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2"/>
  </p:notesMasterIdLst>
  <p:sldIdLst>
    <p:sldId id="276" r:id="rId4"/>
    <p:sldId id="516" r:id="rId5"/>
    <p:sldId id="277" r:id="rId6"/>
    <p:sldId id="278" r:id="rId7"/>
    <p:sldId id="279" r:id="rId8"/>
    <p:sldId id="309" r:id="rId9"/>
    <p:sldId id="269" r:id="rId10"/>
    <p:sldId id="265" r:id="rId11"/>
    <p:sldId id="266" r:id="rId12"/>
    <p:sldId id="267" r:id="rId13"/>
    <p:sldId id="268" r:id="rId14"/>
    <p:sldId id="270" r:id="rId15"/>
    <p:sldId id="271" r:id="rId16"/>
    <p:sldId id="256" r:id="rId17"/>
    <p:sldId id="257" r:id="rId18"/>
    <p:sldId id="258" r:id="rId19"/>
    <p:sldId id="261" r:id="rId20"/>
    <p:sldId id="272" r:id="rId21"/>
    <p:sldId id="260" r:id="rId22"/>
    <p:sldId id="273" r:id="rId23"/>
    <p:sldId id="518" r:id="rId24"/>
    <p:sldId id="517" r:id="rId25"/>
    <p:sldId id="262" r:id="rId26"/>
    <p:sldId id="263" r:id="rId27"/>
    <p:sldId id="323" r:id="rId28"/>
    <p:sldId id="274" r:id="rId29"/>
    <p:sldId id="264" r:id="rId30"/>
    <p:sldId id="30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97" autoAdjust="0"/>
    <p:restoredTop sz="83333" autoAdjust="0"/>
  </p:normalViewPr>
  <p:slideViewPr>
    <p:cSldViewPr>
      <p:cViewPr varScale="1">
        <p:scale>
          <a:sx n="88" d="100"/>
          <a:sy n="88" d="100"/>
        </p:scale>
        <p:origin x="69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C7E14E-7D01-4CBE-A650-145F04A24913}" type="datetimeFigureOut">
              <a:rPr lang="en-US" smtClean="0"/>
              <a:t>8/29/2018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2D5549-D631-4A4E-9C7E-A4D350DBC5EC}" type="slidenum">
              <a:rPr lang="en-US" smtClean="0"/>
              <a:t>‹#›</a:t>
            </a:fld>
            <a:endParaRPr lang="en-US"/>
          </a:p>
        </p:txBody>
      </p:sp>
    </p:spTree>
    <p:extLst>
      <p:ext uri="{BB962C8B-B14F-4D97-AF65-F5344CB8AC3E}">
        <p14:creationId xmlns:p14="http://schemas.microsoft.com/office/powerpoint/2010/main" val="269292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ED3382C-C7D1-4305-B2EB-52393B2F2072}"/>
              </a:ext>
            </a:extLst>
          </p:cNvPr>
          <p:cNvSpPr>
            <a:spLocks noGrp="1" noRot="1" noChangeAspect="1" noTextEdit="1"/>
          </p:cNvSpPr>
          <p:nvPr>
            <p:ph type="sldImg"/>
          </p:nvPr>
        </p:nvSpPr>
        <p:spPr>
          <a:xfrm>
            <a:off x="1177925" y="695325"/>
            <a:ext cx="4638675" cy="3479800"/>
          </a:xfrm>
          <a:ln/>
        </p:spPr>
      </p:sp>
      <p:sp>
        <p:nvSpPr>
          <p:cNvPr id="55299" name="Notes Placeholder 2">
            <a:extLst>
              <a:ext uri="{FF2B5EF4-FFF2-40B4-BE49-F238E27FC236}">
                <a16:creationId xmlns:a16="http://schemas.microsoft.com/office/drawing/2014/main" id="{2AC970F5-7745-43EF-971D-E336F94747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GIS was started in the late 1960’s, and today is really an industry unto itself that is used by numerous disciplines in private, government, and academic work.</a:t>
            </a:r>
          </a:p>
        </p:txBody>
      </p:sp>
      <p:sp>
        <p:nvSpPr>
          <p:cNvPr id="55300" name="Slide Number Placeholder 3">
            <a:extLst>
              <a:ext uri="{FF2B5EF4-FFF2-40B4-BE49-F238E27FC236}">
                <a16:creationId xmlns:a16="http://schemas.microsoft.com/office/drawing/2014/main" id="{43B7AFAD-B177-4237-BBD2-E32FD98537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0275" eaLnBrk="0" hangingPunct="0">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0275" eaLnBrk="0" hangingPunct="0">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0275" eaLnBrk="0" hangingPunct="0">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0275" eaLnBrk="0" hangingPunct="0">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872EBE81-67FF-4407-A679-2E4F76B9998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30275"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163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http://maps.cga.harvard.edu/darmc/</a:t>
            </a:r>
          </a:p>
          <a:p>
            <a:r>
              <a:rPr lang="en-US" dirty="0"/>
              <a:t>http://www2.port.ac.uk/research/gbhgis/</a:t>
            </a:r>
          </a:p>
          <a:p>
            <a:r>
              <a:rPr lang="en-US" dirty="0"/>
              <a:t>http://worldmap.harvard.edu/maps/russianempire</a:t>
            </a:r>
          </a:p>
          <a:p>
            <a:r>
              <a:rPr lang="en-US" dirty="0"/>
              <a:t>http://gis.huri.harvard.edu/</a:t>
            </a:r>
          </a:p>
          <a:p>
            <a:endParaRPr lang="en-US" dirty="0"/>
          </a:p>
          <a:p>
            <a:endParaRPr lang="en-US" dirty="0"/>
          </a:p>
        </p:txBody>
      </p:sp>
      <p:sp>
        <p:nvSpPr>
          <p:cNvPr id="4" name="Slide Number Placeholder 3"/>
          <p:cNvSpPr>
            <a:spLocks noGrp="1"/>
          </p:cNvSpPr>
          <p:nvPr>
            <p:ph type="sldNum" sz="quarter" idx="10"/>
          </p:nvPr>
        </p:nvSpPr>
        <p:spPr/>
        <p:txBody>
          <a:bodyPr/>
          <a:lstStyle/>
          <a:p>
            <a:fld id="{B32D5549-D631-4A4E-9C7E-A4D350DBC5EC}" type="slidenum">
              <a:rPr lang="en-US" smtClean="0"/>
              <a:t>26</a:t>
            </a:fld>
            <a:endParaRPr lang="en-US"/>
          </a:p>
        </p:txBody>
      </p:sp>
    </p:spTree>
    <p:extLst>
      <p:ext uri="{BB962C8B-B14F-4D97-AF65-F5344CB8AC3E}">
        <p14:creationId xmlns:p14="http://schemas.microsoft.com/office/powerpoint/2010/main" val="161302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343400"/>
            <a:ext cx="5486040" cy="4114440"/>
          </a:xfrm>
          <a:prstGeom prst="rect">
            <a:avLst/>
          </a:prstGeom>
        </p:spPr>
        <p:txBody>
          <a:bodyPr/>
          <a:lstStyle/>
          <a:p>
            <a:endParaRPr dirty="0"/>
          </a:p>
        </p:txBody>
      </p:sp>
      <p:sp>
        <p:nvSpPr>
          <p:cNvPr id="323" name="TextShape 2"/>
          <p:cNvSpPr txBox="1"/>
          <p:nvPr/>
        </p:nvSpPr>
        <p:spPr>
          <a:xfrm>
            <a:off x="3884760" y="8685360"/>
            <a:ext cx="2971440" cy="456840"/>
          </a:xfrm>
          <a:prstGeom prst="rect">
            <a:avLst/>
          </a:prstGeom>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55DA074B-F4F8-4501-93FE-624B8CBD3BB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59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AA1CC-E940-4377-B609-FC67842A7390}" type="slidenum">
              <a:rPr lang="en-US"/>
              <a:pPr/>
              <a:t>4</a:t>
            </a:fld>
            <a:endParaRPr lang="en-US"/>
          </a:p>
        </p:txBody>
      </p:sp>
      <p:sp>
        <p:nvSpPr>
          <p:cNvPr id="134146" name="Rectangle 2"/>
          <p:cNvSpPr>
            <a:spLocks noGrp="1" noRot="1" noChangeAspect="1" noChangeArrowheads="1" noTextEdit="1"/>
          </p:cNvSpPr>
          <p:nvPr>
            <p:ph type="sldImg"/>
          </p:nvPr>
        </p:nvSpPr>
        <p:spPr>
          <a:xfrm>
            <a:off x="1144588" y="687388"/>
            <a:ext cx="4572000" cy="3429000"/>
          </a:xfrm>
          <a:ln/>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926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3026C57-4826-4927-940F-1B1EB03A6A32}" type="slidenum">
              <a:rPr lang="en-US"/>
              <a:pPr/>
              <a:t>6</a:t>
            </a:fld>
            <a:endParaRPr lang="en-US"/>
          </a:p>
        </p:txBody>
      </p:sp>
      <p:sp>
        <p:nvSpPr>
          <p:cNvPr id="24579" name="Rectangle 2"/>
          <p:cNvSpPr>
            <a:spLocks noGrp="1" noRot="1" noChangeAspect="1" noChangeArrowheads="1" noTextEdit="1"/>
          </p:cNvSpPr>
          <p:nvPr>
            <p:ph type="sldImg"/>
          </p:nvPr>
        </p:nvSpPr>
        <p:spPr>
          <a:xfrm>
            <a:off x="1144588" y="687388"/>
            <a:ext cx="4570412" cy="3429000"/>
          </a:xfrm>
          <a:ln/>
        </p:spPr>
      </p:sp>
      <p:sp>
        <p:nvSpPr>
          <p:cNvPr id="24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34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http://bit.ly/1mqiYrB</a:t>
            </a:r>
          </a:p>
        </p:txBody>
      </p:sp>
      <p:sp>
        <p:nvSpPr>
          <p:cNvPr id="4" name="Slide Number Placeholder 3"/>
          <p:cNvSpPr>
            <a:spLocks noGrp="1"/>
          </p:cNvSpPr>
          <p:nvPr>
            <p:ph type="sldNum" sz="quarter" idx="10"/>
          </p:nvPr>
        </p:nvSpPr>
        <p:spPr/>
        <p:txBody>
          <a:bodyPr/>
          <a:lstStyle/>
          <a:p>
            <a:fld id="{B32D5549-D631-4A4E-9C7E-A4D350DBC5EC}" type="slidenum">
              <a:rPr lang="en-US" smtClean="0"/>
              <a:t>15</a:t>
            </a:fld>
            <a:endParaRPr lang="en-US"/>
          </a:p>
        </p:txBody>
      </p:sp>
    </p:spTree>
    <p:extLst>
      <p:ext uri="{BB962C8B-B14F-4D97-AF65-F5344CB8AC3E}">
        <p14:creationId xmlns:p14="http://schemas.microsoft.com/office/powerpoint/2010/main" val="95119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Bartholomew 1955, David Rumsey</a:t>
            </a:r>
            <a:r>
              <a:rPr lang="en-US" baseline="0" dirty="0"/>
              <a:t> map collection</a:t>
            </a:r>
            <a:endParaRPr lang="en-US" dirty="0"/>
          </a:p>
        </p:txBody>
      </p:sp>
      <p:sp>
        <p:nvSpPr>
          <p:cNvPr id="4" name="Slide Number Placeholder 3"/>
          <p:cNvSpPr>
            <a:spLocks noGrp="1"/>
          </p:cNvSpPr>
          <p:nvPr>
            <p:ph type="sldNum" sz="quarter" idx="10"/>
          </p:nvPr>
        </p:nvSpPr>
        <p:spPr/>
        <p:txBody>
          <a:bodyPr/>
          <a:lstStyle/>
          <a:p>
            <a:fld id="{B32D5549-D631-4A4E-9C7E-A4D350DBC5EC}" type="slidenum">
              <a:rPr lang="en-US" smtClean="0"/>
              <a:t>16</a:t>
            </a:fld>
            <a:endParaRPr lang="en-US"/>
          </a:p>
        </p:txBody>
      </p:sp>
    </p:spTree>
    <p:extLst>
      <p:ext uri="{BB962C8B-B14F-4D97-AF65-F5344CB8AC3E}">
        <p14:creationId xmlns:p14="http://schemas.microsoft.com/office/powerpoint/2010/main" val="101462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D5549-D631-4A4E-9C7E-A4D350DBC5EC}" type="slidenum">
              <a:rPr lang="en-US" smtClean="0"/>
              <a:t>18</a:t>
            </a:fld>
            <a:endParaRPr lang="en-US"/>
          </a:p>
        </p:txBody>
      </p:sp>
    </p:spTree>
    <p:extLst>
      <p:ext uri="{BB962C8B-B14F-4D97-AF65-F5344CB8AC3E}">
        <p14:creationId xmlns:p14="http://schemas.microsoft.com/office/powerpoint/2010/main" val="58928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a:t>
            </a:r>
            <a:r>
              <a:rPr lang="en-US" dirty="0" err="1"/>
              <a:t>Neuman</a:t>
            </a:r>
            <a:r>
              <a:rPr lang="en-US" dirty="0"/>
              <a:t>, Geographic Communication Today, 2014</a:t>
            </a:r>
          </a:p>
        </p:txBody>
      </p:sp>
      <p:sp>
        <p:nvSpPr>
          <p:cNvPr id="4" name="Slide Number Placeholder 3"/>
          <p:cNvSpPr>
            <a:spLocks noGrp="1"/>
          </p:cNvSpPr>
          <p:nvPr>
            <p:ph type="sldNum" sz="quarter" idx="10"/>
          </p:nvPr>
        </p:nvSpPr>
        <p:spPr/>
        <p:txBody>
          <a:bodyPr/>
          <a:lstStyle/>
          <a:p>
            <a:pPr>
              <a:defRPr/>
            </a:pPr>
            <a:fld id="{F78731FC-DDFB-4667-BC8C-4A3374DE2C2B}" type="slidenum">
              <a:rPr lang="en-US" smtClean="0"/>
              <a:pPr>
                <a:defRPr/>
              </a:pPr>
              <a:t>19</a:t>
            </a:fld>
            <a:endParaRPr lang="en-US"/>
          </a:p>
        </p:txBody>
      </p:sp>
    </p:spTree>
    <p:extLst>
      <p:ext uri="{BB962C8B-B14F-4D97-AF65-F5344CB8AC3E}">
        <p14:creationId xmlns:p14="http://schemas.microsoft.com/office/powerpoint/2010/main" val="195066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78731FC-DDFB-4667-BC8C-4A3374DE2C2B}" type="slidenum">
              <a:rPr lang="en-US" smtClean="0"/>
              <a:pPr>
                <a:defRPr/>
              </a:pPr>
              <a:t>20</a:t>
            </a:fld>
            <a:endParaRPr lang="en-US"/>
          </a:p>
        </p:txBody>
      </p:sp>
    </p:spTree>
    <p:extLst>
      <p:ext uri="{BB962C8B-B14F-4D97-AF65-F5344CB8AC3E}">
        <p14:creationId xmlns:p14="http://schemas.microsoft.com/office/powerpoint/2010/main" val="172168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500" kern="1200" dirty="0">
                <a:solidFill>
                  <a:schemeClr val="tx1"/>
                </a:solidFill>
                <a:effectLst/>
                <a:latin typeface="Calibri" charset="0"/>
                <a:ea typeface="ＭＳ Ｐゴシック" charset="-128"/>
                <a:cs typeface="ＭＳ Ｐゴシック" charset="-128"/>
              </a:rPr>
              <a:t>Routes and forms of migrations identified through archival resources versus new routes and forms of migration identified through oral stories.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BCF23F-0A1F-8E4E-800B-DA19CA2FC893}"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endParaRPr>
          </a:p>
        </p:txBody>
      </p:sp>
    </p:spTree>
    <p:extLst>
      <p:ext uri="{BB962C8B-B14F-4D97-AF65-F5344CB8AC3E}">
        <p14:creationId xmlns:p14="http://schemas.microsoft.com/office/powerpoint/2010/main" val="409728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E4B7C5-EF96-447F-8E59-7D743B1CA80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190252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4B7C5-EF96-447F-8E59-7D743B1CA80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23854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4B7C5-EF96-447F-8E59-7D743B1CA80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3280961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0E3505-0A2D-44F8-90C2-A181A95B5131}"/>
              </a:ext>
            </a:extLst>
          </p:cNvPr>
          <p:cNvGrpSpPr>
            <a:grpSpLocks/>
          </p:cNvGrpSpPr>
          <p:nvPr userDrawn="1"/>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4B2648DA-D888-4B90-80C4-5A45D73FEC0D}"/>
                </a:ext>
              </a:extLst>
            </p:cNvPr>
            <p:cNvSpPr>
              <a:spLocks noChangeArrowheads="1"/>
            </p:cNvSpPr>
            <p:nvPr userDrawn="1"/>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a:latin typeface="Times New Roman" pitchFamily="18" charset="0"/>
              </a:endParaRPr>
            </a:p>
          </p:txBody>
        </p:sp>
        <p:sp>
          <p:nvSpPr>
            <p:cNvPr id="6" name="Rectangle 4">
              <a:extLst>
                <a:ext uri="{FF2B5EF4-FFF2-40B4-BE49-F238E27FC236}">
                  <a16:creationId xmlns:a16="http://schemas.microsoft.com/office/drawing/2014/main" id="{5C230C31-B535-4646-A65F-95231E7A29C6}"/>
                </a:ext>
              </a:extLst>
            </p:cNvPr>
            <p:cNvSpPr>
              <a:spLocks noChangeArrowheads="1"/>
            </p:cNvSpPr>
            <p:nvPr userDrawn="1"/>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grpSp>
          <p:nvGrpSpPr>
            <p:cNvPr id="7" name="Group 5">
              <a:extLst>
                <a:ext uri="{FF2B5EF4-FFF2-40B4-BE49-F238E27FC236}">
                  <a16:creationId xmlns:a16="http://schemas.microsoft.com/office/drawing/2014/main" id="{31D458A1-4238-4F29-8EA7-EFA7B1F729A2}"/>
                </a:ext>
              </a:extLst>
            </p:cNvPr>
            <p:cNvGrpSpPr>
              <a:grpSpLocks/>
            </p:cNvGrpSpPr>
            <p:nvPr userDrawn="1"/>
          </p:nvGrpSpPr>
          <p:grpSpPr bwMode="auto">
            <a:xfrm>
              <a:off x="0" y="672"/>
              <a:ext cx="1806" cy="1989"/>
              <a:chOff x="0" y="672"/>
              <a:chExt cx="1806" cy="1989"/>
            </a:xfrm>
          </p:grpSpPr>
          <p:sp>
            <p:nvSpPr>
              <p:cNvPr id="8" name="Rectangle 6">
                <a:extLst>
                  <a:ext uri="{FF2B5EF4-FFF2-40B4-BE49-F238E27FC236}">
                    <a16:creationId xmlns:a16="http://schemas.microsoft.com/office/drawing/2014/main" id="{F21B5334-8ECD-4512-B5E8-03E03A5DB45B}"/>
                  </a:ext>
                </a:extLst>
              </p:cNvPr>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9" name="Rectangle 7">
                <a:extLst>
                  <a:ext uri="{FF2B5EF4-FFF2-40B4-BE49-F238E27FC236}">
                    <a16:creationId xmlns:a16="http://schemas.microsoft.com/office/drawing/2014/main" id="{7392B71C-EBC3-43D9-A0A7-66A8651C596C}"/>
                  </a:ext>
                </a:extLst>
              </p:cNvPr>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0" name="Rectangle 8">
                <a:extLst>
                  <a:ext uri="{FF2B5EF4-FFF2-40B4-BE49-F238E27FC236}">
                    <a16:creationId xmlns:a16="http://schemas.microsoft.com/office/drawing/2014/main" id="{8509E391-92FD-4E82-8304-65BE43CAB9B1}"/>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1" name="Rectangle 9">
                <a:extLst>
                  <a:ext uri="{FF2B5EF4-FFF2-40B4-BE49-F238E27FC236}">
                    <a16:creationId xmlns:a16="http://schemas.microsoft.com/office/drawing/2014/main" id="{C2B40153-3E3F-4E5A-87AD-792E9E62BA24}"/>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2" name="Rectangle 10">
                <a:extLst>
                  <a:ext uri="{FF2B5EF4-FFF2-40B4-BE49-F238E27FC236}">
                    <a16:creationId xmlns:a16="http://schemas.microsoft.com/office/drawing/2014/main" id="{76BE9CE5-B9A0-4E79-921D-3333FB04F16C}"/>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3" name="Rectangle 11">
                <a:extLst>
                  <a:ext uri="{FF2B5EF4-FFF2-40B4-BE49-F238E27FC236}">
                    <a16:creationId xmlns:a16="http://schemas.microsoft.com/office/drawing/2014/main" id="{AEC05915-816B-4CE0-8C05-563ED8C6A243}"/>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4" name="Rectangle 12">
                <a:extLst>
                  <a:ext uri="{FF2B5EF4-FFF2-40B4-BE49-F238E27FC236}">
                    <a16:creationId xmlns:a16="http://schemas.microsoft.com/office/drawing/2014/main" id="{82B41B87-FA1B-455E-BED0-40D788B0A2FE}"/>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5" name="Rectangle 13">
                <a:extLst>
                  <a:ext uri="{FF2B5EF4-FFF2-40B4-BE49-F238E27FC236}">
                    <a16:creationId xmlns:a16="http://schemas.microsoft.com/office/drawing/2014/main" id="{7B5864A7-9429-48BE-A94F-2DE4824B0B45}"/>
                  </a:ext>
                </a:extLst>
              </p:cNvPr>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6" name="Rectangle 14">
                <a:extLst>
                  <a:ext uri="{FF2B5EF4-FFF2-40B4-BE49-F238E27FC236}">
                    <a16:creationId xmlns:a16="http://schemas.microsoft.com/office/drawing/2014/main" id="{41748B7F-D572-49AB-94D4-953AA01F90C0}"/>
                  </a:ext>
                </a:extLst>
              </p:cNvPr>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sp>
            <p:nvSpPr>
              <p:cNvPr id="17" name="Rectangle 15">
                <a:extLst>
                  <a:ext uri="{FF2B5EF4-FFF2-40B4-BE49-F238E27FC236}">
                    <a16:creationId xmlns:a16="http://schemas.microsoft.com/office/drawing/2014/main" id="{F79DC389-E3CD-40FB-B09D-E58B11344EB3}"/>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a:latin typeface="Times New Roman" pitchFamily="18" charset="0"/>
                </a:endParaRPr>
              </a:p>
            </p:txBody>
          </p:sp>
        </p:grpSp>
      </p:gr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Date Placeholder 3">
            <a:extLst>
              <a:ext uri="{FF2B5EF4-FFF2-40B4-BE49-F238E27FC236}">
                <a16:creationId xmlns:a16="http://schemas.microsoft.com/office/drawing/2014/main" id="{EC00EA3E-1D31-407B-91D3-402E3A22B2CB}"/>
              </a:ext>
            </a:extLst>
          </p:cNvPr>
          <p:cNvSpPr>
            <a:spLocks noGrp="1"/>
          </p:cNvSpPr>
          <p:nvPr>
            <p:ph type="dt" sz="half" idx="10"/>
          </p:nvPr>
        </p:nvSpPr>
        <p:spPr/>
        <p:txBody>
          <a:bodyPr/>
          <a:lstStyle>
            <a:lvl1pPr>
              <a:defRPr/>
            </a:lvl1pPr>
          </a:lstStyle>
          <a:p>
            <a:pPr>
              <a:defRPr/>
            </a:pPr>
            <a:endParaRPr lang="en-US" altLang="en-US"/>
          </a:p>
        </p:txBody>
      </p:sp>
      <p:sp>
        <p:nvSpPr>
          <p:cNvPr id="19" name="Footer Placeholder 4">
            <a:extLst>
              <a:ext uri="{FF2B5EF4-FFF2-40B4-BE49-F238E27FC236}">
                <a16:creationId xmlns:a16="http://schemas.microsoft.com/office/drawing/2014/main" id="{4ED5543F-A664-4B9E-AFC6-1849C42637F9}"/>
              </a:ext>
            </a:extLst>
          </p:cNvPr>
          <p:cNvSpPr>
            <a:spLocks noGrp="1"/>
          </p:cNvSpPr>
          <p:nvPr>
            <p:ph type="ftr" sz="quarter" idx="11"/>
          </p:nvPr>
        </p:nvSpPr>
        <p:spPr/>
        <p:txBody>
          <a:bodyPr/>
          <a:lstStyle>
            <a:lvl1pPr>
              <a:defRPr/>
            </a:lvl1pPr>
          </a:lstStyle>
          <a:p>
            <a:pPr>
              <a:defRPr/>
            </a:pPr>
            <a:endParaRPr lang="en-US" altLang="en-US"/>
          </a:p>
        </p:txBody>
      </p:sp>
      <p:sp>
        <p:nvSpPr>
          <p:cNvPr id="20" name="Slide Number Placeholder 5">
            <a:extLst>
              <a:ext uri="{FF2B5EF4-FFF2-40B4-BE49-F238E27FC236}">
                <a16:creationId xmlns:a16="http://schemas.microsoft.com/office/drawing/2014/main" id="{97B07289-DCF1-42D8-9CA7-A54564C68F6F}"/>
              </a:ext>
            </a:extLst>
          </p:cNvPr>
          <p:cNvSpPr>
            <a:spLocks noGrp="1"/>
          </p:cNvSpPr>
          <p:nvPr>
            <p:ph type="sldNum" sz="quarter" idx="12"/>
          </p:nvPr>
        </p:nvSpPr>
        <p:spPr/>
        <p:txBody>
          <a:bodyPr/>
          <a:lstStyle>
            <a:lvl1pPr>
              <a:defRPr/>
            </a:lvl1pPr>
          </a:lstStyle>
          <a:p>
            <a:fld id="{DAB275EF-8ED0-475A-9176-280A5B745525}" type="slidenum">
              <a:rPr lang="en-US" altLang="en-US"/>
              <a:pPr/>
              <a:t>‹#›</a:t>
            </a:fld>
            <a:endParaRPr lang="en-US" altLang="en-US"/>
          </a:p>
        </p:txBody>
      </p:sp>
    </p:spTree>
    <p:extLst>
      <p:ext uri="{BB962C8B-B14F-4D97-AF65-F5344CB8AC3E}">
        <p14:creationId xmlns:p14="http://schemas.microsoft.com/office/powerpoint/2010/main" val="384934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BE35F-32B3-40AE-BCDA-1A25F8C08F8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AAB386D-6350-4FBE-A245-95F4400831B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0AE5E48-2B62-4AA5-8827-3742105F2921}"/>
              </a:ext>
            </a:extLst>
          </p:cNvPr>
          <p:cNvSpPr>
            <a:spLocks noGrp="1"/>
          </p:cNvSpPr>
          <p:nvPr>
            <p:ph type="sldNum" sz="quarter" idx="12"/>
          </p:nvPr>
        </p:nvSpPr>
        <p:spPr/>
        <p:txBody>
          <a:bodyPr/>
          <a:lstStyle>
            <a:lvl1pPr>
              <a:defRPr/>
            </a:lvl1pPr>
          </a:lstStyle>
          <a:p>
            <a:fld id="{4EA798F3-D4E3-4FF5-94CF-28F37CE977F7}" type="slidenum">
              <a:rPr lang="en-US" altLang="en-US"/>
              <a:pPr/>
              <a:t>‹#›</a:t>
            </a:fld>
            <a:endParaRPr lang="en-US" altLang="en-US"/>
          </a:p>
        </p:txBody>
      </p:sp>
    </p:spTree>
    <p:extLst>
      <p:ext uri="{BB962C8B-B14F-4D97-AF65-F5344CB8AC3E}">
        <p14:creationId xmlns:p14="http://schemas.microsoft.com/office/powerpoint/2010/main" val="183308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3B28F3-8606-43C0-B5A2-28CAE881F91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A28B04C-1E0E-482C-8123-DE170D6C220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20BCF2C-1206-4AD9-8889-2389927CCD5D}"/>
              </a:ext>
            </a:extLst>
          </p:cNvPr>
          <p:cNvSpPr>
            <a:spLocks noGrp="1"/>
          </p:cNvSpPr>
          <p:nvPr>
            <p:ph type="sldNum" sz="quarter" idx="12"/>
          </p:nvPr>
        </p:nvSpPr>
        <p:spPr/>
        <p:txBody>
          <a:bodyPr/>
          <a:lstStyle>
            <a:lvl1pPr>
              <a:defRPr/>
            </a:lvl1pPr>
          </a:lstStyle>
          <a:p>
            <a:fld id="{FF4847BB-8C3C-47AA-B70C-F7AD0EAFF3C4}" type="slidenum">
              <a:rPr lang="en-US" altLang="en-US"/>
              <a:pPr/>
              <a:t>‹#›</a:t>
            </a:fld>
            <a:endParaRPr lang="en-US" altLang="en-US"/>
          </a:p>
        </p:txBody>
      </p:sp>
    </p:spTree>
    <p:extLst>
      <p:ext uri="{BB962C8B-B14F-4D97-AF65-F5344CB8AC3E}">
        <p14:creationId xmlns:p14="http://schemas.microsoft.com/office/powerpoint/2010/main" val="291998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28BF61C-B853-4FE8-A8BC-E2C22BC0230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A11F5CA-7B66-4E8D-B831-08B67DAF77D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B4F4284-9DC0-4233-AC5C-92C131D2BCA8}"/>
              </a:ext>
            </a:extLst>
          </p:cNvPr>
          <p:cNvSpPr>
            <a:spLocks noGrp="1"/>
          </p:cNvSpPr>
          <p:nvPr>
            <p:ph type="sldNum" sz="quarter" idx="12"/>
          </p:nvPr>
        </p:nvSpPr>
        <p:spPr/>
        <p:txBody>
          <a:bodyPr/>
          <a:lstStyle>
            <a:lvl1pPr>
              <a:defRPr/>
            </a:lvl1pPr>
          </a:lstStyle>
          <a:p>
            <a:fld id="{0AA6E75B-99DA-4C2A-ABB6-C6408D9C4671}" type="slidenum">
              <a:rPr lang="en-US" altLang="en-US"/>
              <a:pPr/>
              <a:t>‹#›</a:t>
            </a:fld>
            <a:endParaRPr lang="en-US" altLang="en-US"/>
          </a:p>
        </p:txBody>
      </p:sp>
    </p:spTree>
    <p:extLst>
      <p:ext uri="{BB962C8B-B14F-4D97-AF65-F5344CB8AC3E}">
        <p14:creationId xmlns:p14="http://schemas.microsoft.com/office/powerpoint/2010/main" val="1489477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D994565-DAF3-488B-86C8-D7138F4B2198}"/>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47984515-696E-42E9-B623-9EACE0741231}"/>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451AF34C-881D-4BDD-821B-0E8131B3BB8B}"/>
              </a:ext>
            </a:extLst>
          </p:cNvPr>
          <p:cNvSpPr>
            <a:spLocks noGrp="1"/>
          </p:cNvSpPr>
          <p:nvPr>
            <p:ph type="sldNum" sz="quarter" idx="12"/>
          </p:nvPr>
        </p:nvSpPr>
        <p:spPr/>
        <p:txBody>
          <a:bodyPr/>
          <a:lstStyle>
            <a:lvl1pPr>
              <a:defRPr/>
            </a:lvl1pPr>
          </a:lstStyle>
          <a:p>
            <a:fld id="{E9D21A6E-CAB5-4F1A-98EE-6BA7A752DE6E}" type="slidenum">
              <a:rPr lang="en-US" altLang="en-US"/>
              <a:pPr/>
              <a:t>‹#›</a:t>
            </a:fld>
            <a:endParaRPr lang="en-US" altLang="en-US"/>
          </a:p>
        </p:txBody>
      </p:sp>
    </p:spTree>
    <p:extLst>
      <p:ext uri="{BB962C8B-B14F-4D97-AF65-F5344CB8AC3E}">
        <p14:creationId xmlns:p14="http://schemas.microsoft.com/office/powerpoint/2010/main" val="259522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C025599-9A81-468A-BF47-8E8954734DC3}"/>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4E19224F-8384-429D-B351-32FB5C4C987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920FD35F-1ED3-4CCC-9EBF-1B02B9569BB2}"/>
              </a:ext>
            </a:extLst>
          </p:cNvPr>
          <p:cNvSpPr>
            <a:spLocks noGrp="1"/>
          </p:cNvSpPr>
          <p:nvPr>
            <p:ph type="sldNum" sz="quarter" idx="12"/>
          </p:nvPr>
        </p:nvSpPr>
        <p:spPr/>
        <p:txBody>
          <a:bodyPr/>
          <a:lstStyle>
            <a:lvl1pPr>
              <a:defRPr/>
            </a:lvl1pPr>
          </a:lstStyle>
          <a:p>
            <a:fld id="{942D5BFB-FBC7-4193-882A-27ABB650C44C}" type="slidenum">
              <a:rPr lang="en-US" altLang="en-US"/>
              <a:pPr/>
              <a:t>‹#›</a:t>
            </a:fld>
            <a:endParaRPr lang="en-US" altLang="en-US"/>
          </a:p>
        </p:txBody>
      </p:sp>
    </p:spTree>
    <p:extLst>
      <p:ext uri="{BB962C8B-B14F-4D97-AF65-F5344CB8AC3E}">
        <p14:creationId xmlns:p14="http://schemas.microsoft.com/office/powerpoint/2010/main" val="3110088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E6E6E2-6511-4CF7-A476-32F4232CBE91}"/>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C9387037-C83C-4682-84AB-30D39E8BBDB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CAC1441B-C38B-44E6-ACD9-B94D6C88FE55}"/>
              </a:ext>
            </a:extLst>
          </p:cNvPr>
          <p:cNvSpPr>
            <a:spLocks noGrp="1"/>
          </p:cNvSpPr>
          <p:nvPr>
            <p:ph type="sldNum" sz="quarter" idx="12"/>
          </p:nvPr>
        </p:nvSpPr>
        <p:spPr/>
        <p:txBody>
          <a:bodyPr/>
          <a:lstStyle>
            <a:lvl1pPr>
              <a:defRPr/>
            </a:lvl1pPr>
          </a:lstStyle>
          <a:p>
            <a:fld id="{17F32F62-7D83-49C8-BD0A-046AEEE2D667}" type="slidenum">
              <a:rPr lang="en-US" altLang="en-US"/>
              <a:pPr/>
              <a:t>‹#›</a:t>
            </a:fld>
            <a:endParaRPr lang="en-US" altLang="en-US"/>
          </a:p>
        </p:txBody>
      </p:sp>
    </p:spTree>
    <p:extLst>
      <p:ext uri="{BB962C8B-B14F-4D97-AF65-F5344CB8AC3E}">
        <p14:creationId xmlns:p14="http://schemas.microsoft.com/office/powerpoint/2010/main" val="2497705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A36D528-7E96-4986-BF2E-78D1662C724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7922282-ED83-447B-92F3-3AA27AA1D88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2FAE492-393B-40F4-964A-10D68AE630B8}"/>
              </a:ext>
            </a:extLst>
          </p:cNvPr>
          <p:cNvSpPr>
            <a:spLocks noGrp="1"/>
          </p:cNvSpPr>
          <p:nvPr>
            <p:ph type="sldNum" sz="quarter" idx="12"/>
          </p:nvPr>
        </p:nvSpPr>
        <p:spPr/>
        <p:txBody>
          <a:bodyPr/>
          <a:lstStyle>
            <a:lvl1pPr>
              <a:defRPr/>
            </a:lvl1pPr>
          </a:lstStyle>
          <a:p>
            <a:fld id="{2B820B9F-B22A-4C37-83D0-34C8996F82C1}" type="slidenum">
              <a:rPr lang="en-US" altLang="en-US"/>
              <a:pPr/>
              <a:t>‹#›</a:t>
            </a:fld>
            <a:endParaRPr lang="en-US" altLang="en-US"/>
          </a:p>
        </p:txBody>
      </p:sp>
    </p:spTree>
    <p:extLst>
      <p:ext uri="{BB962C8B-B14F-4D97-AF65-F5344CB8AC3E}">
        <p14:creationId xmlns:p14="http://schemas.microsoft.com/office/powerpoint/2010/main" val="225299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4B7C5-EF96-447F-8E59-7D743B1CA80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409852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808B6AC-1729-4F86-8EFB-E674C2F9596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3ED4304-832A-4C99-8CA4-E33B0E4C1FE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745D851-F083-4810-A127-AAE166AF1D24}"/>
              </a:ext>
            </a:extLst>
          </p:cNvPr>
          <p:cNvSpPr>
            <a:spLocks noGrp="1"/>
          </p:cNvSpPr>
          <p:nvPr>
            <p:ph type="sldNum" sz="quarter" idx="12"/>
          </p:nvPr>
        </p:nvSpPr>
        <p:spPr/>
        <p:txBody>
          <a:bodyPr/>
          <a:lstStyle>
            <a:lvl1pPr>
              <a:defRPr/>
            </a:lvl1pPr>
          </a:lstStyle>
          <a:p>
            <a:fld id="{0531615A-EC06-4B88-A54B-3836210D430F}" type="slidenum">
              <a:rPr lang="en-US" altLang="en-US"/>
              <a:pPr/>
              <a:t>‹#›</a:t>
            </a:fld>
            <a:endParaRPr lang="en-US" altLang="en-US"/>
          </a:p>
        </p:txBody>
      </p:sp>
    </p:spTree>
    <p:extLst>
      <p:ext uri="{BB962C8B-B14F-4D97-AF65-F5344CB8AC3E}">
        <p14:creationId xmlns:p14="http://schemas.microsoft.com/office/powerpoint/2010/main" val="2258834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6C7CA-BE00-4C64-A76E-725B3DB3F3E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130E4B-3EF7-48C1-ACD0-482640C9EAE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0A42ED4-48BA-49C6-AE07-E98E46B790C0}"/>
              </a:ext>
            </a:extLst>
          </p:cNvPr>
          <p:cNvSpPr>
            <a:spLocks noGrp="1"/>
          </p:cNvSpPr>
          <p:nvPr>
            <p:ph type="sldNum" sz="quarter" idx="12"/>
          </p:nvPr>
        </p:nvSpPr>
        <p:spPr/>
        <p:txBody>
          <a:bodyPr/>
          <a:lstStyle>
            <a:lvl1pPr>
              <a:defRPr/>
            </a:lvl1pPr>
          </a:lstStyle>
          <a:p>
            <a:fld id="{482D9071-C013-4DCC-A981-694ABD5781AE}" type="slidenum">
              <a:rPr lang="en-US" altLang="en-US"/>
              <a:pPr/>
              <a:t>‹#›</a:t>
            </a:fld>
            <a:endParaRPr lang="en-US" altLang="en-US"/>
          </a:p>
        </p:txBody>
      </p:sp>
    </p:spTree>
    <p:extLst>
      <p:ext uri="{BB962C8B-B14F-4D97-AF65-F5344CB8AC3E}">
        <p14:creationId xmlns:p14="http://schemas.microsoft.com/office/powerpoint/2010/main" val="1701223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96E79-13D0-4A83-8E29-AFBDCCF25FC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5F491C1-0223-45FB-8420-C49E3F1873C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D8CCF60-F900-44DF-9D78-32E11433DA3E}"/>
              </a:ext>
            </a:extLst>
          </p:cNvPr>
          <p:cNvSpPr>
            <a:spLocks noGrp="1"/>
          </p:cNvSpPr>
          <p:nvPr>
            <p:ph type="sldNum" sz="quarter" idx="12"/>
          </p:nvPr>
        </p:nvSpPr>
        <p:spPr/>
        <p:txBody>
          <a:bodyPr/>
          <a:lstStyle>
            <a:lvl1pPr>
              <a:defRPr/>
            </a:lvl1pPr>
          </a:lstStyle>
          <a:p>
            <a:fld id="{DF5F0B05-BC59-4C79-886E-71844D16A7FC}" type="slidenum">
              <a:rPr lang="en-US" altLang="en-US"/>
              <a:pPr/>
              <a:t>‹#›</a:t>
            </a:fld>
            <a:endParaRPr lang="en-US" altLang="en-US"/>
          </a:p>
        </p:txBody>
      </p:sp>
    </p:spTree>
    <p:extLst>
      <p:ext uri="{BB962C8B-B14F-4D97-AF65-F5344CB8AC3E}">
        <p14:creationId xmlns:p14="http://schemas.microsoft.com/office/powerpoint/2010/main" val="2966217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82BFA29-3F67-447A-9C00-D32AAEBA0EC7}"/>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F151C24C-64ED-4AC7-B8BC-A07BCEDC687B}"/>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D587720E-5801-4AEA-8609-CCC9917C4E1B}"/>
              </a:ext>
            </a:extLst>
          </p:cNvPr>
          <p:cNvSpPr>
            <a:spLocks noGrp="1"/>
          </p:cNvSpPr>
          <p:nvPr>
            <p:ph type="sldNum" sz="quarter" idx="12"/>
          </p:nvPr>
        </p:nvSpPr>
        <p:spPr>
          <a:xfrm>
            <a:off x="6553200" y="6245225"/>
            <a:ext cx="2133600" cy="476250"/>
          </a:xfrm>
        </p:spPr>
        <p:txBody>
          <a:bodyPr/>
          <a:lstStyle>
            <a:lvl1pPr>
              <a:defRPr/>
            </a:lvl1pPr>
          </a:lstStyle>
          <a:p>
            <a:fld id="{D3544CB8-EC4B-4CE8-8511-A674EBF2886B}" type="slidenum">
              <a:rPr lang="en-US" altLang="en-US"/>
              <a:pPr/>
              <a:t>‹#›</a:t>
            </a:fld>
            <a:endParaRPr lang="en-US" altLang="en-US"/>
          </a:p>
        </p:txBody>
      </p:sp>
    </p:spTree>
    <p:extLst>
      <p:ext uri="{BB962C8B-B14F-4D97-AF65-F5344CB8AC3E}">
        <p14:creationId xmlns:p14="http://schemas.microsoft.com/office/powerpoint/2010/main" val="1048446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13298" indent="0" algn="ctr">
              <a:buNone/>
              <a:defRPr>
                <a:solidFill>
                  <a:schemeClr val="tx1">
                    <a:tint val="75000"/>
                  </a:schemeClr>
                </a:solidFill>
              </a:defRPr>
            </a:lvl2pPr>
            <a:lvl3pPr marL="826596" indent="0" algn="ctr">
              <a:buNone/>
              <a:defRPr>
                <a:solidFill>
                  <a:schemeClr val="tx1">
                    <a:tint val="75000"/>
                  </a:schemeClr>
                </a:solidFill>
              </a:defRPr>
            </a:lvl3pPr>
            <a:lvl4pPr marL="1239894" indent="0" algn="ctr">
              <a:buNone/>
              <a:defRPr>
                <a:solidFill>
                  <a:schemeClr val="tx1">
                    <a:tint val="75000"/>
                  </a:schemeClr>
                </a:solidFill>
              </a:defRPr>
            </a:lvl4pPr>
            <a:lvl5pPr marL="1653192" indent="0" algn="ctr">
              <a:buNone/>
              <a:defRPr>
                <a:solidFill>
                  <a:schemeClr val="tx1">
                    <a:tint val="75000"/>
                  </a:schemeClr>
                </a:solidFill>
              </a:defRPr>
            </a:lvl5pPr>
            <a:lvl6pPr marL="2066490" indent="0" algn="ctr">
              <a:buNone/>
              <a:defRPr>
                <a:solidFill>
                  <a:schemeClr val="tx1">
                    <a:tint val="75000"/>
                  </a:schemeClr>
                </a:solidFill>
              </a:defRPr>
            </a:lvl6pPr>
            <a:lvl7pPr marL="2479788" indent="0" algn="ctr">
              <a:buNone/>
              <a:defRPr>
                <a:solidFill>
                  <a:schemeClr val="tx1">
                    <a:tint val="75000"/>
                  </a:schemeClr>
                </a:solidFill>
              </a:defRPr>
            </a:lvl7pPr>
            <a:lvl8pPr marL="2893086" indent="0" algn="ctr">
              <a:buNone/>
              <a:defRPr>
                <a:solidFill>
                  <a:schemeClr val="tx1">
                    <a:tint val="75000"/>
                  </a:schemeClr>
                </a:solidFill>
              </a:defRPr>
            </a:lvl8pPr>
            <a:lvl9pPr marL="330638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021BF84B-C22B-6F43-8AE5-F1852361FE42}" type="datetimeFigureOut">
              <a:rPr lang="en-GB"/>
              <a:pPr/>
              <a:t>29/08/2018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C1E4E1D-D95A-9241-8990-471BF666F859}" type="slidenum">
              <a:rPr lang="en-GB"/>
              <a:pPr/>
              <a:t>‹#›</a:t>
            </a:fld>
            <a:endParaRPr lang="en-GB"/>
          </a:p>
        </p:txBody>
      </p:sp>
    </p:spTree>
    <p:extLst>
      <p:ext uri="{BB962C8B-B14F-4D97-AF65-F5344CB8AC3E}">
        <p14:creationId xmlns:p14="http://schemas.microsoft.com/office/powerpoint/2010/main" val="222837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69FA8F41-C1E0-6443-94EA-1C9280EFCDD2}" type="datetimeFigureOut">
              <a:rPr lang="en-GB"/>
              <a:pPr/>
              <a:t>29/08/2018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40CB11A-244E-DE42-9F78-1DA9651835D0}" type="slidenum">
              <a:rPr lang="en-GB"/>
              <a:pPr/>
              <a:t>‹#›</a:t>
            </a:fld>
            <a:endParaRPr lang="en-GB"/>
          </a:p>
        </p:txBody>
      </p:sp>
    </p:spTree>
    <p:extLst>
      <p:ext uri="{BB962C8B-B14F-4D97-AF65-F5344CB8AC3E}">
        <p14:creationId xmlns:p14="http://schemas.microsoft.com/office/powerpoint/2010/main" val="348907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620" b="1" cap="all"/>
            </a:lvl1pPr>
          </a:lstStyle>
          <a:p>
            <a:r>
              <a:rPr lang="en-US"/>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810">
                <a:solidFill>
                  <a:schemeClr val="tx1">
                    <a:tint val="75000"/>
                  </a:schemeClr>
                </a:solidFill>
              </a:defRPr>
            </a:lvl1pPr>
            <a:lvl2pPr marL="413298" indent="0">
              <a:buNone/>
              <a:defRPr sz="1619">
                <a:solidFill>
                  <a:schemeClr val="tx1">
                    <a:tint val="75000"/>
                  </a:schemeClr>
                </a:solidFill>
              </a:defRPr>
            </a:lvl2pPr>
            <a:lvl3pPr marL="826596" indent="0">
              <a:buNone/>
              <a:defRPr sz="1461">
                <a:solidFill>
                  <a:schemeClr val="tx1">
                    <a:tint val="75000"/>
                  </a:schemeClr>
                </a:solidFill>
              </a:defRPr>
            </a:lvl3pPr>
            <a:lvl4pPr marL="1239894" indent="0">
              <a:buNone/>
              <a:defRPr sz="1270">
                <a:solidFill>
                  <a:schemeClr val="tx1">
                    <a:tint val="75000"/>
                  </a:schemeClr>
                </a:solidFill>
              </a:defRPr>
            </a:lvl4pPr>
            <a:lvl5pPr marL="1653192" indent="0">
              <a:buNone/>
              <a:defRPr sz="1270">
                <a:solidFill>
                  <a:schemeClr val="tx1">
                    <a:tint val="75000"/>
                  </a:schemeClr>
                </a:solidFill>
              </a:defRPr>
            </a:lvl5pPr>
            <a:lvl6pPr marL="2066490" indent="0">
              <a:buNone/>
              <a:defRPr sz="1270">
                <a:solidFill>
                  <a:schemeClr val="tx1">
                    <a:tint val="75000"/>
                  </a:schemeClr>
                </a:solidFill>
              </a:defRPr>
            </a:lvl6pPr>
            <a:lvl7pPr marL="2479788" indent="0">
              <a:buNone/>
              <a:defRPr sz="1270">
                <a:solidFill>
                  <a:schemeClr val="tx1">
                    <a:tint val="75000"/>
                  </a:schemeClr>
                </a:solidFill>
              </a:defRPr>
            </a:lvl7pPr>
            <a:lvl8pPr marL="2893086" indent="0">
              <a:buNone/>
              <a:defRPr sz="1270">
                <a:solidFill>
                  <a:schemeClr val="tx1">
                    <a:tint val="75000"/>
                  </a:schemeClr>
                </a:solidFill>
              </a:defRPr>
            </a:lvl8pPr>
            <a:lvl9pPr marL="3306384" indent="0">
              <a:buNone/>
              <a:defRPr sz="12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3FE23AE-BFC5-A445-9FA1-0233F8226B1D}" type="datetimeFigureOut">
              <a:rPr lang="en-GB"/>
              <a:pPr/>
              <a:t>29/08/2018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203A8FD-E13F-8243-A316-DFD8C2B315D0}" type="slidenum">
              <a:rPr lang="en-GB"/>
              <a:pPr/>
              <a:t>‹#›</a:t>
            </a:fld>
            <a:endParaRPr lang="en-GB"/>
          </a:p>
        </p:txBody>
      </p:sp>
    </p:spTree>
    <p:extLst>
      <p:ext uri="{BB962C8B-B14F-4D97-AF65-F5344CB8AC3E}">
        <p14:creationId xmlns:p14="http://schemas.microsoft.com/office/powerpoint/2010/main" val="106140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075"/>
          </a:xfrm>
        </p:spPr>
        <p:txBody>
          <a:bodyPr/>
          <a:lstStyle>
            <a:lvl1pPr>
              <a:defRPr sz="2508"/>
            </a:lvl1pPr>
            <a:lvl2pPr>
              <a:defRPr sz="2159"/>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075"/>
          </a:xfrm>
        </p:spPr>
        <p:txBody>
          <a:bodyPr/>
          <a:lstStyle>
            <a:lvl1pPr>
              <a:defRPr sz="2508"/>
            </a:lvl1pPr>
            <a:lvl2pPr>
              <a:defRPr sz="2159"/>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fld id="{3CA7F5BF-B418-214A-AFB6-C574BDD5E3D1}" type="datetimeFigureOut">
              <a:rPr lang="en-GB"/>
              <a:pPr/>
              <a:t>29/08/2018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7EEA508-E6B3-CB47-8895-B6CC54FA5414}" type="slidenum">
              <a:rPr lang="en-GB"/>
              <a:pPr/>
              <a:t>‹#›</a:t>
            </a:fld>
            <a:endParaRPr lang="en-GB"/>
          </a:p>
        </p:txBody>
      </p:sp>
    </p:spTree>
    <p:extLst>
      <p:ext uri="{BB962C8B-B14F-4D97-AF65-F5344CB8AC3E}">
        <p14:creationId xmlns:p14="http://schemas.microsoft.com/office/powerpoint/2010/main" val="22121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159" b="1"/>
            </a:lvl1pPr>
            <a:lvl2pPr marL="413298" indent="0">
              <a:buNone/>
              <a:defRPr sz="1810" b="1"/>
            </a:lvl2pPr>
            <a:lvl3pPr marL="826596" indent="0">
              <a:buNone/>
              <a:defRPr sz="1619" b="1"/>
            </a:lvl3pPr>
            <a:lvl4pPr marL="1239894" indent="0">
              <a:buNone/>
              <a:defRPr sz="1461" b="1"/>
            </a:lvl4pPr>
            <a:lvl5pPr marL="1653192" indent="0">
              <a:buNone/>
              <a:defRPr sz="1461" b="1"/>
            </a:lvl5pPr>
            <a:lvl6pPr marL="2066490" indent="0">
              <a:buNone/>
              <a:defRPr sz="1461" b="1"/>
            </a:lvl6pPr>
            <a:lvl7pPr marL="2479788" indent="0">
              <a:buNone/>
              <a:defRPr sz="1461" b="1"/>
            </a:lvl7pPr>
            <a:lvl8pPr marL="2893086" indent="0">
              <a:buNone/>
              <a:defRPr sz="1461" b="1"/>
            </a:lvl8pPr>
            <a:lvl9pPr marL="3306384" indent="0">
              <a:buNone/>
              <a:defRPr sz="1461"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59"/>
            </a:lvl1pPr>
            <a:lvl2pPr>
              <a:defRPr sz="1810"/>
            </a:lvl2pPr>
            <a:lvl3pPr>
              <a:defRPr sz="1619"/>
            </a:lvl3pPr>
            <a:lvl4pPr>
              <a:defRPr sz="1461"/>
            </a:lvl4pPr>
            <a:lvl5pPr>
              <a:defRPr sz="1461"/>
            </a:lvl5pPr>
            <a:lvl6pPr>
              <a:defRPr sz="1461"/>
            </a:lvl6pPr>
            <a:lvl7pPr>
              <a:defRPr sz="1461"/>
            </a:lvl7pPr>
            <a:lvl8pPr>
              <a:defRPr sz="1461"/>
            </a:lvl8pPr>
            <a:lvl9pPr>
              <a:defRPr sz="14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159" b="1"/>
            </a:lvl1pPr>
            <a:lvl2pPr marL="413298" indent="0">
              <a:buNone/>
              <a:defRPr sz="1810" b="1"/>
            </a:lvl2pPr>
            <a:lvl3pPr marL="826596" indent="0">
              <a:buNone/>
              <a:defRPr sz="1619" b="1"/>
            </a:lvl3pPr>
            <a:lvl4pPr marL="1239894" indent="0">
              <a:buNone/>
              <a:defRPr sz="1461" b="1"/>
            </a:lvl4pPr>
            <a:lvl5pPr marL="1653192" indent="0">
              <a:buNone/>
              <a:defRPr sz="1461" b="1"/>
            </a:lvl5pPr>
            <a:lvl6pPr marL="2066490" indent="0">
              <a:buNone/>
              <a:defRPr sz="1461" b="1"/>
            </a:lvl6pPr>
            <a:lvl7pPr marL="2479788" indent="0">
              <a:buNone/>
              <a:defRPr sz="1461" b="1"/>
            </a:lvl7pPr>
            <a:lvl8pPr marL="2893086" indent="0">
              <a:buNone/>
              <a:defRPr sz="1461" b="1"/>
            </a:lvl8pPr>
            <a:lvl9pPr marL="3306384" indent="0">
              <a:buNone/>
              <a:defRPr sz="1461"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159"/>
            </a:lvl1pPr>
            <a:lvl2pPr>
              <a:defRPr sz="1810"/>
            </a:lvl2pPr>
            <a:lvl3pPr>
              <a:defRPr sz="1619"/>
            </a:lvl3pPr>
            <a:lvl4pPr>
              <a:defRPr sz="1461"/>
            </a:lvl4pPr>
            <a:lvl5pPr>
              <a:defRPr sz="1461"/>
            </a:lvl5pPr>
            <a:lvl6pPr>
              <a:defRPr sz="1461"/>
            </a:lvl6pPr>
            <a:lvl7pPr>
              <a:defRPr sz="1461"/>
            </a:lvl7pPr>
            <a:lvl8pPr>
              <a:defRPr sz="1461"/>
            </a:lvl8pPr>
            <a:lvl9pPr>
              <a:defRPr sz="14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fld id="{BAD822BF-CE15-D241-B87B-23ADC14297D5}" type="datetimeFigureOut">
              <a:rPr lang="en-GB"/>
              <a:pPr/>
              <a:t>29/08/2018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21CD8092-08FC-8A48-9BFC-A3AC53446B90}" type="slidenum">
              <a:rPr lang="en-GB"/>
              <a:pPr/>
              <a:t>‹#›</a:t>
            </a:fld>
            <a:endParaRPr lang="en-GB"/>
          </a:p>
        </p:txBody>
      </p:sp>
    </p:spTree>
    <p:extLst>
      <p:ext uri="{BB962C8B-B14F-4D97-AF65-F5344CB8AC3E}">
        <p14:creationId xmlns:p14="http://schemas.microsoft.com/office/powerpoint/2010/main" val="4041192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fld id="{C11F822D-9A48-FA4D-A8C0-550032CEB53D}" type="datetimeFigureOut">
              <a:rPr lang="en-GB"/>
              <a:pPr/>
              <a:t>29/08/2018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CB6BD472-804E-EC4C-8EFA-767141FAF608}" type="slidenum">
              <a:rPr lang="en-GB"/>
              <a:pPr/>
              <a:t>‹#›</a:t>
            </a:fld>
            <a:endParaRPr lang="en-GB"/>
          </a:p>
        </p:txBody>
      </p:sp>
    </p:spTree>
    <p:extLst>
      <p:ext uri="{BB962C8B-B14F-4D97-AF65-F5344CB8AC3E}">
        <p14:creationId xmlns:p14="http://schemas.microsoft.com/office/powerpoint/2010/main" val="211055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4B7C5-EF96-447F-8E59-7D743B1CA802}"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2821409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7AAB557-77DD-8F47-B8EE-1F53874A1807}" type="datetimeFigureOut">
              <a:rPr lang="en-GB"/>
              <a:pPr/>
              <a:t>29/08/2018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DB8F9706-BC58-B84C-9058-4EDC972279EB}" type="slidenum">
              <a:rPr lang="en-GB"/>
              <a:pPr/>
              <a:t>‹#›</a:t>
            </a:fld>
            <a:endParaRPr lang="en-GB"/>
          </a:p>
        </p:txBody>
      </p:sp>
    </p:spTree>
    <p:extLst>
      <p:ext uri="{BB962C8B-B14F-4D97-AF65-F5344CB8AC3E}">
        <p14:creationId xmlns:p14="http://schemas.microsoft.com/office/powerpoint/2010/main" val="304574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81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889"/>
            </a:lvl1pPr>
            <a:lvl2pPr>
              <a:defRPr sz="2508"/>
            </a:lvl2pPr>
            <a:lvl3pPr>
              <a:defRPr sz="2159"/>
            </a:lvl3pPr>
            <a:lvl4pPr>
              <a:defRPr sz="1810"/>
            </a:lvl4pPr>
            <a:lvl5pPr>
              <a:defRPr sz="1810"/>
            </a:lvl5pPr>
            <a:lvl6pPr>
              <a:defRPr sz="1810"/>
            </a:lvl6pPr>
            <a:lvl7pPr>
              <a:defRPr sz="1810"/>
            </a:lvl7pPr>
            <a:lvl8pPr>
              <a:defRPr sz="1810"/>
            </a:lvl8pPr>
            <a:lvl9pPr>
              <a:defRPr sz="18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270"/>
            </a:lvl1pPr>
            <a:lvl2pPr marL="413298" indent="0">
              <a:buNone/>
              <a:defRPr sz="1111"/>
            </a:lvl2pPr>
            <a:lvl3pPr marL="826596" indent="0">
              <a:buNone/>
              <a:defRPr sz="921"/>
            </a:lvl3pPr>
            <a:lvl4pPr marL="1239894" indent="0">
              <a:buNone/>
              <a:defRPr sz="826"/>
            </a:lvl4pPr>
            <a:lvl5pPr marL="1653192" indent="0">
              <a:buNone/>
              <a:defRPr sz="826"/>
            </a:lvl5pPr>
            <a:lvl6pPr marL="2066490" indent="0">
              <a:buNone/>
              <a:defRPr sz="826"/>
            </a:lvl6pPr>
            <a:lvl7pPr marL="2479788" indent="0">
              <a:buNone/>
              <a:defRPr sz="826"/>
            </a:lvl7pPr>
            <a:lvl8pPr marL="2893086" indent="0">
              <a:buNone/>
              <a:defRPr sz="826"/>
            </a:lvl8pPr>
            <a:lvl9pPr marL="3306384" indent="0">
              <a:buNone/>
              <a:defRPr sz="82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833CA9D-F7CE-5E4E-8116-8A06DD233F64}" type="datetimeFigureOut">
              <a:rPr lang="en-GB"/>
              <a:pPr/>
              <a:t>29/08/2018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E018BB4A-C4A7-BD47-B33A-DA0AD7975418}" type="slidenum">
              <a:rPr lang="en-GB"/>
              <a:pPr/>
              <a:t>‹#›</a:t>
            </a:fld>
            <a:endParaRPr lang="en-GB"/>
          </a:p>
        </p:txBody>
      </p:sp>
    </p:spTree>
    <p:extLst>
      <p:ext uri="{BB962C8B-B14F-4D97-AF65-F5344CB8AC3E}">
        <p14:creationId xmlns:p14="http://schemas.microsoft.com/office/powerpoint/2010/main" val="2434383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81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89"/>
            </a:lvl1pPr>
            <a:lvl2pPr marL="413298" indent="0">
              <a:buNone/>
              <a:defRPr sz="2508"/>
            </a:lvl2pPr>
            <a:lvl3pPr marL="826596" indent="0">
              <a:buNone/>
              <a:defRPr sz="2159"/>
            </a:lvl3pPr>
            <a:lvl4pPr marL="1239894" indent="0">
              <a:buNone/>
              <a:defRPr sz="1810"/>
            </a:lvl4pPr>
            <a:lvl5pPr marL="1653192" indent="0">
              <a:buNone/>
              <a:defRPr sz="1810"/>
            </a:lvl5pPr>
            <a:lvl6pPr marL="2066490" indent="0">
              <a:buNone/>
              <a:defRPr sz="1810"/>
            </a:lvl6pPr>
            <a:lvl7pPr marL="2479788" indent="0">
              <a:buNone/>
              <a:defRPr sz="1810"/>
            </a:lvl7pPr>
            <a:lvl8pPr marL="2893086" indent="0">
              <a:buNone/>
              <a:defRPr sz="1810"/>
            </a:lvl8pPr>
            <a:lvl9pPr marL="3306384" indent="0">
              <a:buNone/>
              <a:defRPr sz="181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270"/>
            </a:lvl1pPr>
            <a:lvl2pPr marL="413298" indent="0">
              <a:buNone/>
              <a:defRPr sz="1111"/>
            </a:lvl2pPr>
            <a:lvl3pPr marL="826596" indent="0">
              <a:buNone/>
              <a:defRPr sz="921"/>
            </a:lvl3pPr>
            <a:lvl4pPr marL="1239894" indent="0">
              <a:buNone/>
              <a:defRPr sz="826"/>
            </a:lvl4pPr>
            <a:lvl5pPr marL="1653192" indent="0">
              <a:buNone/>
              <a:defRPr sz="826"/>
            </a:lvl5pPr>
            <a:lvl6pPr marL="2066490" indent="0">
              <a:buNone/>
              <a:defRPr sz="826"/>
            </a:lvl6pPr>
            <a:lvl7pPr marL="2479788" indent="0">
              <a:buNone/>
              <a:defRPr sz="826"/>
            </a:lvl7pPr>
            <a:lvl8pPr marL="2893086" indent="0">
              <a:buNone/>
              <a:defRPr sz="826"/>
            </a:lvl8pPr>
            <a:lvl9pPr marL="3306384" indent="0">
              <a:buNone/>
              <a:defRPr sz="82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034A35B-BADA-FE4E-A4A5-DC29BD595026}" type="datetimeFigureOut">
              <a:rPr lang="en-GB"/>
              <a:pPr/>
              <a:t>29/08/2018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B9CA1696-1813-E246-9CC3-6AC54904C413}" type="slidenum">
              <a:rPr lang="en-GB"/>
              <a:pPr/>
              <a:t>‹#›</a:t>
            </a:fld>
            <a:endParaRPr lang="en-GB"/>
          </a:p>
        </p:txBody>
      </p:sp>
    </p:spTree>
    <p:extLst>
      <p:ext uri="{BB962C8B-B14F-4D97-AF65-F5344CB8AC3E}">
        <p14:creationId xmlns:p14="http://schemas.microsoft.com/office/powerpoint/2010/main" val="1755005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301424DD-40C6-4E44-BD96-B2B3DD88E787}" type="datetimeFigureOut">
              <a:rPr lang="en-GB"/>
              <a:pPr/>
              <a:t>29/08/2018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7CBAE83-E728-DC4A-96D4-BC06992DF782}" type="slidenum">
              <a:rPr lang="en-GB"/>
              <a:pPr/>
              <a:t>‹#›</a:t>
            </a:fld>
            <a:endParaRPr lang="en-GB"/>
          </a:p>
        </p:txBody>
      </p:sp>
    </p:spTree>
    <p:extLst>
      <p:ext uri="{BB962C8B-B14F-4D97-AF65-F5344CB8AC3E}">
        <p14:creationId xmlns:p14="http://schemas.microsoft.com/office/powerpoint/2010/main" val="4030395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1C66D810-B651-2F4A-BAE6-2D139F9314F3}" type="datetimeFigureOut">
              <a:rPr lang="en-GB"/>
              <a:pPr/>
              <a:t>29/08/2018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C3C8AAF-F9A7-464C-B8EF-B4942EB320E2}" type="slidenum">
              <a:rPr lang="en-GB"/>
              <a:pPr/>
              <a:t>‹#›</a:t>
            </a:fld>
            <a:endParaRPr lang="en-GB"/>
          </a:p>
        </p:txBody>
      </p:sp>
    </p:spTree>
    <p:extLst>
      <p:ext uri="{BB962C8B-B14F-4D97-AF65-F5344CB8AC3E}">
        <p14:creationId xmlns:p14="http://schemas.microsoft.com/office/powerpoint/2010/main" val="230936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E4B7C5-EF96-447F-8E59-7D743B1CA80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785380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E4B7C5-EF96-447F-8E59-7D743B1CA802}"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106420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4B7C5-EF96-447F-8E59-7D743B1CA802}"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35182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4B7C5-EF96-447F-8E59-7D743B1CA802}"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75725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4B7C5-EF96-447F-8E59-7D743B1CA80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316095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4B7C5-EF96-447F-8E59-7D743B1CA802}"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15B05-3BF0-40A2-A52B-5C2D17BCAD91}" type="slidenum">
              <a:rPr lang="en-US" smtClean="0"/>
              <a:t>‹#›</a:t>
            </a:fld>
            <a:endParaRPr lang="en-US"/>
          </a:p>
        </p:txBody>
      </p:sp>
    </p:spTree>
    <p:extLst>
      <p:ext uri="{BB962C8B-B14F-4D97-AF65-F5344CB8AC3E}">
        <p14:creationId xmlns:p14="http://schemas.microsoft.com/office/powerpoint/2010/main" val="159939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4B7C5-EF96-447F-8E59-7D743B1CA802}" type="datetimeFigureOut">
              <a:rPr lang="en-US" smtClean="0"/>
              <a:t>8/29/2018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15B05-3BF0-40A2-A52B-5C2D17BCAD91}" type="slidenum">
              <a:rPr lang="en-US" smtClean="0"/>
              <a:t>‹#›</a:t>
            </a:fld>
            <a:endParaRPr lang="en-US"/>
          </a:p>
        </p:txBody>
      </p:sp>
    </p:spTree>
    <p:extLst>
      <p:ext uri="{BB962C8B-B14F-4D97-AF65-F5344CB8AC3E}">
        <p14:creationId xmlns:p14="http://schemas.microsoft.com/office/powerpoint/2010/main" val="656112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8B42EC-AD8A-40DE-922F-462F89B40D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31F813-F624-4828-80B8-A4B232A0379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65F7576-F3EB-4B1C-BE2C-A9FA0E34142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cs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FBC035DB-31A4-47D1-9121-D68F9798DC1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cs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D1D3F1A8-06A0-4014-B679-3F800F212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A0F6B15-ADF2-4A65-8625-E2B14B4E8BAC}" type="slidenum">
              <a:rPr lang="en-US" altLang="en-US"/>
              <a:pPr/>
              <a:t>‹#›</a:t>
            </a:fld>
            <a:endParaRPr lang="en-US" altLang="en-US"/>
          </a:p>
        </p:txBody>
      </p:sp>
    </p:spTree>
    <p:extLst>
      <p:ext uri="{BB962C8B-B14F-4D97-AF65-F5344CB8AC3E}">
        <p14:creationId xmlns:p14="http://schemas.microsoft.com/office/powerpoint/2010/main" val="2313913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260345" tIns="130173" rIns="260345" bIns="130173"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1"/>
            <a:ext cx="8229600" cy="4525433"/>
          </a:xfrm>
          <a:prstGeom prst="rect">
            <a:avLst/>
          </a:prstGeom>
          <a:noFill/>
          <a:ln w="9525">
            <a:noFill/>
            <a:miter lim="800000"/>
            <a:headEnd/>
            <a:tailEnd/>
          </a:ln>
        </p:spPr>
        <p:txBody>
          <a:bodyPr vert="horz" wrap="square" lIns="260345" tIns="130173" rIns="260345" bIns="1301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6183"/>
          </a:xfrm>
          <a:prstGeom prst="rect">
            <a:avLst/>
          </a:prstGeom>
        </p:spPr>
        <p:txBody>
          <a:bodyPr vert="horz" wrap="square" lIns="260345" tIns="130173" rIns="260345" bIns="130173" numCol="1" anchor="ctr" anchorCtr="0" compatLnSpc="1">
            <a:prstTxWarp prst="textNoShape">
              <a:avLst/>
            </a:prstTxWarp>
          </a:bodyPr>
          <a:lstStyle>
            <a:lvl1pPr>
              <a:defRPr sz="1111">
                <a:solidFill>
                  <a:srgbClr val="898989"/>
                </a:solidFill>
              </a:defRPr>
            </a:lvl1pPr>
          </a:lstStyle>
          <a:p>
            <a:fld id="{A6FC3C28-FA85-0B48-9F44-94F1DA5AC271}" type="datetimeFigureOut">
              <a:rPr lang="en-GB"/>
              <a:pPr/>
              <a:t>29/08/2018</a:t>
            </a:fld>
            <a:endParaRPr lang="en-GB"/>
          </a:p>
        </p:txBody>
      </p:sp>
      <p:sp>
        <p:nvSpPr>
          <p:cNvPr id="5" name="Footer Placeholder 4"/>
          <p:cNvSpPr>
            <a:spLocks noGrp="1"/>
          </p:cNvSpPr>
          <p:nvPr>
            <p:ph type="ftr" sz="quarter" idx="3"/>
          </p:nvPr>
        </p:nvSpPr>
        <p:spPr>
          <a:xfrm>
            <a:off x="3124200" y="6356352"/>
            <a:ext cx="2895600" cy="366183"/>
          </a:xfrm>
          <a:prstGeom prst="rect">
            <a:avLst/>
          </a:prstGeom>
        </p:spPr>
        <p:txBody>
          <a:bodyPr vert="horz" lIns="260345" tIns="130173" rIns="260345" bIns="130173" rtlCol="0" anchor="ctr"/>
          <a:lstStyle>
            <a:lvl1pPr algn="ctr" fontAlgn="auto">
              <a:spcBef>
                <a:spcPts val="0"/>
              </a:spcBef>
              <a:spcAft>
                <a:spcPts val="0"/>
              </a:spcAft>
              <a:defRPr sz="1111">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2"/>
            <a:ext cx="2133600" cy="366183"/>
          </a:xfrm>
          <a:prstGeom prst="rect">
            <a:avLst/>
          </a:prstGeom>
        </p:spPr>
        <p:txBody>
          <a:bodyPr vert="horz" wrap="square" lIns="260345" tIns="130173" rIns="260345" bIns="130173" numCol="1" anchor="ctr" anchorCtr="0" compatLnSpc="1">
            <a:prstTxWarp prst="textNoShape">
              <a:avLst/>
            </a:prstTxWarp>
          </a:bodyPr>
          <a:lstStyle>
            <a:lvl1pPr algn="r">
              <a:defRPr sz="1111">
                <a:solidFill>
                  <a:srgbClr val="898989"/>
                </a:solidFill>
              </a:defRPr>
            </a:lvl1pPr>
          </a:lstStyle>
          <a:p>
            <a:fld id="{A1D8F6D4-C4F0-894A-AD23-E4A362AA95FD}" type="slidenum">
              <a:rPr lang="en-GB"/>
              <a:pPr/>
              <a:t>‹#›</a:t>
            </a:fld>
            <a:endParaRPr lang="en-GB"/>
          </a:p>
        </p:txBody>
      </p:sp>
    </p:spTree>
    <p:extLst>
      <p:ext uri="{BB962C8B-B14F-4D97-AF65-F5344CB8AC3E}">
        <p14:creationId xmlns:p14="http://schemas.microsoft.com/office/powerpoint/2010/main" val="9181125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3969" kern="1200">
          <a:solidFill>
            <a:schemeClr val="tx1"/>
          </a:solidFill>
          <a:latin typeface="+mj-lt"/>
          <a:ea typeface="ＭＳ Ｐゴシック" charset="-128"/>
          <a:cs typeface="ＭＳ Ｐゴシック" charset="-128"/>
        </a:defRPr>
      </a:lvl1pPr>
      <a:lvl2pPr algn="ctr" rtl="0" fontAlgn="base">
        <a:spcBef>
          <a:spcPct val="0"/>
        </a:spcBef>
        <a:spcAft>
          <a:spcPct val="0"/>
        </a:spcAft>
        <a:defRPr sz="3969">
          <a:solidFill>
            <a:schemeClr val="tx1"/>
          </a:solidFill>
          <a:latin typeface="Calibri" charset="0"/>
          <a:ea typeface="ＭＳ Ｐゴシック" charset="-128"/>
          <a:cs typeface="ＭＳ Ｐゴシック" charset="-128"/>
        </a:defRPr>
      </a:lvl2pPr>
      <a:lvl3pPr algn="ctr" rtl="0" fontAlgn="base">
        <a:spcBef>
          <a:spcPct val="0"/>
        </a:spcBef>
        <a:spcAft>
          <a:spcPct val="0"/>
        </a:spcAft>
        <a:defRPr sz="3969">
          <a:solidFill>
            <a:schemeClr val="tx1"/>
          </a:solidFill>
          <a:latin typeface="Calibri" charset="0"/>
          <a:ea typeface="ＭＳ Ｐゴシック" charset="-128"/>
          <a:cs typeface="ＭＳ Ｐゴシック" charset="-128"/>
        </a:defRPr>
      </a:lvl3pPr>
      <a:lvl4pPr algn="ctr" rtl="0" fontAlgn="base">
        <a:spcBef>
          <a:spcPct val="0"/>
        </a:spcBef>
        <a:spcAft>
          <a:spcPct val="0"/>
        </a:spcAft>
        <a:defRPr sz="3969">
          <a:solidFill>
            <a:schemeClr val="tx1"/>
          </a:solidFill>
          <a:latin typeface="Calibri" charset="0"/>
          <a:ea typeface="ＭＳ Ｐゴシック" charset="-128"/>
          <a:cs typeface="ＭＳ Ｐゴシック" charset="-128"/>
        </a:defRPr>
      </a:lvl4pPr>
      <a:lvl5pPr algn="ctr" rtl="0" fontAlgn="base">
        <a:spcBef>
          <a:spcPct val="0"/>
        </a:spcBef>
        <a:spcAft>
          <a:spcPct val="0"/>
        </a:spcAft>
        <a:defRPr sz="3969">
          <a:solidFill>
            <a:schemeClr val="tx1"/>
          </a:solidFill>
          <a:latin typeface="Calibri" charset="0"/>
          <a:ea typeface="ＭＳ Ｐゴシック" charset="-128"/>
          <a:cs typeface="ＭＳ Ｐゴシック" charset="-128"/>
        </a:defRPr>
      </a:lvl5pPr>
      <a:lvl6pPr marL="413298" algn="ctr" rtl="0" fontAlgn="base">
        <a:spcBef>
          <a:spcPct val="0"/>
        </a:spcBef>
        <a:spcAft>
          <a:spcPct val="0"/>
        </a:spcAft>
        <a:defRPr sz="3969">
          <a:solidFill>
            <a:schemeClr val="tx1"/>
          </a:solidFill>
          <a:latin typeface="Calibri" charset="0"/>
          <a:ea typeface="ＭＳ Ｐゴシック" charset="-128"/>
          <a:cs typeface="ＭＳ Ｐゴシック" charset="-128"/>
        </a:defRPr>
      </a:lvl6pPr>
      <a:lvl7pPr marL="826596" algn="ctr" rtl="0" fontAlgn="base">
        <a:spcBef>
          <a:spcPct val="0"/>
        </a:spcBef>
        <a:spcAft>
          <a:spcPct val="0"/>
        </a:spcAft>
        <a:defRPr sz="3969">
          <a:solidFill>
            <a:schemeClr val="tx1"/>
          </a:solidFill>
          <a:latin typeface="Calibri" charset="0"/>
          <a:ea typeface="ＭＳ Ｐゴシック" charset="-128"/>
          <a:cs typeface="ＭＳ Ｐゴシック" charset="-128"/>
        </a:defRPr>
      </a:lvl7pPr>
      <a:lvl8pPr marL="1239894" algn="ctr" rtl="0" fontAlgn="base">
        <a:spcBef>
          <a:spcPct val="0"/>
        </a:spcBef>
        <a:spcAft>
          <a:spcPct val="0"/>
        </a:spcAft>
        <a:defRPr sz="3969">
          <a:solidFill>
            <a:schemeClr val="tx1"/>
          </a:solidFill>
          <a:latin typeface="Calibri" charset="0"/>
          <a:ea typeface="ＭＳ Ｐゴシック" charset="-128"/>
          <a:cs typeface="ＭＳ Ｐゴシック" charset="-128"/>
        </a:defRPr>
      </a:lvl8pPr>
      <a:lvl9pPr marL="1653192" algn="ctr" rtl="0" fontAlgn="base">
        <a:spcBef>
          <a:spcPct val="0"/>
        </a:spcBef>
        <a:spcAft>
          <a:spcPct val="0"/>
        </a:spcAft>
        <a:defRPr sz="3969">
          <a:solidFill>
            <a:schemeClr val="tx1"/>
          </a:solidFill>
          <a:latin typeface="Calibri" charset="0"/>
          <a:ea typeface="ＭＳ Ｐゴシック" charset="-128"/>
          <a:cs typeface="ＭＳ Ｐゴシック" charset="-128"/>
        </a:defRPr>
      </a:lvl9pPr>
    </p:titleStyle>
    <p:bodyStyle>
      <a:lvl1pPr marL="309974" indent="-309974" algn="l" rtl="0" fontAlgn="base">
        <a:spcBef>
          <a:spcPct val="20000"/>
        </a:spcBef>
        <a:spcAft>
          <a:spcPct val="0"/>
        </a:spcAft>
        <a:buFont typeface="Arial" charset="0"/>
        <a:buChar char="•"/>
        <a:defRPr sz="2889" kern="1200">
          <a:solidFill>
            <a:schemeClr val="tx1"/>
          </a:solidFill>
          <a:latin typeface="+mn-lt"/>
          <a:ea typeface="ＭＳ Ｐゴシック" charset="-128"/>
          <a:cs typeface="ＭＳ Ｐゴシック" charset="-128"/>
        </a:defRPr>
      </a:lvl1pPr>
      <a:lvl2pPr marL="671609" indent="-258311" algn="l" rtl="0" fontAlgn="base">
        <a:spcBef>
          <a:spcPct val="20000"/>
        </a:spcBef>
        <a:spcAft>
          <a:spcPct val="0"/>
        </a:spcAft>
        <a:buFont typeface="Arial" charset="0"/>
        <a:buChar char="–"/>
        <a:defRPr sz="2508" kern="1200">
          <a:solidFill>
            <a:schemeClr val="tx1"/>
          </a:solidFill>
          <a:latin typeface="+mn-lt"/>
          <a:ea typeface="ＭＳ Ｐゴシック" charset="-128"/>
          <a:cs typeface="+mn-cs"/>
        </a:defRPr>
      </a:lvl2pPr>
      <a:lvl3pPr marL="1033245" indent="-206649" algn="l" rtl="0" fontAlgn="base">
        <a:spcBef>
          <a:spcPct val="20000"/>
        </a:spcBef>
        <a:spcAft>
          <a:spcPct val="0"/>
        </a:spcAft>
        <a:buFont typeface="Arial" charset="0"/>
        <a:buChar char="•"/>
        <a:defRPr sz="2159" kern="1200">
          <a:solidFill>
            <a:schemeClr val="tx1"/>
          </a:solidFill>
          <a:latin typeface="+mn-lt"/>
          <a:ea typeface="ＭＳ Ｐゴシック" charset="-128"/>
          <a:cs typeface="+mn-cs"/>
        </a:defRPr>
      </a:lvl3pPr>
      <a:lvl4pPr marL="1446543" indent="-206649" algn="l" rtl="0" fontAlgn="base">
        <a:spcBef>
          <a:spcPct val="20000"/>
        </a:spcBef>
        <a:spcAft>
          <a:spcPct val="0"/>
        </a:spcAft>
        <a:buFont typeface="Arial" charset="0"/>
        <a:buChar char="–"/>
        <a:defRPr sz="1810" kern="1200">
          <a:solidFill>
            <a:schemeClr val="tx1"/>
          </a:solidFill>
          <a:latin typeface="+mn-lt"/>
          <a:ea typeface="ＭＳ Ｐゴシック" charset="-128"/>
          <a:cs typeface="+mn-cs"/>
        </a:defRPr>
      </a:lvl4pPr>
      <a:lvl5pPr marL="1859841" indent="-206649" algn="l" rtl="0" fontAlgn="base">
        <a:spcBef>
          <a:spcPct val="20000"/>
        </a:spcBef>
        <a:spcAft>
          <a:spcPct val="0"/>
        </a:spcAft>
        <a:buFont typeface="Arial" charset="0"/>
        <a:buChar char="»"/>
        <a:defRPr sz="1810" kern="1200">
          <a:solidFill>
            <a:schemeClr val="tx1"/>
          </a:solidFill>
          <a:latin typeface="+mn-lt"/>
          <a:ea typeface="ＭＳ Ｐゴシック" charset="-128"/>
          <a:cs typeface="+mn-cs"/>
        </a:defRPr>
      </a:lvl5pPr>
      <a:lvl6pPr marL="2273139"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6pPr>
      <a:lvl7pPr marL="2686437"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7pPr>
      <a:lvl8pPr marL="3099735"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8pPr>
      <a:lvl9pPr marL="3513033"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9pPr>
    </p:bodyStyle>
    <p:otherStyle>
      <a:defPPr>
        <a:defRPr lang="en-US"/>
      </a:defPPr>
      <a:lvl1pPr marL="0" algn="l" defTabSz="826596" rtl="0" eaLnBrk="1" latinLnBrk="0" hangingPunct="1">
        <a:defRPr sz="1619" kern="1200">
          <a:solidFill>
            <a:schemeClr val="tx1"/>
          </a:solidFill>
          <a:latin typeface="+mn-lt"/>
          <a:ea typeface="+mn-ea"/>
          <a:cs typeface="+mn-cs"/>
        </a:defRPr>
      </a:lvl1pPr>
      <a:lvl2pPr marL="413298" algn="l" defTabSz="826596" rtl="0" eaLnBrk="1" latinLnBrk="0" hangingPunct="1">
        <a:defRPr sz="1619" kern="1200">
          <a:solidFill>
            <a:schemeClr val="tx1"/>
          </a:solidFill>
          <a:latin typeface="+mn-lt"/>
          <a:ea typeface="+mn-ea"/>
          <a:cs typeface="+mn-cs"/>
        </a:defRPr>
      </a:lvl2pPr>
      <a:lvl3pPr marL="826596" algn="l" defTabSz="826596" rtl="0" eaLnBrk="1" latinLnBrk="0" hangingPunct="1">
        <a:defRPr sz="1619" kern="1200">
          <a:solidFill>
            <a:schemeClr val="tx1"/>
          </a:solidFill>
          <a:latin typeface="+mn-lt"/>
          <a:ea typeface="+mn-ea"/>
          <a:cs typeface="+mn-cs"/>
        </a:defRPr>
      </a:lvl3pPr>
      <a:lvl4pPr marL="1239894" algn="l" defTabSz="826596" rtl="0" eaLnBrk="1" latinLnBrk="0" hangingPunct="1">
        <a:defRPr sz="1619" kern="1200">
          <a:solidFill>
            <a:schemeClr val="tx1"/>
          </a:solidFill>
          <a:latin typeface="+mn-lt"/>
          <a:ea typeface="+mn-ea"/>
          <a:cs typeface="+mn-cs"/>
        </a:defRPr>
      </a:lvl4pPr>
      <a:lvl5pPr marL="1653192" algn="l" defTabSz="826596" rtl="0" eaLnBrk="1" latinLnBrk="0" hangingPunct="1">
        <a:defRPr sz="1619" kern="1200">
          <a:solidFill>
            <a:schemeClr val="tx1"/>
          </a:solidFill>
          <a:latin typeface="+mn-lt"/>
          <a:ea typeface="+mn-ea"/>
          <a:cs typeface="+mn-cs"/>
        </a:defRPr>
      </a:lvl5pPr>
      <a:lvl6pPr marL="2066490" algn="l" defTabSz="826596" rtl="0" eaLnBrk="1" latinLnBrk="0" hangingPunct="1">
        <a:defRPr sz="1619" kern="1200">
          <a:solidFill>
            <a:schemeClr val="tx1"/>
          </a:solidFill>
          <a:latin typeface="+mn-lt"/>
          <a:ea typeface="+mn-ea"/>
          <a:cs typeface="+mn-cs"/>
        </a:defRPr>
      </a:lvl6pPr>
      <a:lvl7pPr marL="2479788" algn="l" defTabSz="826596" rtl="0" eaLnBrk="1" latinLnBrk="0" hangingPunct="1">
        <a:defRPr sz="1619" kern="1200">
          <a:solidFill>
            <a:schemeClr val="tx1"/>
          </a:solidFill>
          <a:latin typeface="+mn-lt"/>
          <a:ea typeface="+mn-ea"/>
          <a:cs typeface="+mn-cs"/>
        </a:defRPr>
      </a:lvl7pPr>
      <a:lvl8pPr marL="2893086" algn="l" defTabSz="826596" rtl="0" eaLnBrk="1" latinLnBrk="0" hangingPunct="1">
        <a:defRPr sz="1619" kern="1200">
          <a:solidFill>
            <a:schemeClr val="tx1"/>
          </a:solidFill>
          <a:latin typeface="+mn-lt"/>
          <a:ea typeface="+mn-ea"/>
          <a:cs typeface="+mn-cs"/>
        </a:defRPr>
      </a:lvl8pPr>
      <a:lvl9pPr marL="3306384" algn="l" defTabSz="826596" rtl="0" eaLnBrk="1" latinLnBrk="0" hangingPunct="1">
        <a:defRPr sz="16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is.harvard.edu/" TargetMode="External"/><Relationship Id="rId2" Type="http://schemas.openxmlformats.org/officeDocument/2006/relationships/hyperlink" Target="mailto:jblossom@cga.harvard.edu"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bit.ly/1mqiYr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hyperlink" Target="http://www.screencast.com/t/EoiiBLcs"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image" Target="../media/image41.jpeg"/><Relationship Id="rId16"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maps.cga.harvard.edu/darmc/" TargetMode="External"/><Relationship Id="rId7" Type="http://schemas.openxmlformats.org/officeDocument/2006/relationships/hyperlink" Target="http://worldmap.harvard.edu/maps/russianempir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www2.port.ac.uk/research/gbhgis/" TargetMode="External"/><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hyperlink" Target="http://gis.huri.harvard.edu/"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jblossom@cga.harvard.ed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gis.harvard.edu/contactus" TargetMode="External"/><Relationship Id="rId4" Type="http://schemas.openxmlformats.org/officeDocument/2006/relationships/hyperlink" Target="http://gis.harvar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gis.harvard.edu/contactu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362200"/>
            <a:ext cx="8386424" cy="1676400"/>
          </a:xfrm>
        </p:spPr>
        <p:txBody>
          <a:bodyPr>
            <a:normAutofit fontScale="90000"/>
          </a:bodyPr>
          <a:lstStyle/>
          <a:p>
            <a:br>
              <a:rPr lang="en-US" b="1" dirty="0"/>
            </a:br>
            <a:r>
              <a:rPr lang="en-US" b="1" dirty="0"/>
              <a:t>GIS Visualizations</a:t>
            </a:r>
            <a:br>
              <a:rPr lang="en-US" b="1" dirty="0"/>
            </a:br>
            <a:br>
              <a:rPr lang="en-US" b="1" dirty="0"/>
            </a:br>
            <a:r>
              <a:rPr lang="en-US" sz="2200" b="1" dirty="0"/>
              <a:t>Presented at the “</a:t>
            </a:r>
            <a:r>
              <a:rPr lang="en-US" sz="2200" b="1" i="1" dirty="0"/>
              <a:t>Circulating across Europe? </a:t>
            </a:r>
            <a:br>
              <a:rPr lang="en-US" sz="2200" b="1" i="1" dirty="0"/>
            </a:br>
            <a:r>
              <a:rPr lang="en-US" sz="2200" b="1" i="1" dirty="0"/>
              <a:t>Transgressive Narratives about the Past” seminar.</a:t>
            </a:r>
            <a:br>
              <a:rPr lang="en-US" sz="2200" b="1" i="1" dirty="0"/>
            </a:br>
            <a:r>
              <a:rPr lang="en-US" sz="2200" b="1" i="1" dirty="0"/>
              <a:t>August 29, 2018</a:t>
            </a:r>
            <a:br>
              <a:rPr lang="en-US" sz="2200" b="1" i="1" dirty="0"/>
            </a:br>
            <a:br>
              <a:rPr lang="en-US" dirty="0"/>
            </a:br>
            <a:br>
              <a:rPr lang="en-US" sz="1100" dirty="0"/>
            </a:br>
            <a:r>
              <a:rPr lang="en-US" sz="2700" i="1" dirty="0"/>
              <a:t>Jeff Blossom</a:t>
            </a:r>
            <a:br>
              <a:rPr lang="en-US" sz="2700" i="1" dirty="0"/>
            </a:br>
            <a:r>
              <a:rPr lang="en-US" sz="2700" i="1" dirty="0"/>
              <a:t>GIS Service Manager</a:t>
            </a:r>
            <a:br>
              <a:rPr lang="en-US" sz="2700" i="1" dirty="0"/>
            </a:br>
            <a:br>
              <a:rPr lang="en-US" sz="2700" i="1" dirty="0"/>
            </a:br>
            <a:br>
              <a:rPr lang="en-US" sz="2700" i="1" dirty="0"/>
            </a:br>
            <a:br>
              <a:rPr lang="en-US" sz="2700" i="1" dirty="0"/>
            </a:br>
            <a:br>
              <a:rPr lang="en-US" sz="2700" i="1" dirty="0"/>
            </a:br>
            <a:br>
              <a:rPr lang="en-US" sz="2700" i="1" dirty="0"/>
            </a:br>
            <a:r>
              <a:rPr lang="en-US" sz="2700" i="1" dirty="0">
                <a:hlinkClick r:id="rId2"/>
              </a:rPr>
              <a:t>jblossom@cga.harvard.edu</a:t>
            </a:r>
            <a:br>
              <a:rPr lang="en-US" sz="2700" i="1" dirty="0"/>
            </a:br>
            <a:r>
              <a:rPr lang="en-US" sz="2700" i="1" dirty="0">
                <a:hlinkClick r:id="rId3"/>
              </a:rPr>
              <a:t>http://gis.harvard.edu</a:t>
            </a:r>
            <a:r>
              <a:rPr lang="en-US" sz="2700" i="1" dirty="0"/>
              <a:t> </a:t>
            </a:r>
            <a:br>
              <a:rPr lang="en-US" sz="2700" i="1" dirty="0"/>
            </a:br>
            <a:endParaRPr lang="en-US" sz="3200" i="1" dirty="0">
              <a:effectLst>
                <a:outerShdw blurRad="38100" dist="38100" dir="2700000" algn="tl">
                  <a:srgbClr val="000000">
                    <a:alpha val="43137"/>
                  </a:srgbClr>
                </a:outerShdw>
              </a:effectLst>
            </a:endParaRPr>
          </a:p>
        </p:txBody>
      </p:sp>
      <p:pic>
        <p:nvPicPr>
          <p:cNvPr id="4" name="Picture 4" descr="Harvard_U_Shield"/>
          <p:cNvPicPr>
            <a:picLocks noChangeAspect="1" noChangeArrowheads="1"/>
          </p:cNvPicPr>
          <p:nvPr/>
        </p:nvPicPr>
        <p:blipFill>
          <a:blip r:embed="rId4" cstate="print"/>
          <a:srcRect/>
          <a:stretch>
            <a:fillRect/>
          </a:stretch>
        </p:blipFill>
        <p:spPr bwMode="auto">
          <a:xfrm>
            <a:off x="8077200" y="5945597"/>
            <a:ext cx="690224" cy="685800"/>
          </a:xfrm>
          <a:prstGeom prst="rect">
            <a:avLst/>
          </a:prstGeom>
          <a:noFill/>
          <a:ln w="9525">
            <a:noFill/>
            <a:miter lim="800000"/>
            <a:headEnd/>
            <a:tailEnd/>
          </a:ln>
        </p:spPr>
      </p:pic>
      <p:pic>
        <p:nvPicPr>
          <p:cNvPr id="10" name="Picture 9" descr="CGA_logo_trans.png"/>
          <p:cNvPicPr>
            <a:picLocks noChangeAspect="1"/>
          </p:cNvPicPr>
          <p:nvPr/>
        </p:nvPicPr>
        <p:blipFill>
          <a:blip r:embed="rId5" cstate="print"/>
          <a:stretch>
            <a:fillRect/>
          </a:stretch>
        </p:blipFill>
        <p:spPr>
          <a:xfrm>
            <a:off x="3048000" y="4544446"/>
            <a:ext cx="2819401" cy="1018154"/>
          </a:xfrm>
          <a:prstGeom prst="rect">
            <a:avLst/>
          </a:prstGeom>
        </p:spPr>
      </p:pic>
      <p:pic>
        <p:nvPicPr>
          <p:cNvPr id="13" name="Picture 5" descr="IQSS_logo">
            <a:extLst>
              <a:ext uri="{FF2B5EF4-FFF2-40B4-BE49-F238E27FC236}">
                <a16:creationId xmlns:a16="http://schemas.microsoft.com/office/drawing/2014/main" id="{4FD55591-3EB7-4D6E-AFFB-A0EE8AA8F3D6}"/>
              </a:ext>
            </a:extLst>
          </p:cNvPr>
          <p:cNvPicPr>
            <a:picLocks noChangeAspect="1" noChangeArrowheads="1"/>
          </p:cNvPicPr>
          <p:nvPr/>
        </p:nvPicPr>
        <p:blipFill>
          <a:blip r:embed="rId6" cstate="print"/>
          <a:srcRect/>
          <a:stretch>
            <a:fillRect/>
          </a:stretch>
        </p:blipFill>
        <p:spPr bwMode="auto">
          <a:xfrm>
            <a:off x="298901" y="5934711"/>
            <a:ext cx="1905000" cy="592138"/>
          </a:xfrm>
          <a:prstGeom prst="rect">
            <a:avLst/>
          </a:prstGeom>
          <a:noFill/>
        </p:spPr>
      </p:pic>
    </p:spTree>
    <p:extLst>
      <p:ext uri="{BB962C8B-B14F-4D97-AF65-F5344CB8AC3E}">
        <p14:creationId xmlns:p14="http://schemas.microsoft.com/office/powerpoint/2010/main" val="49110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5466D-342A-42B5-A6BC-B034B8F9EA4C}"/>
              </a:ext>
            </a:extLst>
          </p:cNvPr>
          <p:cNvPicPr>
            <a:picLocks noChangeAspect="1"/>
          </p:cNvPicPr>
          <p:nvPr/>
        </p:nvPicPr>
        <p:blipFill>
          <a:blip r:embed="rId2"/>
          <a:stretch>
            <a:fillRect/>
          </a:stretch>
        </p:blipFill>
        <p:spPr>
          <a:xfrm>
            <a:off x="1967023" y="0"/>
            <a:ext cx="5209953" cy="6858000"/>
          </a:xfrm>
          <a:prstGeom prst="rect">
            <a:avLst/>
          </a:prstGeom>
        </p:spPr>
      </p:pic>
    </p:spTree>
    <p:extLst>
      <p:ext uri="{BB962C8B-B14F-4D97-AF65-F5344CB8AC3E}">
        <p14:creationId xmlns:p14="http://schemas.microsoft.com/office/powerpoint/2010/main" val="2351427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2B209-F64C-4CB4-A93F-B0841DB7B299}"/>
              </a:ext>
            </a:extLst>
          </p:cNvPr>
          <p:cNvPicPr>
            <a:picLocks noChangeAspect="1"/>
          </p:cNvPicPr>
          <p:nvPr/>
        </p:nvPicPr>
        <p:blipFill>
          <a:blip r:embed="rId2"/>
          <a:stretch>
            <a:fillRect/>
          </a:stretch>
        </p:blipFill>
        <p:spPr>
          <a:xfrm>
            <a:off x="431970" y="0"/>
            <a:ext cx="8280060" cy="6858000"/>
          </a:xfrm>
          <a:prstGeom prst="rect">
            <a:avLst/>
          </a:prstGeom>
        </p:spPr>
      </p:pic>
    </p:spTree>
    <p:extLst>
      <p:ext uri="{BB962C8B-B14F-4D97-AF65-F5344CB8AC3E}">
        <p14:creationId xmlns:p14="http://schemas.microsoft.com/office/powerpoint/2010/main" val="183391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6AD6C-E636-4E6F-8100-FA001DA140A4}"/>
              </a:ext>
            </a:extLst>
          </p:cNvPr>
          <p:cNvPicPr>
            <a:picLocks noChangeAspect="1"/>
          </p:cNvPicPr>
          <p:nvPr/>
        </p:nvPicPr>
        <p:blipFill>
          <a:blip r:embed="rId2"/>
          <a:stretch>
            <a:fillRect/>
          </a:stretch>
        </p:blipFill>
        <p:spPr>
          <a:xfrm>
            <a:off x="952500" y="304800"/>
            <a:ext cx="7239000" cy="1438275"/>
          </a:xfrm>
          <a:prstGeom prst="rect">
            <a:avLst/>
          </a:prstGeom>
        </p:spPr>
      </p:pic>
      <p:pic>
        <p:nvPicPr>
          <p:cNvPr id="5" name="Picture 4">
            <a:extLst>
              <a:ext uri="{FF2B5EF4-FFF2-40B4-BE49-F238E27FC236}">
                <a16:creationId xmlns:a16="http://schemas.microsoft.com/office/drawing/2014/main" id="{A34E898E-72C5-410D-98ED-7F579B075427}"/>
              </a:ext>
            </a:extLst>
          </p:cNvPr>
          <p:cNvPicPr>
            <a:picLocks noChangeAspect="1"/>
          </p:cNvPicPr>
          <p:nvPr/>
        </p:nvPicPr>
        <p:blipFill>
          <a:blip r:embed="rId3"/>
          <a:stretch>
            <a:fillRect/>
          </a:stretch>
        </p:blipFill>
        <p:spPr>
          <a:xfrm>
            <a:off x="0" y="6019800"/>
            <a:ext cx="4972050" cy="714375"/>
          </a:xfrm>
          <a:prstGeom prst="rect">
            <a:avLst/>
          </a:prstGeom>
        </p:spPr>
      </p:pic>
      <p:pic>
        <p:nvPicPr>
          <p:cNvPr id="6" name="Picture 5">
            <a:extLst>
              <a:ext uri="{FF2B5EF4-FFF2-40B4-BE49-F238E27FC236}">
                <a16:creationId xmlns:a16="http://schemas.microsoft.com/office/drawing/2014/main" id="{569D19F3-6AB0-43C2-B0DA-36D7822030DA}"/>
              </a:ext>
            </a:extLst>
          </p:cNvPr>
          <p:cNvPicPr>
            <a:picLocks noChangeAspect="1"/>
          </p:cNvPicPr>
          <p:nvPr/>
        </p:nvPicPr>
        <p:blipFill>
          <a:blip r:embed="rId4"/>
          <a:stretch>
            <a:fillRect/>
          </a:stretch>
        </p:blipFill>
        <p:spPr>
          <a:xfrm>
            <a:off x="321129" y="3135724"/>
            <a:ext cx="1579685" cy="1761956"/>
          </a:xfrm>
          <a:prstGeom prst="rect">
            <a:avLst/>
          </a:prstGeom>
        </p:spPr>
      </p:pic>
      <p:sp>
        <p:nvSpPr>
          <p:cNvPr id="7" name="Title 1">
            <a:extLst>
              <a:ext uri="{FF2B5EF4-FFF2-40B4-BE49-F238E27FC236}">
                <a16:creationId xmlns:a16="http://schemas.microsoft.com/office/drawing/2014/main" id="{16EECA05-AC05-4D81-A545-3A3DB631A167}"/>
              </a:ext>
            </a:extLst>
          </p:cNvPr>
          <p:cNvSpPr>
            <a:spLocks noGrp="1"/>
          </p:cNvSpPr>
          <p:nvPr>
            <p:ph type="title"/>
          </p:nvPr>
        </p:nvSpPr>
        <p:spPr>
          <a:xfrm>
            <a:off x="304800" y="2014495"/>
            <a:ext cx="8229600" cy="1143000"/>
          </a:xfrm>
        </p:spPr>
        <p:txBody>
          <a:bodyPr>
            <a:noAutofit/>
          </a:bodyPr>
          <a:lstStyle/>
          <a:p>
            <a:r>
              <a:rPr lang="en-US" sz="2000" dirty="0"/>
              <a:t>Moderated by </a:t>
            </a:r>
            <a:r>
              <a:rPr lang="en-US" sz="2000" b="1" dirty="0"/>
              <a:t>Franziska Seraphim, Boston College History Professor, fellow at Harvard.</a:t>
            </a:r>
            <a:br>
              <a:rPr lang="en-US" sz="2000" b="1" dirty="0"/>
            </a:br>
            <a:r>
              <a:rPr lang="en-US" sz="2000" dirty="0"/>
              <a:t> </a:t>
            </a:r>
            <a:br>
              <a:rPr lang="en-US" sz="2000" b="1" dirty="0"/>
            </a:br>
            <a:endParaRPr lang="en-US" sz="2000" dirty="0"/>
          </a:p>
        </p:txBody>
      </p:sp>
      <p:sp>
        <p:nvSpPr>
          <p:cNvPr id="8" name="Title 1">
            <a:extLst>
              <a:ext uri="{FF2B5EF4-FFF2-40B4-BE49-F238E27FC236}">
                <a16:creationId xmlns:a16="http://schemas.microsoft.com/office/drawing/2014/main" id="{0ECCBBBD-B173-475C-8D90-0FE7E28B65DB}"/>
              </a:ext>
            </a:extLst>
          </p:cNvPr>
          <p:cNvSpPr txBox="1">
            <a:spLocks/>
          </p:cNvSpPr>
          <p:nvPr/>
        </p:nvSpPr>
        <p:spPr>
          <a:xfrm>
            <a:off x="2362200" y="2802964"/>
            <a:ext cx="6172200" cy="3026336"/>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The Allied War Crimes Trials following the Second World War constituted a wide-ranging intervention by the victors in the making of the postwar world whose geographical scale is not yet fully understood. To the extent that the trials can be understood as the world's first "global justice network," we interrogate the transnational and comparative characteristics of the program writ global from the perspective of its geographical spread. This workshop focuses on discovering new methodologies that integrates quantitative information with qualitative analysis, and aims at representing transnational and comparative historical insights visually. </a:t>
            </a:r>
            <a:br>
              <a:rPr lang="en-US" b="1" dirty="0"/>
            </a:br>
            <a:endParaRPr lang="en-US" dirty="0"/>
          </a:p>
        </p:txBody>
      </p:sp>
    </p:spTree>
    <p:extLst>
      <p:ext uri="{BB962C8B-B14F-4D97-AF65-F5344CB8AC3E}">
        <p14:creationId xmlns:p14="http://schemas.microsoft.com/office/powerpoint/2010/main" val="1657603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60CC2-D8BE-432F-8F53-2F4E86871958}"/>
              </a:ext>
            </a:extLst>
          </p:cNvPr>
          <p:cNvPicPr>
            <a:picLocks noChangeAspect="1"/>
          </p:cNvPicPr>
          <p:nvPr/>
        </p:nvPicPr>
        <p:blipFill>
          <a:blip r:embed="rId2"/>
          <a:stretch>
            <a:fillRect/>
          </a:stretch>
        </p:blipFill>
        <p:spPr>
          <a:xfrm>
            <a:off x="1905000" y="582736"/>
            <a:ext cx="5880034" cy="6275263"/>
          </a:xfrm>
          <a:prstGeom prst="rect">
            <a:avLst/>
          </a:prstGeom>
        </p:spPr>
      </p:pic>
      <p:sp>
        <p:nvSpPr>
          <p:cNvPr id="5" name="Title 1">
            <a:extLst>
              <a:ext uri="{FF2B5EF4-FFF2-40B4-BE49-F238E27FC236}">
                <a16:creationId xmlns:a16="http://schemas.microsoft.com/office/drawing/2014/main" id="{D965B9C3-9661-46EB-B2DD-586F02829178}"/>
              </a:ext>
            </a:extLst>
          </p:cNvPr>
          <p:cNvSpPr>
            <a:spLocks noGrp="1"/>
          </p:cNvSpPr>
          <p:nvPr>
            <p:ph type="title"/>
          </p:nvPr>
        </p:nvSpPr>
        <p:spPr>
          <a:xfrm>
            <a:off x="1524000" y="-152400"/>
            <a:ext cx="6324600" cy="885909"/>
          </a:xfrm>
        </p:spPr>
        <p:txBody>
          <a:bodyPr>
            <a:noAutofit/>
          </a:bodyPr>
          <a:lstStyle/>
          <a:p>
            <a:r>
              <a:rPr lang="en-US" sz="2000" dirty="0"/>
              <a:t>War crime trial data to be visualized:</a:t>
            </a:r>
          </a:p>
        </p:txBody>
      </p:sp>
    </p:spTree>
    <p:extLst>
      <p:ext uri="{BB962C8B-B14F-4D97-AF65-F5344CB8AC3E}">
        <p14:creationId xmlns:p14="http://schemas.microsoft.com/office/powerpoint/2010/main" val="293538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507147" y="152400"/>
            <a:ext cx="6036653" cy="523220"/>
          </a:xfrm>
          <a:prstGeom prst="rect">
            <a:avLst/>
          </a:prstGeom>
          <a:noFill/>
        </p:spPr>
        <p:txBody>
          <a:bodyPr wrap="none" rtlCol="0">
            <a:spAutoFit/>
          </a:bodyPr>
          <a:lstStyle/>
          <a:p>
            <a:r>
              <a:rPr lang="en-US" sz="2800" dirty="0"/>
              <a:t>War crime trial visualization: Static map</a:t>
            </a:r>
          </a:p>
        </p:txBody>
      </p:sp>
    </p:spTree>
    <p:extLst>
      <p:ext uri="{BB962C8B-B14F-4D97-AF65-F5344CB8AC3E}">
        <p14:creationId xmlns:p14="http://schemas.microsoft.com/office/powerpoint/2010/main" val="211169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19117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941A4B0-E771-4C8D-BE63-D72A54E2A2E1}"/>
              </a:ext>
            </a:extLst>
          </p:cNvPr>
          <p:cNvSpPr txBox="1"/>
          <p:nvPr/>
        </p:nvSpPr>
        <p:spPr>
          <a:xfrm>
            <a:off x="2612501" y="228600"/>
            <a:ext cx="6686702" cy="523220"/>
          </a:xfrm>
          <a:prstGeom prst="rect">
            <a:avLst/>
          </a:prstGeom>
          <a:noFill/>
        </p:spPr>
        <p:txBody>
          <a:bodyPr wrap="none" rtlCol="0">
            <a:spAutoFit/>
          </a:bodyPr>
          <a:lstStyle/>
          <a:p>
            <a:r>
              <a:rPr lang="en-US" sz="2800" dirty="0">
                <a:highlight>
                  <a:srgbClr val="C0C0C0"/>
                </a:highlight>
              </a:rPr>
              <a:t>War crime trial visualization: Interactive map</a:t>
            </a:r>
          </a:p>
        </p:txBody>
      </p:sp>
    </p:spTree>
    <p:extLst>
      <p:ext uri="{BB962C8B-B14F-4D97-AF65-F5344CB8AC3E}">
        <p14:creationId xmlns:p14="http://schemas.microsoft.com/office/powerpoint/2010/main" val="3744106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p:spPr>
      </p:pic>
      <p:sp>
        <p:nvSpPr>
          <p:cNvPr id="5" name="Title 1"/>
          <p:cNvSpPr txBox="1">
            <a:spLocks/>
          </p:cNvSpPr>
          <p:nvPr/>
        </p:nvSpPr>
        <p:spPr>
          <a:xfrm>
            <a:off x="2819400" y="2156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highlight>
                  <a:srgbClr val="808080"/>
                </a:highlight>
              </a:rPr>
              <a:t>War crime trial visualization:</a:t>
            </a:r>
          </a:p>
          <a:p>
            <a:r>
              <a:rPr lang="en-US" sz="2800" dirty="0">
                <a:solidFill>
                  <a:schemeClr val="bg1"/>
                </a:solidFill>
                <a:highlight>
                  <a:srgbClr val="808080"/>
                </a:highlight>
              </a:rPr>
              <a:t> historic map overlay</a:t>
            </a:r>
          </a:p>
        </p:txBody>
      </p:sp>
    </p:spTree>
    <p:extLst>
      <p:ext uri="{BB962C8B-B14F-4D97-AF65-F5344CB8AC3E}">
        <p14:creationId xmlns:p14="http://schemas.microsoft.com/office/powerpoint/2010/main" val="3745476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coincident features</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52880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537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F03D-AD21-41D9-8E5A-3B64A1F5E5C7}"/>
              </a:ext>
            </a:extLst>
          </p:cNvPr>
          <p:cNvSpPr>
            <a:spLocks noGrp="1"/>
          </p:cNvSpPr>
          <p:nvPr>
            <p:ph type="title"/>
          </p:nvPr>
        </p:nvSpPr>
        <p:spPr>
          <a:xfrm>
            <a:off x="421664" y="3176770"/>
            <a:ext cx="8229600" cy="3757430"/>
          </a:xfrm>
        </p:spPr>
        <p:txBody>
          <a:bodyPr>
            <a:normAutofit/>
          </a:bodyPr>
          <a:lstStyle/>
          <a:p>
            <a:pPr algn="l">
              <a:lnSpc>
                <a:spcPts val="2300"/>
              </a:lnSpc>
            </a:pPr>
            <a:r>
              <a:rPr lang="en-US" sz="1600" dirty="0"/>
              <a:t>AU</a:t>
            </a:r>
            <a:br>
              <a:rPr lang="en-US" sz="1600" dirty="0"/>
            </a:br>
            <a:r>
              <a:rPr lang="en-US" sz="1600" dirty="0"/>
              <a:t>China/KMT</a:t>
            </a:r>
            <a:br>
              <a:rPr lang="en-US" sz="1600" dirty="0"/>
            </a:br>
            <a:r>
              <a:rPr lang="en-US" sz="1600" dirty="0"/>
              <a:t>China/PRC</a:t>
            </a:r>
            <a:br>
              <a:rPr lang="en-US" sz="1600" dirty="0"/>
            </a:br>
            <a:r>
              <a:rPr lang="en-US" sz="1600" dirty="0"/>
              <a:t>FR</a:t>
            </a:r>
            <a:br>
              <a:rPr lang="en-US" sz="1600" dirty="0"/>
            </a:br>
            <a:r>
              <a:rPr lang="en-US" sz="1600" dirty="0"/>
              <a:t>GHQ</a:t>
            </a:r>
            <a:br>
              <a:rPr lang="en-US" sz="1600" dirty="0"/>
            </a:br>
            <a:r>
              <a:rPr lang="en-US" sz="1600" dirty="0"/>
              <a:t>IMTFE</a:t>
            </a:r>
            <a:br>
              <a:rPr lang="en-US" sz="1600" dirty="0"/>
            </a:br>
            <a:r>
              <a:rPr lang="en-US" sz="1600" dirty="0"/>
              <a:t>NL</a:t>
            </a:r>
            <a:br>
              <a:rPr lang="en-US" sz="1600" dirty="0"/>
            </a:br>
            <a:r>
              <a:rPr lang="en-US" sz="1600" dirty="0"/>
              <a:t>PH</a:t>
            </a:r>
            <a:br>
              <a:rPr lang="en-US" sz="1600" dirty="0"/>
            </a:br>
            <a:r>
              <a:rPr lang="en-US" sz="1600" dirty="0"/>
              <a:t>Soviet Union</a:t>
            </a:r>
            <a:br>
              <a:rPr lang="en-US" sz="1600" dirty="0"/>
            </a:br>
            <a:r>
              <a:rPr lang="en-US" sz="1600" dirty="0"/>
              <a:t>UK</a:t>
            </a:r>
            <a:br>
              <a:rPr lang="en-US" sz="1600" dirty="0"/>
            </a:br>
            <a:r>
              <a:rPr lang="en-US" sz="1600" dirty="0"/>
              <a:t>US</a:t>
            </a:r>
          </a:p>
        </p:txBody>
      </p:sp>
      <p:pic>
        <p:nvPicPr>
          <p:cNvPr id="5" name="Picture 4">
            <a:hlinkClick r:id="rId3"/>
            <a:extLst>
              <a:ext uri="{FF2B5EF4-FFF2-40B4-BE49-F238E27FC236}">
                <a16:creationId xmlns:a16="http://schemas.microsoft.com/office/drawing/2014/main" id="{EFCA5B50-143F-43B8-8D11-0D946E275045}"/>
              </a:ext>
            </a:extLst>
          </p:cNvPr>
          <p:cNvPicPr>
            <a:picLocks noChangeAspect="1"/>
          </p:cNvPicPr>
          <p:nvPr/>
        </p:nvPicPr>
        <p:blipFill>
          <a:blip r:embed="rId4"/>
          <a:stretch>
            <a:fillRect/>
          </a:stretch>
        </p:blipFill>
        <p:spPr>
          <a:xfrm>
            <a:off x="2137709" y="923291"/>
            <a:ext cx="6581775" cy="5295900"/>
          </a:xfrm>
          <a:prstGeom prst="rect">
            <a:avLst/>
          </a:prstGeom>
        </p:spPr>
      </p:pic>
      <p:pic>
        <p:nvPicPr>
          <p:cNvPr id="2052" name="Picture 7" descr="image003">
            <a:extLst>
              <a:ext uri="{FF2B5EF4-FFF2-40B4-BE49-F238E27FC236}">
                <a16:creationId xmlns:a16="http://schemas.microsoft.com/office/drawing/2014/main" id="{09F5EB1D-35C0-46C8-BD44-7314A730D9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412" r="67270" b="7312"/>
          <a:stretch/>
        </p:blipFill>
        <p:spPr bwMode="auto">
          <a:xfrm>
            <a:off x="-15467" y="6362140"/>
            <a:ext cx="47698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003">
            <a:extLst>
              <a:ext uri="{FF2B5EF4-FFF2-40B4-BE49-F238E27FC236}">
                <a16:creationId xmlns:a16="http://schemas.microsoft.com/office/drawing/2014/main" id="{717F8A24-D6A9-41C2-9B7D-432A933419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65" t="52228" r="66415" b="42331"/>
          <a:stretch/>
        </p:blipFill>
        <p:spPr bwMode="auto">
          <a:xfrm>
            <a:off x="157773" y="6127191"/>
            <a:ext cx="316525" cy="2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image003">
            <a:extLst>
              <a:ext uri="{FF2B5EF4-FFF2-40B4-BE49-F238E27FC236}">
                <a16:creationId xmlns:a16="http://schemas.microsoft.com/office/drawing/2014/main" id="{77378109-0EFD-4F2F-AADE-C7EDFA3626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81" t="19125" r="68049" b="75358"/>
          <a:stretch/>
        </p:blipFill>
        <p:spPr bwMode="auto">
          <a:xfrm>
            <a:off x="145724" y="5868049"/>
            <a:ext cx="31579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3D3BCEC-EA4A-4FC1-8CC5-C099034C2D79}"/>
              </a:ext>
            </a:extLst>
          </p:cNvPr>
          <p:cNvPicPr>
            <a:picLocks noChangeAspect="1"/>
          </p:cNvPicPr>
          <p:nvPr/>
        </p:nvPicPr>
        <p:blipFill>
          <a:blip r:embed="rId6"/>
          <a:stretch>
            <a:fillRect/>
          </a:stretch>
        </p:blipFill>
        <p:spPr>
          <a:xfrm>
            <a:off x="94442" y="1201013"/>
            <a:ext cx="1063830" cy="1290637"/>
          </a:xfrm>
          <a:prstGeom prst="rect">
            <a:avLst/>
          </a:prstGeom>
        </p:spPr>
      </p:pic>
      <p:pic>
        <p:nvPicPr>
          <p:cNvPr id="7" name="Picture 6">
            <a:extLst>
              <a:ext uri="{FF2B5EF4-FFF2-40B4-BE49-F238E27FC236}">
                <a16:creationId xmlns:a16="http://schemas.microsoft.com/office/drawing/2014/main" id="{3385D5AD-62B3-4BC3-B7BC-C79074E36975}"/>
              </a:ext>
            </a:extLst>
          </p:cNvPr>
          <p:cNvPicPr>
            <a:picLocks noChangeAspect="1"/>
          </p:cNvPicPr>
          <p:nvPr/>
        </p:nvPicPr>
        <p:blipFill>
          <a:blip r:embed="rId7"/>
          <a:stretch>
            <a:fillRect/>
          </a:stretch>
        </p:blipFill>
        <p:spPr>
          <a:xfrm>
            <a:off x="157773" y="3514725"/>
            <a:ext cx="304800" cy="295275"/>
          </a:xfrm>
          <a:prstGeom prst="rect">
            <a:avLst/>
          </a:prstGeom>
        </p:spPr>
      </p:pic>
      <p:pic>
        <p:nvPicPr>
          <p:cNvPr id="8" name="Picture 7">
            <a:extLst>
              <a:ext uri="{FF2B5EF4-FFF2-40B4-BE49-F238E27FC236}">
                <a16:creationId xmlns:a16="http://schemas.microsoft.com/office/drawing/2014/main" id="{19D888F3-57CB-4C39-9185-852F586CA048}"/>
              </a:ext>
            </a:extLst>
          </p:cNvPr>
          <p:cNvPicPr>
            <a:picLocks noChangeAspect="1"/>
          </p:cNvPicPr>
          <p:nvPr/>
        </p:nvPicPr>
        <p:blipFill>
          <a:blip r:embed="rId8"/>
          <a:stretch>
            <a:fillRect/>
          </a:stretch>
        </p:blipFill>
        <p:spPr>
          <a:xfrm>
            <a:off x="157773" y="3810000"/>
            <a:ext cx="304800" cy="333375"/>
          </a:xfrm>
          <a:prstGeom prst="rect">
            <a:avLst/>
          </a:prstGeom>
        </p:spPr>
      </p:pic>
      <p:pic>
        <p:nvPicPr>
          <p:cNvPr id="11" name="Picture 10">
            <a:extLst>
              <a:ext uri="{FF2B5EF4-FFF2-40B4-BE49-F238E27FC236}">
                <a16:creationId xmlns:a16="http://schemas.microsoft.com/office/drawing/2014/main" id="{ED882EAE-EEE5-4EC5-9BAD-431233748911}"/>
              </a:ext>
            </a:extLst>
          </p:cNvPr>
          <p:cNvPicPr>
            <a:picLocks noChangeAspect="1"/>
          </p:cNvPicPr>
          <p:nvPr/>
        </p:nvPicPr>
        <p:blipFill>
          <a:blip r:embed="rId9"/>
          <a:stretch>
            <a:fillRect/>
          </a:stretch>
        </p:blipFill>
        <p:spPr>
          <a:xfrm>
            <a:off x="159259" y="4095750"/>
            <a:ext cx="304800" cy="295275"/>
          </a:xfrm>
          <a:prstGeom prst="rect">
            <a:avLst/>
          </a:prstGeom>
        </p:spPr>
      </p:pic>
      <p:pic>
        <p:nvPicPr>
          <p:cNvPr id="12" name="Picture 11">
            <a:extLst>
              <a:ext uri="{FF2B5EF4-FFF2-40B4-BE49-F238E27FC236}">
                <a16:creationId xmlns:a16="http://schemas.microsoft.com/office/drawing/2014/main" id="{100B8695-256E-4FA5-A40A-B45025B9B3D3}"/>
              </a:ext>
            </a:extLst>
          </p:cNvPr>
          <p:cNvPicPr>
            <a:picLocks noChangeAspect="1"/>
          </p:cNvPicPr>
          <p:nvPr/>
        </p:nvPicPr>
        <p:blipFill>
          <a:blip r:embed="rId10"/>
          <a:stretch>
            <a:fillRect/>
          </a:stretch>
        </p:blipFill>
        <p:spPr>
          <a:xfrm>
            <a:off x="157773" y="4391025"/>
            <a:ext cx="304800" cy="295275"/>
          </a:xfrm>
          <a:prstGeom prst="rect">
            <a:avLst/>
          </a:prstGeom>
        </p:spPr>
      </p:pic>
      <p:pic>
        <p:nvPicPr>
          <p:cNvPr id="13" name="Picture 12">
            <a:extLst>
              <a:ext uri="{FF2B5EF4-FFF2-40B4-BE49-F238E27FC236}">
                <a16:creationId xmlns:a16="http://schemas.microsoft.com/office/drawing/2014/main" id="{56C8A44F-292A-48C4-A00B-3DA79446DFE9}"/>
              </a:ext>
            </a:extLst>
          </p:cNvPr>
          <p:cNvPicPr>
            <a:picLocks noChangeAspect="1"/>
          </p:cNvPicPr>
          <p:nvPr/>
        </p:nvPicPr>
        <p:blipFill>
          <a:blip r:embed="rId11"/>
          <a:stretch>
            <a:fillRect/>
          </a:stretch>
        </p:blipFill>
        <p:spPr>
          <a:xfrm>
            <a:off x="171003" y="4686300"/>
            <a:ext cx="304800" cy="295275"/>
          </a:xfrm>
          <a:prstGeom prst="rect">
            <a:avLst/>
          </a:prstGeom>
        </p:spPr>
      </p:pic>
      <p:pic>
        <p:nvPicPr>
          <p:cNvPr id="14" name="Picture 13">
            <a:extLst>
              <a:ext uri="{FF2B5EF4-FFF2-40B4-BE49-F238E27FC236}">
                <a16:creationId xmlns:a16="http://schemas.microsoft.com/office/drawing/2014/main" id="{22CB8D49-B99F-4B4E-8941-2ABED0EA9C3A}"/>
              </a:ext>
            </a:extLst>
          </p:cNvPr>
          <p:cNvPicPr>
            <a:picLocks noChangeAspect="1"/>
          </p:cNvPicPr>
          <p:nvPr/>
        </p:nvPicPr>
        <p:blipFill>
          <a:blip r:embed="rId12"/>
          <a:stretch>
            <a:fillRect/>
          </a:stretch>
        </p:blipFill>
        <p:spPr>
          <a:xfrm>
            <a:off x="166240" y="4974167"/>
            <a:ext cx="295275" cy="295275"/>
          </a:xfrm>
          <a:prstGeom prst="rect">
            <a:avLst/>
          </a:prstGeom>
        </p:spPr>
      </p:pic>
      <p:pic>
        <p:nvPicPr>
          <p:cNvPr id="15" name="Picture 14">
            <a:extLst>
              <a:ext uri="{FF2B5EF4-FFF2-40B4-BE49-F238E27FC236}">
                <a16:creationId xmlns:a16="http://schemas.microsoft.com/office/drawing/2014/main" id="{1C18C4E1-E04E-43E5-A807-F7A26FAE4CAC}"/>
              </a:ext>
            </a:extLst>
          </p:cNvPr>
          <p:cNvPicPr>
            <a:picLocks noChangeAspect="1"/>
          </p:cNvPicPr>
          <p:nvPr/>
        </p:nvPicPr>
        <p:blipFill>
          <a:blip r:embed="rId13"/>
          <a:stretch>
            <a:fillRect/>
          </a:stretch>
        </p:blipFill>
        <p:spPr>
          <a:xfrm>
            <a:off x="166240" y="5261897"/>
            <a:ext cx="314325" cy="285750"/>
          </a:xfrm>
          <a:prstGeom prst="rect">
            <a:avLst/>
          </a:prstGeom>
        </p:spPr>
      </p:pic>
      <p:pic>
        <p:nvPicPr>
          <p:cNvPr id="16" name="Picture 15">
            <a:extLst>
              <a:ext uri="{FF2B5EF4-FFF2-40B4-BE49-F238E27FC236}">
                <a16:creationId xmlns:a16="http://schemas.microsoft.com/office/drawing/2014/main" id="{AF7A29ED-E963-4117-A2A1-31FC591F7688}"/>
              </a:ext>
            </a:extLst>
          </p:cNvPr>
          <p:cNvPicPr>
            <a:picLocks noChangeAspect="1"/>
          </p:cNvPicPr>
          <p:nvPr/>
        </p:nvPicPr>
        <p:blipFill>
          <a:blip r:embed="rId14"/>
          <a:stretch>
            <a:fillRect/>
          </a:stretch>
        </p:blipFill>
        <p:spPr>
          <a:xfrm>
            <a:off x="157773" y="5565639"/>
            <a:ext cx="304800" cy="295275"/>
          </a:xfrm>
          <a:prstGeom prst="rect">
            <a:avLst/>
          </a:prstGeom>
        </p:spPr>
      </p:pic>
      <p:sp>
        <p:nvSpPr>
          <p:cNvPr id="20" name="Title 1">
            <a:extLst>
              <a:ext uri="{FF2B5EF4-FFF2-40B4-BE49-F238E27FC236}">
                <a16:creationId xmlns:a16="http://schemas.microsoft.com/office/drawing/2014/main" id="{961828CC-0CF9-4380-948C-98FE46B3F9D4}"/>
              </a:ext>
            </a:extLst>
          </p:cNvPr>
          <p:cNvSpPr txBox="1">
            <a:spLocks/>
          </p:cNvSpPr>
          <p:nvPr/>
        </p:nvSpPr>
        <p:spPr>
          <a:xfrm>
            <a:off x="28311" y="721906"/>
            <a:ext cx="8229600" cy="4394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300"/>
              </a:lnSpc>
            </a:pPr>
            <a:r>
              <a:rPr lang="en-US" sz="1600" dirty="0"/>
              <a:t>Number of trials</a:t>
            </a:r>
          </a:p>
        </p:txBody>
      </p:sp>
      <p:sp>
        <p:nvSpPr>
          <p:cNvPr id="21" name="Title 1">
            <a:extLst>
              <a:ext uri="{FF2B5EF4-FFF2-40B4-BE49-F238E27FC236}">
                <a16:creationId xmlns:a16="http://schemas.microsoft.com/office/drawing/2014/main" id="{4781EDFD-AE53-4FAF-BA5E-B6B77F1F449A}"/>
              </a:ext>
            </a:extLst>
          </p:cNvPr>
          <p:cNvSpPr txBox="1">
            <a:spLocks/>
          </p:cNvSpPr>
          <p:nvPr/>
        </p:nvSpPr>
        <p:spPr>
          <a:xfrm>
            <a:off x="94442" y="2688430"/>
            <a:ext cx="8229600" cy="6643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300"/>
              </a:lnSpc>
            </a:pPr>
            <a:r>
              <a:rPr lang="en-US" sz="1600" dirty="0"/>
              <a:t>Country conducting</a:t>
            </a:r>
          </a:p>
          <a:p>
            <a:pPr algn="l">
              <a:lnSpc>
                <a:spcPts val="2300"/>
              </a:lnSpc>
            </a:pPr>
            <a:r>
              <a:rPr lang="en-US" sz="1600" dirty="0"/>
              <a:t>trial</a:t>
            </a:r>
          </a:p>
        </p:txBody>
      </p:sp>
      <p:sp>
        <p:nvSpPr>
          <p:cNvPr id="22" name="TextBox 21">
            <a:extLst>
              <a:ext uri="{FF2B5EF4-FFF2-40B4-BE49-F238E27FC236}">
                <a16:creationId xmlns:a16="http://schemas.microsoft.com/office/drawing/2014/main" id="{E2D4F2CE-D3ED-4DAC-B35F-9723E9C4A743}"/>
              </a:ext>
            </a:extLst>
          </p:cNvPr>
          <p:cNvSpPr txBox="1"/>
          <p:nvPr/>
        </p:nvSpPr>
        <p:spPr>
          <a:xfrm>
            <a:off x="29749" y="16272"/>
            <a:ext cx="9116085" cy="446276"/>
          </a:xfrm>
          <a:prstGeom prst="rect">
            <a:avLst/>
          </a:prstGeom>
          <a:noFill/>
        </p:spPr>
        <p:txBody>
          <a:bodyPr wrap="none" rtlCol="0">
            <a:spAutoFit/>
          </a:bodyPr>
          <a:lstStyle/>
          <a:p>
            <a:r>
              <a:rPr lang="en-US" sz="2300" dirty="0"/>
              <a:t>War crime trial visualization: Country, number of trials, trial locations, time</a:t>
            </a:r>
          </a:p>
        </p:txBody>
      </p:sp>
      <p:sp>
        <p:nvSpPr>
          <p:cNvPr id="17" name="Rectangle 16">
            <a:extLst>
              <a:ext uri="{FF2B5EF4-FFF2-40B4-BE49-F238E27FC236}">
                <a16:creationId xmlns:a16="http://schemas.microsoft.com/office/drawing/2014/main" id="{9E80706E-E33B-4C8A-A68D-6B7F571F4269}"/>
              </a:ext>
            </a:extLst>
          </p:cNvPr>
          <p:cNvSpPr/>
          <p:nvPr/>
        </p:nvSpPr>
        <p:spPr>
          <a:xfrm>
            <a:off x="3276600" y="6310602"/>
            <a:ext cx="3809184" cy="369332"/>
          </a:xfrm>
          <a:prstGeom prst="rect">
            <a:avLst/>
          </a:prstGeom>
        </p:spPr>
        <p:txBody>
          <a:bodyPr wrap="none">
            <a:spAutoFit/>
          </a:bodyPr>
          <a:lstStyle/>
          <a:p>
            <a:r>
              <a:rPr lang="en-US" dirty="0"/>
              <a:t>http://www.screencast.com/t/EoiiBLcs</a:t>
            </a:r>
          </a:p>
        </p:txBody>
      </p:sp>
    </p:spTree>
    <p:extLst>
      <p:ext uri="{BB962C8B-B14F-4D97-AF65-F5344CB8AC3E}">
        <p14:creationId xmlns:p14="http://schemas.microsoft.com/office/powerpoint/2010/main" val="3934436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74CA7BA-5820-4C0F-9A39-F2056D6670C6}" type="slidenum">
              <a:rPr lang="en-US" smtClean="0"/>
              <a:pPr>
                <a:defRPr/>
              </a:pPr>
              <a:t>19</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4707"/>
            <a:ext cx="8382000" cy="6427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EC24110C-8932-4841-AF2F-1447B3C630C8}"/>
              </a:ext>
            </a:extLst>
          </p:cNvPr>
          <p:cNvSpPr txBox="1"/>
          <p:nvPr/>
        </p:nvSpPr>
        <p:spPr>
          <a:xfrm>
            <a:off x="2805507" y="-39781"/>
            <a:ext cx="3747693" cy="446276"/>
          </a:xfrm>
          <a:prstGeom prst="rect">
            <a:avLst/>
          </a:prstGeom>
          <a:noFill/>
        </p:spPr>
        <p:txBody>
          <a:bodyPr wrap="none" rtlCol="0">
            <a:spAutoFit/>
          </a:bodyPr>
          <a:lstStyle/>
          <a:p>
            <a:r>
              <a:rPr lang="en-US" sz="2300" dirty="0"/>
              <a:t>Visualizing multiple attributes</a:t>
            </a:r>
          </a:p>
        </p:txBody>
      </p:sp>
    </p:spTree>
    <p:extLst>
      <p:ext uri="{BB962C8B-B14F-4D97-AF65-F5344CB8AC3E}">
        <p14:creationId xmlns:p14="http://schemas.microsoft.com/office/powerpoint/2010/main" val="124862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0AB5E2ED-961A-4F24-85F4-297E947C7E88}"/>
              </a:ext>
            </a:extLst>
          </p:cNvPr>
          <p:cNvSpPr>
            <a:spLocks noGrp="1"/>
          </p:cNvSpPr>
          <p:nvPr>
            <p:ph type="title"/>
          </p:nvPr>
        </p:nvSpPr>
        <p:spPr>
          <a:xfrm>
            <a:off x="457200" y="76200"/>
            <a:ext cx="8229600" cy="1143000"/>
          </a:xfrm>
        </p:spPr>
        <p:txBody>
          <a:bodyPr/>
          <a:lstStyle/>
          <a:p>
            <a:pPr eaLnBrk="1" hangingPunct="1"/>
            <a:r>
              <a:rPr lang="en-US" altLang="en-US" b="1"/>
              <a:t>What is GIS? </a:t>
            </a:r>
          </a:p>
        </p:txBody>
      </p:sp>
      <p:sp>
        <p:nvSpPr>
          <p:cNvPr id="3" name="Content Placeholder 2">
            <a:extLst>
              <a:ext uri="{FF2B5EF4-FFF2-40B4-BE49-F238E27FC236}">
                <a16:creationId xmlns:a16="http://schemas.microsoft.com/office/drawing/2014/main" id="{2037D45D-B775-40FE-A13A-51E78D9211AC}"/>
              </a:ext>
            </a:extLst>
          </p:cNvPr>
          <p:cNvSpPr>
            <a:spLocks noGrp="1"/>
          </p:cNvSpPr>
          <p:nvPr>
            <p:ph idx="1"/>
          </p:nvPr>
        </p:nvSpPr>
        <p:spPr>
          <a:xfrm>
            <a:off x="0" y="1447800"/>
            <a:ext cx="9144000" cy="5410200"/>
          </a:xfrm>
          <a:solidFill>
            <a:schemeClr val="tx1"/>
          </a:solidFill>
        </p:spPr>
        <p:txBody>
          <a:bodyPr>
            <a:normAutofit/>
          </a:bodyPr>
          <a:lstStyle/>
          <a:p>
            <a:pPr eaLnBrk="1" hangingPunct="1">
              <a:buFont typeface="Arial" charset="0"/>
              <a:buNone/>
              <a:defRPr/>
            </a:pPr>
            <a:r>
              <a:rPr lang="en-US" altLang="en-US" sz="3000">
                <a:solidFill>
                  <a:schemeClr val="bg1"/>
                </a:solidFill>
                <a:latin typeface="Arial" charset="0"/>
              </a:rPr>
              <a:t>	Geographic Information System (GIS) defined:  </a:t>
            </a:r>
          </a:p>
          <a:p>
            <a:pPr eaLnBrk="1" hangingPunct="1">
              <a:buFont typeface="Arial" charset="0"/>
              <a:buNone/>
              <a:defRPr/>
            </a:pPr>
            <a:endParaRPr lang="en-US" altLang="en-US" sz="3000">
              <a:solidFill>
                <a:schemeClr val="bg1"/>
              </a:solidFill>
              <a:latin typeface="Arial" charset="0"/>
            </a:endParaRPr>
          </a:p>
          <a:p>
            <a:pPr eaLnBrk="1" hangingPunct="1">
              <a:buFont typeface="Arial" charset="0"/>
              <a:buNone/>
              <a:defRPr/>
            </a:pPr>
            <a:r>
              <a:rPr lang="en-US" altLang="en-US" sz="3000">
                <a:solidFill>
                  <a:schemeClr val="bg1"/>
                </a:solidFill>
                <a:latin typeface="Arial" charset="0"/>
              </a:rPr>
              <a:t>	A collection of computer hardware and software designed for </a:t>
            </a:r>
            <a:r>
              <a:rPr lang="en-US" altLang="en-US" sz="3000">
                <a:solidFill>
                  <a:srgbClr val="00FF00"/>
                </a:solidFill>
                <a:latin typeface="Arial" charset="0"/>
              </a:rPr>
              <a:t>capturing</a:t>
            </a:r>
            <a:r>
              <a:rPr lang="en-US" altLang="en-US" sz="3000">
                <a:solidFill>
                  <a:schemeClr val="bg1"/>
                </a:solidFill>
                <a:latin typeface="Arial" charset="0"/>
              </a:rPr>
              <a:t>,</a:t>
            </a:r>
            <a:r>
              <a:rPr lang="en-US" altLang="en-US" sz="3000">
                <a:latin typeface="Arial" charset="0"/>
              </a:rPr>
              <a:t> </a:t>
            </a:r>
            <a:r>
              <a:rPr lang="en-US" altLang="en-US" sz="3000">
                <a:solidFill>
                  <a:srgbClr val="FF0000"/>
                </a:solidFill>
                <a:latin typeface="Arial" charset="0"/>
              </a:rPr>
              <a:t>storing</a:t>
            </a:r>
            <a:r>
              <a:rPr lang="en-US" altLang="en-US" sz="3000">
                <a:solidFill>
                  <a:schemeClr val="bg1"/>
                </a:solidFill>
                <a:latin typeface="Arial" charset="0"/>
              </a:rPr>
              <a:t>,</a:t>
            </a:r>
            <a:r>
              <a:rPr lang="en-US" altLang="en-US" sz="3000">
                <a:latin typeface="Arial" charset="0"/>
              </a:rPr>
              <a:t> </a:t>
            </a:r>
            <a:r>
              <a:rPr lang="en-US" altLang="en-US" sz="3000">
                <a:solidFill>
                  <a:srgbClr val="FFFF00"/>
                </a:solidFill>
                <a:latin typeface="Arial" charset="0"/>
              </a:rPr>
              <a:t>updating</a:t>
            </a:r>
            <a:r>
              <a:rPr lang="en-US" altLang="en-US" sz="3000">
                <a:solidFill>
                  <a:schemeClr val="bg1"/>
                </a:solidFill>
                <a:latin typeface="Arial" charset="0"/>
              </a:rPr>
              <a:t>,</a:t>
            </a:r>
            <a:r>
              <a:rPr lang="en-US" altLang="en-US" sz="3000">
                <a:latin typeface="Arial" charset="0"/>
              </a:rPr>
              <a:t>, </a:t>
            </a:r>
            <a:r>
              <a:rPr lang="en-US" altLang="en-US" sz="3000">
                <a:solidFill>
                  <a:srgbClr val="FF3399"/>
                </a:solidFill>
                <a:latin typeface="Arial" charset="0"/>
              </a:rPr>
              <a:t>manipulating</a:t>
            </a:r>
            <a:r>
              <a:rPr lang="en-US" altLang="en-US" sz="3000">
                <a:solidFill>
                  <a:schemeClr val="bg1"/>
                </a:solidFill>
                <a:latin typeface="Arial" charset="0"/>
              </a:rPr>
              <a:t>,</a:t>
            </a:r>
            <a:r>
              <a:rPr lang="en-US" altLang="en-US" sz="3000">
                <a:latin typeface="Arial" charset="0"/>
              </a:rPr>
              <a:t> </a:t>
            </a:r>
            <a:r>
              <a:rPr lang="en-US" altLang="en-US" sz="3000">
                <a:solidFill>
                  <a:srgbClr val="FF9900"/>
                </a:solidFill>
                <a:latin typeface="Arial" charset="0"/>
              </a:rPr>
              <a:t>analyzing</a:t>
            </a:r>
            <a:r>
              <a:rPr lang="en-US" altLang="en-US" sz="3000">
                <a:solidFill>
                  <a:schemeClr val="bg1"/>
                </a:solidFill>
                <a:latin typeface="Arial" charset="0"/>
              </a:rPr>
              <a:t>,</a:t>
            </a:r>
            <a:r>
              <a:rPr lang="en-US" altLang="en-US" sz="3000">
                <a:latin typeface="Arial" charset="0"/>
              </a:rPr>
              <a:t> </a:t>
            </a:r>
            <a:r>
              <a:rPr lang="en-US" altLang="en-US" sz="3000">
                <a:solidFill>
                  <a:srgbClr val="00FFFF"/>
                </a:solidFill>
                <a:latin typeface="Arial" charset="0"/>
              </a:rPr>
              <a:t>displaying</a:t>
            </a:r>
            <a:r>
              <a:rPr lang="en-US" altLang="en-US" sz="3000">
                <a:solidFill>
                  <a:schemeClr val="bg1"/>
                </a:solidFill>
                <a:latin typeface="Arial" charset="0"/>
              </a:rPr>
              <a:t>,</a:t>
            </a:r>
            <a:r>
              <a:rPr lang="en-US" altLang="en-US" sz="3000">
                <a:solidFill>
                  <a:srgbClr val="00FFFF"/>
                </a:solidFill>
                <a:latin typeface="Arial" charset="0"/>
              </a:rPr>
              <a:t> </a:t>
            </a:r>
            <a:r>
              <a:rPr lang="en-US" altLang="en-US" sz="3000">
                <a:solidFill>
                  <a:schemeClr val="bg1"/>
                </a:solidFill>
                <a:latin typeface="Arial" charset="0"/>
              </a:rPr>
              <a:t>and</a:t>
            </a:r>
            <a:r>
              <a:rPr lang="en-US" altLang="en-US" sz="3000">
                <a:solidFill>
                  <a:srgbClr val="00FFFF"/>
                </a:solidFill>
                <a:latin typeface="Arial" charset="0"/>
              </a:rPr>
              <a:t> </a:t>
            </a:r>
            <a:r>
              <a:rPr lang="en-US" altLang="en-US" sz="3000">
                <a:solidFill>
                  <a:srgbClr val="E46C0A"/>
                </a:solidFill>
                <a:latin typeface="Arial" charset="0"/>
              </a:rPr>
              <a:t>publishing</a:t>
            </a:r>
            <a:r>
              <a:rPr lang="en-US" altLang="en-US" sz="3000">
                <a:latin typeface="Arial" charset="0"/>
              </a:rPr>
              <a:t> </a:t>
            </a:r>
            <a:r>
              <a:rPr lang="en-US" altLang="en-US" sz="3000">
                <a:solidFill>
                  <a:schemeClr val="bg1"/>
                </a:solidFill>
                <a:latin typeface="Arial" charset="0"/>
              </a:rPr>
              <a:t>all forms of geographically referenced information.</a:t>
            </a:r>
          </a:p>
          <a:p>
            <a:pPr eaLnBrk="1" hangingPunct="1">
              <a:buFont typeface="Arial" charset="0"/>
              <a:buChar char="•"/>
              <a:defRPr/>
            </a:pPr>
            <a:endParaRPr lang="en-US" altLang="en-US" sz="3000">
              <a:solidFill>
                <a:schemeClr val="bg1"/>
              </a:solidFill>
              <a:effectLst>
                <a:outerShdw blurRad="38100" dist="38100" dir="2700000" algn="tl">
                  <a:srgbClr val="EEECE1"/>
                </a:outerShdw>
              </a:effectLst>
              <a:latin typeface="Arial" charset="0"/>
            </a:endParaRPr>
          </a:p>
          <a:p>
            <a:pPr marL="400050" lvl="1" indent="0" eaLnBrk="1" hangingPunct="1">
              <a:buFont typeface="Arial" charset="0"/>
              <a:buNone/>
              <a:defRPr/>
            </a:pPr>
            <a:r>
              <a:rPr lang="en-US" altLang="en-US" sz="3000">
                <a:solidFill>
                  <a:schemeClr val="bg1"/>
                </a:solidFill>
                <a:latin typeface="Arial" charset="0"/>
              </a:rPr>
              <a:t>People performing different roles are required.</a:t>
            </a:r>
          </a:p>
          <a:p>
            <a:pPr marL="400050" lvl="1" indent="0" eaLnBrk="1" hangingPunct="1">
              <a:buFont typeface="Arial" charset="0"/>
              <a:buNone/>
              <a:defRPr/>
            </a:pPr>
            <a:r>
              <a:rPr lang="en-US" altLang="en-US" sz="3000">
                <a:solidFill>
                  <a:schemeClr val="bg1"/>
                </a:solidFill>
                <a:latin typeface="Arial" charset="0"/>
              </a:rPr>
              <a:t>Common methodologies are applied within a GIS.</a:t>
            </a:r>
          </a:p>
        </p:txBody>
      </p:sp>
      <p:sp>
        <p:nvSpPr>
          <p:cNvPr id="7172" name="Slide Number Placeholder 3">
            <a:extLst>
              <a:ext uri="{FF2B5EF4-FFF2-40B4-BE49-F238E27FC236}">
                <a16:creationId xmlns:a16="http://schemas.microsoft.com/office/drawing/2014/main" id="{5326C83F-545D-46B8-90CF-6FC91DBEC0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BD0D51-1739-4780-BB38-03705F8A9612}"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184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74CA7BA-5820-4C0F-9A39-F2056D6670C6}" type="slidenum">
              <a:rPr lang="en-US" smtClean="0"/>
              <a:pPr>
                <a:defRPr/>
              </a:pPr>
              <a:t>20</a:t>
            </a:fld>
            <a:endParaRPr lang="en-US"/>
          </a:p>
        </p:txBody>
      </p:sp>
      <p:sp>
        <p:nvSpPr>
          <p:cNvPr id="7" name="TextBox 6">
            <a:extLst>
              <a:ext uri="{FF2B5EF4-FFF2-40B4-BE49-F238E27FC236}">
                <a16:creationId xmlns:a16="http://schemas.microsoft.com/office/drawing/2014/main" id="{EC24110C-8932-4841-AF2F-1447B3C630C8}"/>
              </a:ext>
            </a:extLst>
          </p:cNvPr>
          <p:cNvSpPr txBox="1"/>
          <p:nvPr/>
        </p:nvSpPr>
        <p:spPr>
          <a:xfrm>
            <a:off x="2362200" y="153458"/>
            <a:ext cx="4291239" cy="692497"/>
          </a:xfrm>
          <a:prstGeom prst="rect">
            <a:avLst/>
          </a:prstGeom>
          <a:noFill/>
        </p:spPr>
        <p:txBody>
          <a:bodyPr wrap="none" rtlCol="0">
            <a:spAutoFit/>
          </a:bodyPr>
          <a:lstStyle/>
          <a:p>
            <a:pPr algn="ctr"/>
            <a:r>
              <a:rPr lang="en-US" sz="2300" dirty="0"/>
              <a:t>Historic GIS Analysis (on the web!)</a:t>
            </a:r>
          </a:p>
          <a:p>
            <a:pPr algn="ctr"/>
            <a:r>
              <a:rPr lang="en-US" sz="1600" dirty="0"/>
              <a:t>http://maps.cga.harvard.edu/chinapostoffice/</a:t>
            </a:r>
          </a:p>
        </p:txBody>
      </p:sp>
      <p:pic>
        <p:nvPicPr>
          <p:cNvPr id="5" name="Picture 4">
            <a:extLst>
              <a:ext uri="{FF2B5EF4-FFF2-40B4-BE49-F238E27FC236}">
                <a16:creationId xmlns:a16="http://schemas.microsoft.com/office/drawing/2014/main" id="{5A715C30-0457-4EEE-A251-0120933898A8}"/>
              </a:ext>
            </a:extLst>
          </p:cNvPr>
          <p:cNvPicPr>
            <a:picLocks noChangeAspect="1"/>
          </p:cNvPicPr>
          <p:nvPr/>
        </p:nvPicPr>
        <p:blipFill>
          <a:blip r:embed="rId3"/>
          <a:stretch>
            <a:fillRect/>
          </a:stretch>
        </p:blipFill>
        <p:spPr>
          <a:xfrm>
            <a:off x="914400" y="1110667"/>
            <a:ext cx="7477125" cy="5442533"/>
          </a:xfrm>
          <a:prstGeom prst="rect">
            <a:avLst/>
          </a:prstGeom>
        </p:spPr>
      </p:pic>
    </p:spTree>
    <p:extLst>
      <p:ext uri="{BB962C8B-B14F-4D97-AF65-F5344CB8AC3E}">
        <p14:creationId xmlns:p14="http://schemas.microsoft.com/office/powerpoint/2010/main" val="770747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73C5-E1A2-442B-BC78-7456E88E0361}"/>
              </a:ext>
            </a:extLst>
          </p:cNvPr>
          <p:cNvSpPr>
            <a:spLocks noGrp="1"/>
          </p:cNvSpPr>
          <p:nvPr>
            <p:ph type="title"/>
          </p:nvPr>
        </p:nvSpPr>
        <p:spPr>
          <a:xfrm>
            <a:off x="457200" y="0"/>
            <a:ext cx="8229600" cy="1143000"/>
          </a:xfrm>
        </p:spPr>
        <p:txBody>
          <a:bodyPr>
            <a:normAutofit fontScale="90000"/>
          </a:bodyPr>
          <a:lstStyle/>
          <a:p>
            <a:r>
              <a:rPr lang="en-US" dirty="0"/>
              <a:t>More cool web maps</a:t>
            </a:r>
            <a:br>
              <a:rPr lang="en-US" dirty="0"/>
            </a:br>
            <a:r>
              <a:rPr lang="en-US" sz="2700" dirty="0"/>
              <a:t>http://maps.cga.harvard.edu</a:t>
            </a:r>
          </a:p>
        </p:txBody>
      </p:sp>
      <p:pic>
        <p:nvPicPr>
          <p:cNvPr id="4" name="Picture 3">
            <a:extLst>
              <a:ext uri="{FF2B5EF4-FFF2-40B4-BE49-F238E27FC236}">
                <a16:creationId xmlns:a16="http://schemas.microsoft.com/office/drawing/2014/main" id="{F95E08C0-2DBE-48C0-A80D-32089AD8CFA4}"/>
              </a:ext>
            </a:extLst>
          </p:cNvPr>
          <p:cNvPicPr>
            <a:picLocks noChangeAspect="1"/>
          </p:cNvPicPr>
          <p:nvPr/>
        </p:nvPicPr>
        <p:blipFill>
          <a:blip r:embed="rId2"/>
          <a:stretch>
            <a:fillRect/>
          </a:stretch>
        </p:blipFill>
        <p:spPr>
          <a:xfrm>
            <a:off x="468086" y="1295522"/>
            <a:ext cx="7467600" cy="5298726"/>
          </a:xfrm>
          <a:prstGeom prst="rect">
            <a:avLst/>
          </a:prstGeom>
        </p:spPr>
      </p:pic>
    </p:spTree>
    <p:extLst>
      <p:ext uri="{BB962C8B-B14F-4D97-AF65-F5344CB8AC3E}">
        <p14:creationId xmlns:p14="http://schemas.microsoft.com/office/powerpoint/2010/main" val="26529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10D6-A6CF-47BB-B567-AE74560B2A76}"/>
              </a:ext>
            </a:extLst>
          </p:cNvPr>
          <p:cNvSpPr>
            <a:spLocks noGrp="1"/>
          </p:cNvSpPr>
          <p:nvPr>
            <p:ph type="title"/>
          </p:nvPr>
        </p:nvSpPr>
        <p:spPr/>
        <p:txBody>
          <a:bodyPr>
            <a:normAutofit fontScale="90000"/>
          </a:bodyPr>
          <a:lstStyle/>
          <a:p>
            <a:r>
              <a:rPr lang="en-US" dirty="0"/>
              <a:t>Visualizing the 1932 journey of Lotte Jacobi, photographer</a:t>
            </a:r>
          </a:p>
        </p:txBody>
      </p:sp>
      <p:sp>
        <p:nvSpPr>
          <p:cNvPr id="3" name="Content Placeholder 2">
            <a:extLst>
              <a:ext uri="{FF2B5EF4-FFF2-40B4-BE49-F238E27FC236}">
                <a16:creationId xmlns:a16="http://schemas.microsoft.com/office/drawing/2014/main" id="{54D05891-088C-4F7C-B11A-43A3F1D82286}"/>
              </a:ext>
            </a:extLst>
          </p:cNvPr>
          <p:cNvSpPr>
            <a:spLocks noGrp="1"/>
          </p:cNvSpPr>
          <p:nvPr>
            <p:ph idx="1"/>
          </p:nvPr>
        </p:nvSpPr>
        <p:spPr>
          <a:xfrm>
            <a:off x="457200" y="2362200"/>
            <a:ext cx="8229600" cy="3763963"/>
          </a:xfrm>
        </p:spPr>
        <p:txBody>
          <a:bodyPr/>
          <a:lstStyle/>
          <a:p>
            <a:pPr marL="0" indent="0" algn="ctr">
              <a:buNone/>
            </a:pPr>
            <a:r>
              <a:rPr lang="en-US" dirty="0"/>
              <a:t>Maps created for Maria Gough, Harvard Professor of Modern Art</a:t>
            </a:r>
          </a:p>
        </p:txBody>
      </p:sp>
    </p:spTree>
    <p:extLst>
      <p:ext uri="{BB962C8B-B14F-4D97-AF65-F5344CB8AC3E}">
        <p14:creationId xmlns:p14="http://schemas.microsoft.com/office/powerpoint/2010/main" val="138506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0800" y="2055425"/>
            <a:ext cx="7772400" cy="1470025"/>
          </a:xfrm>
        </p:spPr>
        <p:txBody>
          <a:bodyPr/>
          <a:lstStyle/>
          <a:p>
            <a:endParaRPr lang="en-US"/>
          </a:p>
        </p:txBody>
      </p:sp>
      <p:sp>
        <p:nvSpPr>
          <p:cNvPr id="3" name="Subtitle 2"/>
          <p:cNvSpPr>
            <a:spLocks noGrp="1"/>
          </p:cNvSpPr>
          <p:nvPr>
            <p:ph type="subTitle" idx="1"/>
          </p:nvPr>
        </p:nvSpPr>
        <p:spPr>
          <a:xfrm>
            <a:off x="1296600" y="3811200"/>
            <a:ext cx="6400800" cy="1752600"/>
          </a:xfrm>
        </p:spPr>
        <p:txBody>
          <a:bodyPr/>
          <a:lstStyle/>
          <a:p>
            <a:endParaRPr lang="en-US"/>
          </a:p>
        </p:txBody>
      </p:sp>
      <p:pic>
        <p:nvPicPr>
          <p:cNvPr id="8" name="Picture 7" descr="Slide1.png"/>
          <p:cNvPicPr>
            <a:picLocks noChangeAspect="1"/>
          </p:cNvPicPr>
          <p:nvPr/>
        </p:nvPicPr>
        <p:blipFill>
          <a:blip r:embed="rId2" cstate="print"/>
          <a:stretch>
            <a:fillRect/>
          </a:stretch>
        </p:blipFill>
        <p:spPr>
          <a:xfrm>
            <a:off x="0" y="0"/>
            <a:ext cx="9144000" cy="6858000"/>
          </a:xfrm>
          <a:prstGeom prst="rect">
            <a:avLst/>
          </a:prstGeom>
        </p:spPr>
      </p:pic>
      <p:pic>
        <p:nvPicPr>
          <p:cNvPr id="7" name="Picture 6" descr="Slide2.png"/>
          <p:cNvPicPr>
            <a:picLocks noChangeAspect="1"/>
          </p:cNvPicPr>
          <p:nvPr/>
        </p:nvPicPr>
        <p:blipFill>
          <a:blip r:embed="rId3" cstate="print"/>
          <a:stretch>
            <a:fillRect/>
          </a:stretch>
        </p:blipFill>
        <p:spPr>
          <a:xfrm>
            <a:off x="0" y="0"/>
            <a:ext cx="9144000" cy="6858000"/>
          </a:xfrm>
          <a:prstGeom prst="rect">
            <a:avLst/>
          </a:prstGeom>
        </p:spPr>
      </p:pic>
      <p:pic>
        <p:nvPicPr>
          <p:cNvPr id="9" name="Picture 8" descr="Slide4.png"/>
          <p:cNvPicPr>
            <a:picLocks noChangeAspect="1"/>
          </p:cNvPicPr>
          <p:nvPr/>
        </p:nvPicPr>
        <p:blipFill>
          <a:blip r:embed="rId4" cstate="print"/>
          <a:stretch>
            <a:fillRect/>
          </a:stretch>
        </p:blipFill>
        <p:spPr>
          <a:xfrm>
            <a:off x="0" y="0"/>
            <a:ext cx="9144000" cy="6858000"/>
          </a:xfrm>
          <a:prstGeom prst="rect">
            <a:avLst/>
          </a:prstGeom>
        </p:spPr>
      </p:pic>
      <p:pic>
        <p:nvPicPr>
          <p:cNvPr id="11" name="Picture 10" descr="Slide5.png"/>
          <p:cNvPicPr>
            <a:picLocks noChangeAspect="1"/>
          </p:cNvPicPr>
          <p:nvPr/>
        </p:nvPicPr>
        <p:blipFill>
          <a:blip r:embed="rId5" cstate="print"/>
          <a:stretch>
            <a:fillRect/>
          </a:stretch>
        </p:blipFill>
        <p:spPr>
          <a:xfrm>
            <a:off x="0" y="0"/>
            <a:ext cx="9144000" cy="6858000"/>
          </a:xfrm>
          <a:prstGeom prst="rect">
            <a:avLst/>
          </a:prstGeom>
        </p:spPr>
      </p:pic>
      <p:pic>
        <p:nvPicPr>
          <p:cNvPr id="13" name="Picture 12" descr="Slide6.png"/>
          <p:cNvPicPr>
            <a:picLocks noChangeAspect="1"/>
          </p:cNvPicPr>
          <p:nvPr/>
        </p:nvPicPr>
        <p:blipFill>
          <a:blip r:embed="rId6"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7871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jpg"/>
          <p:cNvPicPr>
            <a:picLocks noChangeAspect="1"/>
          </p:cNvPicPr>
          <p:nvPr/>
        </p:nvPicPr>
        <p:blipFill>
          <a:blip r:embed="rId2" cstate="print"/>
          <a:stretch>
            <a:fillRect/>
          </a:stretch>
        </p:blipFill>
        <p:spPr>
          <a:xfrm>
            <a:off x="0" y="0"/>
            <a:ext cx="9144000" cy="6858000"/>
          </a:xfrm>
          <a:prstGeom prst="rect">
            <a:avLst/>
          </a:prstGeom>
        </p:spPr>
      </p:pic>
      <p:pic>
        <p:nvPicPr>
          <p:cNvPr id="27" name="Picture 26" descr="Slide02.jpg"/>
          <p:cNvPicPr>
            <a:picLocks noChangeAspect="1"/>
          </p:cNvPicPr>
          <p:nvPr/>
        </p:nvPicPr>
        <p:blipFill>
          <a:blip r:embed="rId3" cstate="print"/>
          <a:stretch>
            <a:fillRect/>
          </a:stretch>
        </p:blipFill>
        <p:spPr>
          <a:xfrm>
            <a:off x="0" y="0"/>
            <a:ext cx="9144000" cy="6858000"/>
          </a:xfrm>
          <a:prstGeom prst="rect">
            <a:avLst/>
          </a:prstGeom>
        </p:spPr>
      </p:pic>
      <p:pic>
        <p:nvPicPr>
          <p:cNvPr id="28" name="Picture 27" descr="Slide03.jpg"/>
          <p:cNvPicPr>
            <a:picLocks noChangeAspect="1"/>
          </p:cNvPicPr>
          <p:nvPr/>
        </p:nvPicPr>
        <p:blipFill>
          <a:blip r:embed="rId4" cstate="print"/>
          <a:stretch>
            <a:fillRect/>
          </a:stretch>
        </p:blipFill>
        <p:spPr>
          <a:xfrm>
            <a:off x="0" y="0"/>
            <a:ext cx="9144000" cy="6858000"/>
          </a:xfrm>
          <a:prstGeom prst="rect">
            <a:avLst/>
          </a:prstGeom>
        </p:spPr>
      </p:pic>
      <p:pic>
        <p:nvPicPr>
          <p:cNvPr id="29" name="Picture 28" descr="Slide04.jpg"/>
          <p:cNvPicPr>
            <a:picLocks noChangeAspect="1"/>
          </p:cNvPicPr>
          <p:nvPr/>
        </p:nvPicPr>
        <p:blipFill>
          <a:blip r:embed="rId5" cstate="print"/>
          <a:stretch>
            <a:fillRect/>
          </a:stretch>
        </p:blipFill>
        <p:spPr>
          <a:xfrm>
            <a:off x="0" y="0"/>
            <a:ext cx="9144000" cy="6858000"/>
          </a:xfrm>
          <a:prstGeom prst="rect">
            <a:avLst/>
          </a:prstGeom>
        </p:spPr>
      </p:pic>
      <p:pic>
        <p:nvPicPr>
          <p:cNvPr id="35" name="Picture 34" descr="Slide05.jpg"/>
          <p:cNvPicPr>
            <a:picLocks noChangeAspect="1"/>
          </p:cNvPicPr>
          <p:nvPr/>
        </p:nvPicPr>
        <p:blipFill>
          <a:blip r:embed="rId6" cstate="print"/>
          <a:stretch>
            <a:fillRect/>
          </a:stretch>
        </p:blipFill>
        <p:spPr>
          <a:xfrm>
            <a:off x="0" y="0"/>
            <a:ext cx="9144000" cy="6858000"/>
          </a:xfrm>
          <a:prstGeom prst="rect">
            <a:avLst/>
          </a:prstGeom>
        </p:spPr>
      </p:pic>
      <p:pic>
        <p:nvPicPr>
          <p:cNvPr id="36" name="Picture 35" descr="Slide06.jpg"/>
          <p:cNvPicPr>
            <a:picLocks noChangeAspect="1"/>
          </p:cNvPicPr>
          <p:nvPr/>
        </p:nvPicPr>
        <p:blipFill>
          <a:blip r:embed="rId7" cstate="print"/>
          <a:stretch>
            <a:fillRect/>
          </a:stretch>
        </p:blipFill>
        <p:spPr>
          <a:xfrm>
            <a:off x="0" y="0"/>
            <a:ext cx="9144000" cy="6858000"/>
          </a:xfrm>
          <a:prstGeom prst="rect">
            <a:avLst/>
          </a:prstGeom>
        </p:spPr>
      </p:pic>
      <p:pic>
        <p:nvPicPr>
          <p:cNvPr id="37" name="Picture 36" descr="Slide07.jpg"/>
          <p:cNvPicPr>
            <a:picLocks noChangeAspect="1"/>
          </p:cNvPicPr>
          <p:nvPr/>
        </p:nvPicPr>
        <p:blipFill>
          <a:blip r:embed="rId8" cstate="print"/>
          <a:stretch>
            <a:fillRect/>
          </a:stretch>
        </p:blipFill>
        <p:spPr>
          <a:xfrm>
            <a:off x="0" y="0"/>
            <a:ext cx="9144000" cy="6858000"/>
          </a:xfrm>
          <a:prstGeom prst="rect">
            <a:avLst/>
          </a:prstGeom>
        </p:spPr>
      </p:pic>
      <p:pic>
        <p:nvPicPr>
          <p:cNvPr id="38" name="Picture 37" descr="Slide08.jpg"/>
          <p:cNvPicPr>
            <a:picLocks noChangeAspect="1"/>
          </p:cNvPicPr>
          <p:nvPr/>
        </p:nvPicPr>
        <p:blipFill>
          <a:blip r:embed="rId9" cstate="print"/>
          <a:stretch>
            <a:fillRect/>
          </a:stretch>
        </p:blipFill>
        <p:spPr>
          <a:xfrm>
            <a:off x="0" y="0"/>
            <a:ext cx="9144000" cy="6858000"/>
          </a:xfrm>
          <a:prstGeom prst="rect">
            <a:avLst/>
          </a:prstGeom>
        </p:spPr>
      </p:pic>
      <p:pic>
        <p:nvPicPr>
          <p:cNvPr id="39" name="Picture 38" descr="Slide09.jpg"/>
          <p:cNvPicPr>
            <a:picLocks noChangeAspect="1"/>
          </p:cNvPicPr>
          <p:nvPr/>
        </p:nvPicPr>
        <p:blipFill>
          <a:blip r:embed="rId10" cstate="print"/>
          <a:stretch>
            <a:fillRect/>
          </a:stretch>
        </p:blipFill>
        <p:spPr>
          <a:xfrm>
            <a:off x="0" y="0"/>
            <a:ext cx="9144000" cy="6858000"/>
          </a:xfrm>
          <a:prstGeom prst="rect">
            <a:avLst/>
          </a:prstGeom>
        </p:spPr>
      </p:pic>
      <p:pic>
        <p:nvPicPr>
          <p:cNvPr id="40" name="Picture 39" descr="Slide10.jpg"/>
          <p:cNvPicPr>
            <a:picLocks noChangeAspect="1"/>
          </p:cNvPicPr>
          <p:nvPr/>
        </p:nvPicPr>
        <p:blipFill>
          <a:blip r:embed="rId11" cstate="print"/>
          <a:stretch>
            <a:fillRect/>
          </a:stretch>
        </p:blipFill>
        <p:spPr>
          <a:xfrm>
            <a:off x="0" y="0"/>
            <a:ext cx="9144000" cy="6858000"/>
          </a:xfrm>
          <a:prstGeom prst="rect">
            <a:avLst/>
          </a:prstGeom>
        </p:spPr>
      </p:pic>
      <p:pic>
        <p:nvPicPr>
          <p:cNvPr id="41" name="Picture 40" descr="Slide11.jpg"/>
          <p:cNvPicPr>
            <a:picLocks noChangeAspect="1"/>
          </p:cNvPicPr>
          <p:nvPr/>
        </p:nvPicPr>
        <p:blipFill>
          <a:blip r:embed="rId12" cstate="print"/>
          <a:stretch>
            <a:fillRect/>
          </a:stretch>
        </p:blipFill>
        <p:spPr>
          <a:xfrm>
            <a:off x="0" y="0"/>
            <a:ext cx="9144000" cy="6858000"/>
          </a:xfrm>
          <a:prstGeom prst="rect">
            <a:avLst/>
          </a:prstGeom>
        </p:spPr>
      </p:pic>
      <p:pic>
        <p:nvPicPr>
          <p:cNvPr id="42" name="Picture 41" descr="Slide12.jpg"/>
          <p:cNvPicPr>
            <a:picLocks noChangeAspect="1"/>
          </p:cNvPicPr>
          <p:nvPr/>
        </p:nvPicPr>
        <p:blipFill>
          <a:blip r:embed="rId13" cstate="print"/>
          <a:stretch>
            <a:fillRect/>
          </a:stretch>
        </p:blipFill>
        <p:spPr>
          <a:xfrm>
            <a:off x="0" y="0"/>
            <a:ext cx="9144000" cy="6858000"/>
          </a:xfrm>
          <a:prstGeom prst="rect">
            <a:avLst/>
          </a:prstGeom>
        </p:spPr>
      </p:pic>
      <p:pic>
        <p:nvPicPr>
          <p:cNvPr id="43" name="Picture 42" descr="Slide13.jpg"/>
          <p:cNvPicPr>
            <a:picLocks noChangeAspect="1"/>
          </p:cNvPicPr>
          <p:nvPr/>
        </p:nvPicPr>
        <p:blipFill>
          <a:blip r:embed="rId14" cstate="print"/>
          <a:stretch>
            <a:fillRect/>
          </a:stretch>
        </p:blipFill>
        <p:spPr>
          <a:xfrm>
            <a:off x="0" y="0"/>
            <a:ext cx="9144000" cy="6858000"/>
          </a:xfrm>
          <a:prstGeom prst="rect">
            <a:avLst/>
          </a:prstGeom>
        </p:spPr>
      </p:pic>
      <p:pic>
        <p:nvPicPr>
          <p:cNvPr id="44" name="Picture 43" descr="Slide14.jpg"/>
          <p:cNvPicPr>
            <a:picLocks noChangeAspect="1"/>
          </p:cNvPicPr>
          <p:nvPr/>
        </p:nvPicPr>
        <p:blipFill>
          <a:blip r:embed="rId15" cstate="print"/>
          <a:stretch>
            <a:fillRect/>
          </a:stretch>
        </p:blipFill>
        <p:spPr>
          <a:xfrm>
            <a:off x="0" y="0"/>
            <a:ext cx="9144000" cy="6858000"/>
          </a:xfrm>
          <a:prstGeom prst="rect">
            <a:avLst/>
          </a:prstGeom>
        </p:spPr>
      </p:pic>
      <p:pic>
        <p:nvPicPr>
          <p:cNvPr id="45" name="Picture 44" descr="Slide15.jpg"/>
          <p:cNvPicPr>
            <a:picLocks noChangeAspect="1"/>
          </p:cNvPicPr>
          <p:nvPr/>
        </p:nvPicPr>
        <p:blipFill>
          <a:blip r:embed="rId16" cstate="print"/>
          <a:stretch>
            <a:fillRect/>
          </a:stretch>
        </p:blipFill>
        <p:spPr>
          <a:xfrm>
            <a:off x="0" y="0"/>
            <a:ext cx="9144000" cy="6858000"/>
          </a:xfrm>
          <a:prstGeom prst="rect">
            <a:avLst/>
          </a:prstGeom>
        </p:spPr>
      </p:pic>
      <p:pic>
        <p:nvPicPr>
          <p:cNvPr id="46" name="Picture 45" descr="Slide16.jpg"/>
          <p:cNvPicPr>
            <a:picLocks noChangeAspect="1"/>
          </p:cNvPicPr>
          <p:nvPr/>
        </p:nvPicPr>
        <p:blipFill>
          <a:blip r:embed="rId17"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12169509"/>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3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3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3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up)">
                                      <p:cBhvr>
                                        <p:cTn id="32" dur="3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right)">
                                      <p:cBhvr>
                                        <p:cTn id="42" dur="3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30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3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down)">
                                      <p:cBhvr>
                                        <p:cTn id="67" dur="30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down)">
                                      <p:cBhvr>
                                        <p:cTn id="72" dur="20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right)">
                                      <p:cBhvr>
                                        <p:cTn id="77" dur="3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sharpenSoften amount="15000"/>
                    </a14:imgEffect>
                    <a14:imgEffect>
                      <a14:brightnessContrast bright="-24000"/>
                    </a14:imgEffect>
                  </a14:imgLayer>
                </a14:imgProps>
              </a:ext>
              <a:ext uri="{28A0092B-C50C-407E-A947-70E740481C1C}">
                <a14:useLocalDpi xmlns:a14="http://schemas.microsoft.com/office/drawing/2010/main" val="0"/>
              </a:ext>
            </a:extLst>
          </a:blip>
          <a:stretch>
            <a:fillRect/>
          </a:stretch>
        </p:blipFill>
        <p:spPr>
          <a:xfrm>
            <a:off x="-63" y="1559293"/>
            <a:ext cx="9144000" cy="3771900"/>
          </a:xfrm>
          <a:prstGeom prst="rect">
            <a:avLst/>
          </a:prstGeom>
        </p:spPr>
      </p:pic>
      <p:sp>
        <p:nvSpPr>
          <p:cNvPr id="5" name="Freeform 4"/>
          <p:cNvSpPr/>
          <p:nvPr/>
        </p:nvSpPr>
        <p:spPr>
          <a:xfrm>
            <a:off x="4776266" y="2684936"/>
            <a:ext cx="174375" cy="218295"/>
          </a:xfrm>
          <a:custGeom>
            <a:avLst/>
            <a:gdLst>
              <a:gd name="connsiteX0" fmla="*/ 0 w 549282"/>
              <a:gd name="connsiteY0" fmla="*/ 0 h 687629"/>
              <a:gd name="connsiteX1" fmla="*/ 36576 w 549282"/>
              <a:gd name="connsiteY1" fmla="*/ 7315 h 687629"/>
              <a:gd name="connsiteX2" fmla="*/ 58522 w 549282"/>
              <a:gd name="connsiteY2" fmla="*/ 21946 h 687629"/>
              <a:gd name="connsiteX3" fmla="*/ 80467 w 549282"/>
              <a:gd name="connsiteY3" fmla="*/ 29261 h 687629"/>
              <a:gd name="connsiteX4" fmla="*/ 87783 w 549282"/>
              <a:gd name="connsiteY4" fmla="*/ 51206 h 687629"/>
              <a:gd name="connsiteX5" fmla="*/ 95098 w 549282"/>
              <a:gd name="connsiteY5" fmla="*/ 102413 h 687629"/>
              <a:gd name="connsiteX6" fmla="*/ 117043 w 549282"/>
              <a:gd name="connsiteY6" fmla="*/ 109728 h 687629"/>
              <a:gd name="connsiteX7" fmla="*/ 131674 w 549282"/>
              <a:gd name="connsiteY7" fmla="*/ 182880 h 687629"/>
              <a:gd name="connsiteX8" fmla="*/ 153619 w 549282"/>
              <a:gd name="connsiteY8" fmla="*/ 197510 h 687629"/>
              <a:gd name="connsiteX9" fmla="*/ 190195 w 549282"/>
              <a:gd name="connsiteY9" fmla="*/ 226771 h 687629"/>
              <a:gd name="connsiteX10" fmla="*/ 212141 w 549282"/>
              <a:gd name="connsiteY10" fmla="*/ 234086 h 687629"/>
              <a:gd name="connsiteX11" fmla="*/ 329184 w 549282"/>
              <a:gd name="connsiteY11" fmla="*/ 226771 h 687629"/>
              <a:gd name="connsiteX12" fmla="*/ 373075 w 549282"/>
              <a:gd name="connsiteY12" fmla="*/ 226771 h 687629"/>
              <a:gd name="connsiteX13" fmla="*/ 387706 w 549282"/>
              <a:gd name="connsiteY13" fmla="*/ 270662 h 687629"/>
              <a:gd name="connsiteX14" fmla="*/ 395021 w 549282"/>
              <a:gd name="connsiteY14" fmla="*/ 292608 h 687629"/>
              <a:gd name="connsiteX15" fmla="*/ 402336 w 549282"/>
              <a:gd name="connsiteY15" fmla="*/ 336499 h 687629"/>
              <a:gd name="connsiteX16" fmla="*/ 416967 w 549282"/>
              <a:gd name="connsiteY16" fmla="*/ 351130 h 687629"/>
              <a:gd name="connsiteX17" fmla="*/ 438912 w 549282"/>
              <a:gd name="connsiteY17" fmla="*/ 387706 h 687629"/>
              <a:gd name="connsiteX18" fmla="*/ 468173 w 549282"/>
              <a:gd name="connsiteY18" fmla="*/ 424282 h 687629"/>
              <a:gd name="connsiteX19" fmla="*/ 490119 w 549282"/>
              <a:gd name="connsiteY19" fmla="*/ 431597 h 687629"/>
              <a:gd name="connsiteX20" fmla="*/ 541325 w 549282"/>
              <a:gd name="connsiteY20" fmla="*/ 446227 h 687629"/>
              <a:gd name="connsiteX21" fmla="*/ 534010 w 549282"/>
              <a:gd name="connsiteY21" fmla="*/ 526694 h 687629"/>
              <a:gd name="connsiteX22" fmla="*/ 541325 w 549282"/>
              <a:gd name="connsiteY22" fmla="*/ 629107 h 687629"/>
              <a:gd name="connsiteX23" fmla="*/ 548640 w 549282"/>
              <a:gd name="connsiteY23" fmla="*/ 687629 h 6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9282" h="687629">
                <a:moveTo>
                  <a:pt x="0" y="0"/>
                </a:moveTo>
                <a:cubicBezTo>
                  <a:pt x="12192" y="2438"/>
                  <a:pt x="24934" y="2949"/>
                  <a:pt x="36576" y="7315"/>
                </a:cubicBezTo>
                <a:cubicBezTo>
                  <a:pt x="44808" y="10402"/>
                  <a:pt x="50658" y="18014"/>
                  <a:pt x="58522" y="21946"/>
                </a:cubicBezTo>
                <a:cubicBezTo>
                  <a:pt x="65419" y="25394"/>
                  <a:pt x="73152" y="26823"/>
                  <a:pt x="80467" y="29261"/>
                </a:cubicBezTo>
                <a:cubicBezTo>
                  <a:pt x="82906" y="36576"/>
                  <a:pt x="86271" y="43645"/>
                  <a:pt x="87783" y="51206"/>
                </a:cubicBezTo>
                <a:cubicBezTo>
                  <a:pt x="91165" y="68113"/>
                  <a:pt x="87387" y="86991"/>
                  <a:pt x="95098" y="102413"/>
                </a:cubicBezTo>
                <a:cubicBezTo>
                  <a:pt x="98546" y="109310"/>
                  <a:pt x="109728" y="107290"/>
                  <a:pt x="117043" y="109728"/>
                </a:cubicBezTo>
                <a:cubicBezTo>
                  <a:pt x="121920" y="134112"/>
                  <a:pt x="110983" y="169086"/>
                  <a:pt x="131674" y="182880"/>
                </a:cubicBezTo>
                <a:cubicBezTo>
                  <a:pt x="138989" y="187757"/>
                  <a:pt x="146754" y="192018"/>
                  <a:pt x="153619" y="197510"/>
                </a:cubicBezTo>
                <a:cubicBezTo>
                  <a:pt x="176298" y="215653"/>
                  <a:pt x="160177" y="211762"/>
                  <a:pt x="190195" y="226771"/>
                </a:cubicBezTo>
                <a:cubicBezTo>
                  <a:pt x="197092" y="230219"/>
                  <a:pt x="204826" y="231648"/>
                  <a:pt x="212141" y="234086"/>
                </a:cubicBezTo>
                <a:cubicBezTo>
                  <a:pt x="251155" y="231648"/>
                  <a:pt x="290308" y="230863"/>
                  <a:pt x="329184" y="226771"/>
                </a:cubicBezTo>
                <a:cubicBezTo>
                  <a:pt x="373660" y="222089"/>
                  <a:pt x="328600" y="211946"/>
                  <a:pt x="373075" y="226771"/>
                </a:cubicBezTo>
                <a:lnTo>
                  <a:pt x="387706" y="270662"/>
                </a:lnTo>
                <a:cubicBezTo>
                  <a:pt x="390144" y="277977"/>
                  <a:pt x="393753" y="285002"/>
                  <a:pt x="395021" y="292608"/>
                </a:cubicBezTo>
                <a:cubicBezTo>
                  <a:pt x="397459" y="307238"/>
                  <a:pt x="397128" y="322611"/>
                  <a:pt x="402336" y="336499"/>
                </a:cubicBezTo>
                <a:cubicBezTo>
                  <a:pt x="404758" y="342957"/>
                  <a:pt x="412090" y="346253"/>
                  <a:pt x="416967" y="351130"/>
                </a:cubicBezTo>
                <a:cubicBezTo>
                  <a:pt x="429669" y="389237"/>
                  <a:pt x="415962" y="359019"/>
                  <a:pt x="438912" y="387706"/>
                </a:cubicBezTo>
                <a:cubicBezTo>
                  <a:pt x="448109" y="399203"/>
                  <a:pt x="454590" y="416132"/>
                  <a:pt x="468173" y="424282"/>
                </a:cubicBezTo>
                <a:cubicBezTo>
                  <a:pt x="474785" y="428249"/>
                  <a:pt x="482705" y="429479"/>
                  <a:pt x="490119" y="431597"/>
                </a:cubicBezTo>
                <a:cubicBezTo>
                  <a:pt x="554417" y="449967"/>
                  <a:pt x="488705" y="428688"/>
                  <a:pt x="541325" y="446227"/>
                </a:cubicBezTo>
                <a:cubicBezTo>
                  <a:pt x="538887" y="473049"/>
                  <a:pt x="534010" y="499761"/>
                  <a:pt x="534010" y="526694"/>
                </a:cubicBezTo>
                <a:cubicBezTo>
                  <a:pt x="534010" y="560919"/>
                  <a:pt x="537326" y="595117"/>
                  <a:pt x="541325" y="629107"/>
                </a:cubicBezTo>
                <a:cubicBezTo>
                  <a:pt x="552495" y="724058"/>
                  <a:pt x="548640" y="546201"/>
                  <a:pt x="548640" y="687629"/>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 name="Freeform 5"/>
          <p:cNvSpPr/>
          <p:nvPr/>
        </p:nvSpPr>
        <p:spPr>
          <a:xfrm>
            <a:off x="4808330" y="2192612"/>
            <a:ext cx="518040" cy="935881"/>
          </a:xfrm>
          <a:custGeom>
            <a:avLst/>
            <a:gdLst>
              <a:gd name="connsiteX0" fmla="*/ 0 w 1631827"/>
              <a:gd name="connsiteY0" fmla="*/ 0 h 2948025"/>
              <a:gd name="connsiteX1" fmla="*/ 21946 w 1631827"/>
              <a:gd name="connsiteY1" fmla="*/ 80467 h 2948025"/>
              <a:gd name="connsiteX2" fmla="*/ 43892 w 1631827"/>
              <a:gd name="connsiteY2" fmla="*/ 87782 h 2948025"/>
              <a:gd name="connsiteX3" fmla="*/ 51207 w 1631827"/>
              <a:gd name="connsiteY3" fmla="*/ 109728 h 2948025"/>
              <a:gd name="connsiteX4" fmla="*/ 73152 w 1631827"/>
              <a:gd name="connsiteY4" fmla="*/ 124358 h 2948025"/>
              <a:gd name="connsiteX5" fmla="*/ 102413 w 1631827"/>
              <a:gd name="connsiteY5" fmla="*/ 153619 h 2948025"/>
              <a:gd name="connsiteX6" fmla="*/ 117044 w 1631827"/>
              <a:gd name="connsiteY6" fmla="*/ 168249 h 2948025"/>
              <a:gd name="connsiteX7" fmla="*/ 131674 w 1631827"/>
              <a:gd name="connsiteY7" fmla="*/ 182880 h 2948025"/>
              <a:gd name="connsiteX8" fmla="*/ 138989 w 1631827"/>
              <a:gd name="connsiteY8" fmla="*/ 204825 h 2948025"/>
              <a:gd name="connsiteX9" fmla="*/ 153620 w 1631827"/>
              <a:gd name="connsiteY9" fmla="*/ 343814 h 2948025"/>
              <a:gd name="connsiteX10" fmla="*/ 168250 w 1631827"/>
              <a:gd name="connsiteY10" fmla="*/ 424281 h 2948025"/>
              <a:gd name="connsiteX11" fmla="*/ 182880 w 1631827"/>
              <a:gd name="connsiteY11" fmla="*/ 526694 h 2948025"/>
              <a:gd name="connsiteX12" fmla="*/ 197511 w 1631827"/>
              <a:gd name="connsiteY12" fmla="*/ 570585 h 2948025"/>
              <a:gd name="connsiteX13" fmla="*/ 190196 w 1631827"/>
              <a:gd name="connsiteY13" fmla="*/ 782726 h 2948025"/>
              <a:gd name="connsiteX14" fmla="*/ 197511 w 1631827"/>
              <a:gd name="connsiteY14" fmla="*/ 811987 h 2948025"/>
              <a:gd name="connsiteX15" fmla="*/ 402336 w 1631827"/>
              <a:gd name="connsiteY15" fmla="*/ 804672 h 2948025"/>
              <a:gd name="connsiteX16" fmla="*/ 453543 w 1631827"/>
              <a:gd name="connsiteY16" fmla="*/ 811987 h 2948025"/>
              <a:gd name="connsiteX17" fmla="*/ 490119 w 1631827"/>
              <a:gd name="connsiteY17" fmla="*/ 841248 h 2948025"/>
              <a:gd name="connsiteX18" fmla="*/ 497434 w 1631827"/>
              <a:gd name="connsiteY18" fmla="*/ 892454 h 2948025"/>
              <a:gd name="connsiteX19" fmla="*/ 512064 w 1631827"/>
              <a:gd name="connsiteY19" fmla="*/ 936345 h 2948025"/>
              <a:gd name="connsiteX20" fmla="*/ 534010 w 1631827"/>
              <a:gd name="connsiteY20" fmla="*/ 1046073 h 2948025"/>
              <a:gd name="connsiteX21" fmla="*/ 563271 w 1631827"/>
              <a:gd name="connsiteY21" fmla="*/ 1075334 h 2948025"/>
              <a:gd name="connsiteX22" fmla="*/ 577901 w 1631827"/>
              <a:gd name="connsiteY22" fmla="*/ 1119225 h 2948025"/>
              <a:gd name="connsiteX23" fmla="*/ 585216 w 1631827"/>
              <a:gd name="connsiteY23" fmla="*/ 1141171 h 2948025"/>
              <a:gd name="connsiteX24" fmla="*/ 577901 w 1631827"/>
              <a:gd name="connsiteY24" fmla="*/ 1207008 h 2948025"/>
              <a:gd name="connsiteX25" fmla="*/ 577901 w 1631827"/>
              <a:gd name="connsiteY25" fmla="*/ 1272844 h 2948025"/>
              <a:gd name="connsiteX26" fmla="*/ 563271 w 1631827"/>
              <a:gd name="connsiteY26" fmla="*/ 1287475 h 2948025"/>
              <a:gd name="connsiteX27" fmla="*/ 555956 w 1631827"/>
              <a:gd name="connsiteY27" fmla="*/ 1324051 h 2948025"/>
              <a:gd name="connsiteX28" fmla="*/ 643738 w 1631827"/>
              <a:gd name="connsiteY28" fmla="*/ 1338681 h 2948025"/>
              <a:gd name="connsiteX29" fmla="*/ 702260 w 1631827"/>
              <a:gd name="connsiteY29" fmla="*/ 1324051 h 2948025"/>
              <a:gd name="connsiteX30" fmla="*/ 724205 w 1631827"/>
              <a:gd name="connsiteY30" fmla="*/ 1331366 h 2948025"/>
              <a:gd name="connsiteX31" fmla="*/ 753466 w 1631827"/>
              <a:gd name="connsiteY31" fmla="*/ 1338681 h 2948025"/>
              <a:gd name="connsiteX32" fmla="*/ 1024128 w 1631827"/>
              <a:gd name="connsiteY32" fmla="*/ 1345996 h 2948025"/>
              <a:gd name="connsiteX33" fmla="*/ 1046074 w 1631827"/>
              <a:gd name="connsiteY33" fmla="*/ 1382572 h 2948025"/>
              <a:gd name="connsiteX34" fmla="*/ 1097280 w 1631827"/>
              <a:gd name="connsiteY34" fmla="*/ 1419148 h 2948025"/>
              <a:gd name="connsiteX35" fmla="*/ 1177748 w 1631827"/>
              <a:gd name="connsiteY35" fmla="*/ 1484985 h 2948025"/>
              <a:gd name="connsiteX36" fmla="*/ 1192378 w 1631827"/>
              <a:gd name="connsiteY36" fmla="*/ 1506931 h 2948025"/>
              <a:gd name="connsiteX37" fmla="*/ 1236269 w 1631827"/>
              <a:gd name="connsiteY37" fmla="*/ 1521561 h 2948025"/>
              <a:gd name="connsiteX38" fmla="*/ 1280160 w 1631827"/>
              <a:gd name="connsiteY38" fmla="*/ 1550822 h 2948025"/>
              <a:gd name="connsiteX39" fmla="*/ 1302106 w 1631827"/>
              <a:gd name="connsiteY39" fmla="*/ 1565452 h 2948025"/>
              <a:gd name="connsiteX40" fmla="*/ 1345997 w 1631827"/>
              <a:gd name="connsiteY40" fmla="*/ 1609344 h 2948025"/>
              <a:gd name="connsiteX41" fmla="*/ 1360628 w 1631827"/>
              <a:gd name="connsiteY41" fmla="*/ 1623974 h 2948025"/>
              <a:gd name="connsiteX42" fmla="*/ 1397204 w 1631827"/>
              <a:gd name="connsiteY42" fmla="*/ 1653235 h 2948025"/>
              <a:gd name="connsiteX43" fmla="*/ 1404519 w 1631827"/>
              <a:gd name="connsiteY43" fmla="*/ 1675180 h 2948025"/>
              <a:gd name="connsiteX44" fmla="*/ 1426464 w 1631827"/>
              <a:gd name="connsiteY44" fmla="*/ 1682496 h 2948025"/>
              <a:gd name="connsiteX45" fmla="*/ 1470356 w 1631827"/>
              <a:gd name="connsiteY45" fmla="*/ 1704441 h 2948025"/>
              <a:gd name="connsiteX46" fmla="*/ 1499616 w 1631827"/>
              <a:gd name="connsiteY46" fmla="*/ 1762963 h 2948025"/>
              <a:gd name="connsiteX47" fmla="*/ 1506932 w 1631827"/>
              <a:gd name="connsiteY47" fmla="*/ 1784908 h 2948025"/>
              <a:gd name="connsiteX48" fmla="*/ 1536192 w 1631827"/>
              <a:gd name="connsiteY48" fmla="*/ 1821484 h 2948025"/>
              <a:gd name="connsiteX49" fmla="*/ 1536192 w 1631827"/>
              <a:gd name="connsiteY49" fmla="*/ 1989734 h 2948025"/>
              <a:gd name="connsiteX50" fmla="*/ 1543508 w 1631827"/>
              <a:gd name="connsiteY50" fmla="*/ 2070201 h 2948025"/>
              <a:gd name="connsiteX51" fmla="*/ 1550823 w 1631827"/>
              <a:gd name="connsiteY51" fmla="*/ 2165299 h 2948025"/>
              <a:gd name="connsiteX52" fmla="*/ 1558138 w 1631827"/>
              <a:gd name="connsiteY52" fmla="*/ 2194560 h 2948025"/>
              <a:gd name="connsiteX53" fmla="*/ 1580084 w 1631827"/>
              <a:gd name="connsiteY53" fmla="*/ 2209190 h 2948025"/>
              <a:gd name="connsiteX54" fmla="*/ 1587399 w 1631827"/>
              <a:gd name="connsiteY54" fmla="*/ 2231136 h 2948025"/>
              <a:gd name="connsiteX55" fmla="*/ 1580084 w 1631827"/>
              <a:gd name="connsiteY55" fmla="*/ 2318918 h 2948025"/>
              <a:gd name="connsiteX56" fmla="*/ 1572768 w 1631827"/>
              <a:gd name="connsiteY56" fmla="*/ 2545689 h 2948025"/>
              <a:gd name="connsiteX57" fmla="*/ 1580084 w 1631827"/>
              <a:gd name="connsiteY57" fmla="*/ 2706624 h 2948025"/>
              <a:gd name="connsiteX58" fmla="*/ 1587399 w 1631827"/>
              <a:gd name="connsiteY58" fmla="*/ 2728569 h 2948025"/>
              <a:gd name="connsiteX59" fmla="*/ 1602029 w 1631827"/>
              <a:gd name="connsiteY59" fmla="*/ 2787091 h 2948025"/>
              <a:gd name="connsiteX60" fmla="*/ 1616660 w 1631827"/>
              <a:gd name="connsiteY60" fmla="*/ 2845612 h 2948025"/>
              <a:gd name="connsiteX61" fmla="*/ 1623975 w 1631827"/>
              <a:gd name="connsiteY61" fmla="*/ 2889504 h 2948025"/>
              <a:gd name="connsiteX62" fmla="*/ 1631290 w 1631827"/>
              <a:gd name="connsiteY62" fmla="*/ 2918764 h 2948025"/>
              <a:gd name="connsiteX63" fmla="*/ 1631290 w 1631827"/>
              <a:gd name="connsiteY63" fmla="*/ 2948025 h 294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31827" h="2948025">
                <a:moveTo>
                  <a:pt x="0" y="0"/>
                </a:moveTo>
                <a:cubicBezTo>
                  <a:pt x="1788" y="8939"/>
                  <a:pt x="13993" y="77816"/>
                  <a:pt x="21946" y="80467"/>
                </a:cubicBezTo>
                <a:lnTo>
                  <a:pt x="43892" y="87782"/>
                </a:lnTo>
                <a:cubicBezTo>
                  <a:pt x="46330" y="95097"/>
                  <a:pt x="46390" y="103707"/>
                  <a:pt x="51207" y="109728"/>
                </a:cubicBezTo>
                <a:cubicBezTo>
                  <a:pt x="56699" y="116593"/>
                  <a:pt x="66477" y="118637"/>
                  <a:pt x="73152" y="124358"/>
                </a:cubicBezTo>
                <a:cubicBezTo>
                  <a:pt x="83625" y="133335"/>
                  <a:pt x="92659" y="143865"/>
                  <a:pt x="102413" y="153619"/>
                </a:cubicBezTo>
                <a:lnTo>
                  <a:pt x="117044" y="168249"/>
                </a:lnTo>
                <a:lnTo>
                  <a:pt x="131674" y="182880"/>
                </a:lnTo>
                <a:cubicBezTo>
                  <a:pt x="134112" y="190195"/>
                  <a:pt x="137316" y="197298"/>
                  <a:pt x="138989" y="204825"/>
                </a:cubicBezTo>
                <a:cubicBezTo>
                  <a:pt x="150528" y="256750"/>
                  <a:pt x="147316" y="283928"/>
                  <a:pt x="153620" y="343814"/>
                </a:cubicBezTo>
                <a:cubicBezTo>
                  <a:pt x="157771" y="383245"/>
                  <a:pt x="162392" y="387180"/>
                  <a:pt x="168250" y="424281"/>
                </a:cubicBezTo>
                <a:cubicBezTo>
                  <a:pt x="173628" y="458343"/>
                  <a:pt x="171975" y="493980"/>
                  <a:pt x="182880" y="526694"/>
                </a:cubicBezTo>
                <a:lnTo>
                  <a:pt x="197511" y="570585"/>
                </a:lnTo>
                <a:cubicBezTo>
                  <a:pt x="195073" y="641299"/>
                  <a:pt x="190196" y="711970"/>
                  <a:pt x="190196" y="782726"/>
                </a:cubicBezTo>
                <a:cubicBezTo>
                  <a:pt x="190196" y="792780"/>
                  <a:pt x="187511" y="810952"/>
                  <a:pt x="197511" y="811987"/>
                </a:cubicBezTo>
                <a:cubicBezTo>
                  <a:pt x="265467" y="819017"/>
                  <a:pt x="334061" y="807110"/>
                  <a:pt x="402336" y="804672"/>
                </a:cubicBezTo>
                <a:cubicBezTo>
                  <a:pt x="419405" y="807110"/>
                  <a:pt x="437028" y="807033"/>
                  <a:pt x="453543" y="811987"/>
                </a:cubicBezTo>
                <a:cubicBezTo>
                  <a:pt x="466726" y="815942"/>
                  <a:pt x="480648" y="831777"/>
                  <a:pt x="490119" y="841248"/>
                </a:cubicBezTo>
                <a:cubicBezTo>
                  <a:pt x="492557" y="858317"/>
                  <a:pt x="493557" y="875654"/>
                  <a:pt x="497434" y="892454"/>
                </a:cubicBezTo>
                <a:cubicBezTo>
                  <a:pt x="500902" y="907481"/>
                  <a:pt x="512064" y="936345"/>
                  <a:pt x="512064" y="936345"/>
                </a:cubicBezTo>
                <a:cubicBezTo>
                  <a:pt x="513346" y="947881"/>
                  <a:pt x="517802" y="1029865"/>
                  <a:pt x="534010" y="1046073"/>
                </a:cubicBezTo>
                <a:lnTo>
                  <a:pt x="563271" y="1075334"/>
                </a:lnTo>
                <a:lnTo>
                  <a:pt x="577901" y="1119225"/>
                </a:lnTo>
                <a:lnTo>
                  <a:pt x="585216" y="1141171"/>
                </a:lnTo>
                <a:cubicBezTo>
                  <a:pt x="582778" y="1163117"/>
                  <a:pt x="577901" y="1184927"/>
                  <a:pt x="577901" y="1207008"/>
                </a:cubicBezTo>
                <a:cubicBezTo>
                  <a:pt x="577901" y="1242020"/>
                  <a:pt x="594368" y="1245398"/>
                  <a:pt x="577901" y="1272844"/>
                </a:cubicBezTo>
                <a:cubicBezTo>
                  <a:pt x="574353" y="1278758"/>
                  <a:pt x="568148" y="1282598"/>
                  <a:pt x="563271" y="1287475"/>
                </a:cubicBezTo>
                <a:cubicBezTo>
                  <a:pt x="560833" y="1299667"/>
                  <a:pt x="555956" y="1311618"/>
                  <a:pt x="555956" y="1324051"/>
                </a:cubicBezTo>
                <a:cubicBezTo>
                  <a:pt x="555956" y="1372986"/>
                  <a:pt x="610892" y="1341667"/>
                  <a:pt x="643738" y="1338681"/>
                </a:cubicBezTo>
                <a:cubicBezTo>
                  <a:pt x="661055" y="1332909"/>
                  <a:pt x="684606" y="1324051"/>
                  <a:pt x="702260" y="1324051"/>
                </a:cubicBezTo>
                <a:cubicBezTo>
                  <a:pt x="709971" y="1324051"/>
                  <a:pt x="716791" y="1329248"/>
                  <a:pt x="724205" y="1331366"/>
                </a:cubicBezTo>
                <a:cubicBezTo>
                  <a:pt x="733872" y="1334128"/>
                  <a:pt x="743424" y="1338191"/>
                  <a:pt x="753466" y="1338681"/>
                </a:cubicBezTo>
                <a:cubicBezTo>
                  <a:pt x="843612" y="1343078"/>
                  <a:pt x="933907" y="1343558"/>
                  <a:pt x="1024128" y="1345996"/>
                </a:cubicBezTo>
                <a:cubicBezTo>
                  <a:pt x="1078189" y="1400057"/>
                  <a:pt x="998592" y="1316098"/>
                  <a:pt x="1046074" y="1382572"/>
                </a:cubicBezTo>
                <a:cubicBezTo>
                  <a:pt x="1067770" y="1412946"/>
                  <a:pt x="1069526" y="1409897"/>
                  <a:pt x="1097280" y="1419148"/>
                </a:cubicBezTo>
                <a:cubicBezTo>
                  <a:pt x="1125528" y="1437980"/>
                  <a:pt x="1158145" y="1455580"/>
                  <a:pt x="1177748" y="1484985"/>
                </a:cubicBezTo>
                <a:cubicBezTo>
                  <a:pt x="1182625" y="1492300"/>
                  <a:pt x="1184923" y="1502271"/>
                  <a:pt x="1192378" y="1506931"/>
                </a:cubicBezTo>
                <a:cubicBezTo>
                  <a:pt x="1205456" y="1515105"/>
                  <a:pt x="1236269" y="1521561"/>
                  <a:pt x="1236269" y="1521561"/>
                </a:cubicBezTo>
                <a:lnTo>
                  <a:pt x="1280160" y="1550822"/>
                </a:lnTo>
                <a:cubicBezTo>
                  <a:pt x="1287475" y="1555699"/>
                  <a:pt x="1295889" y="1559235"/>
                  <a:pt x="1302106" y="1565452"/>
                </a:cubicBezTo>
                <a:lnTo>
                  <a:pt x="1345997" y="1609344"/>
                </a:lnTo>
                <a:cubicBezTo>
                  <a:pt x="1350874" y="1614221"/>
                  <a:pt x="1354889" y="1620148"/>
                  <a:pt x="1360628" y="1623974"/>
                </a:cubicBezTo>
                <a:cubicBezTo>
                  <a:pt x="1388312" y="1642430"/>
                  <a:pt x="1376356" y="1632387"/>
                  <a:pt x="1397204" y="1653235"/>
                </a:cubicBezTo>
                <a:cubicBezTo>
                  <a:pt x="1399642" y="1660550"/>
                  <a:pt x="1399067" y="1669728"/>
                  <a:pt x="1404519" y="1675180"/>
                </a:cubicBezTo>
                <a:cubicBezTo>
                  <a:pt x="1409971" y="1680632"/>
                  <a:pt x="1419567" y="1679048"/>
                  <a:pt x="1426464" y="1682496"/>
                </a:cubicBezTo>
                <a:cubicBezTo>
                  <a:pt x="1483176" y="1710853"/>
                  <a:pt x="1415204" y="1686058"/>
                  <a:pt x="1470356" y="1704441"/>
                </a:cubicBezTo>
                <a:cubicBezTo>
                  <a:pt x="1495891" y="1729978"/>
                  <a:pt x="1482804" y="1712528"/>
                  <a:pt x="1499616" y="1762963"/>
                </a:cubicBezTo>
                <a:cubicBezTo>
                  <a:pt x="1502054" y="1770278"/>
                  <a:pt x="1501480" y="1779455"/>
                  <a:pt x="1506932" y="1784908"/>
                </a:cubicBezTo>
                <a:cubicBezTo>
                  <a:pt x="1527778" y="1805756"/>
                  <a:pt x="1517736" y="1793800"/>
                  <a:pt x="1536192" y="1821484"/>
                </a:cubicBezTo>
                <a:cubicBezTo>
                  <a:pt x="1556619" y="2066586"/>
                  <a:pt x="1536192" y="1760342"/>
                  <a:pt x="1536192" y="1989734"/>
                </a:cubicBezTo>
                <a:cubicBezTo>
                  <a:pt x="1536192" y="2016667"/>
                  <a:pt x="1541271" y="2043361"/>
                  <a:pt x="1543508" y="2070201"/>
                </a:cubicBezTo>
                <a:cubicBezTo>
                  <a:pt x="1546148" y="2101884"/>
                  <a:pt x="1547108" y="2133724"/>
                  <a:pt x="1550823" y="2165299"/>
                </a:cubicBezTo>
                <a:cubicBezTo>
                  <a:pt x="1551998" y="2175284"/>
                  <a:pt x="1552561" y="2186195"/>
                  <a:pt x="1558138" y="2194560"/>
                </a:cubicBezTo>
                <a:cubicBezTo>
                  <a:pt x="1563015" y="2201875"/>
                  <a:pt x="1572769" y="2204313"/>
                  <a:pt x="1580084" y="2209190"/>
                </a:cubicBezTo>
                <a:cubicBezTo>
                  <a:pt x="1582522" y="2216505"/>
                  <a:pt x="1587399" y="2223425"/>
                  <a:pt x="1587399" y="2231136"/>
                </a:cubicBezTo>
                <a:cubicBezTo>
                  <a:pt x="1587399" y="2260498"/>
                  <a:pt x="1581448" y="2289588"/>
                  <a:pt x="1580084" y="2318918"/>
                </a:cubicBezTo>
                <a:cubicBezTo>
                  <a:pt x="1576570" y="2394466"/>
                  <a:pt x="1575207" y="2470099"/>
                  <a:pt x="1572768" y="2545689"/>
                </a:cubicBezTo>
                <a:cubicBezTo>
                  <a:pt x="1575207" y="2599334"/>
                  <a:pt x="1575801" y="2653095"/>
                  <a:pt x="1580084" y="2706624"/>
                </a:cubicBezTo>
                <a:cubicBezTo>
                  <a:pt x="1580699" y="2714310"/>
                  <a:pt x="1585370" y="2721130"/>
                  <a:pt x="1587399" y="2728569"/>
                </a:cubicBezTo>
                <a:cubicBezTo>
                  <a:pt x="1592690" y="2747968"/>
                  <a:pt x="1598086" y="2767374"/>
                  <a:pt x="1602029" y="2787091"/>
                </a:cubicBezTo>
                <a:cubicBezTo>
                  <a:pt x="1610856" y="2831228"/>
                  <a:pt x="1605412" y="2811872"/>
                  <a:pt x="1616660" y="2845612"/>
                </a:cubicBezTo>
                <a:cubicBezTo>
                  <a:pt x="1619098" y="2860243"/>
                  <a:pt x="1621066" y="2874960"/>
                  <a:pt x="1623975" y="2889504"/>
                </a:cubicBezTo>
                <a:cubicBezTo>
                  <a:pt x="1625947" y="2899362"/>
                  <a:pt x="1630043" y="2908788"/>
                  <a:pt x="1631290" y="2918764"/>
                </a:cubicBezTo>
                <a:cubicBezTo>
                  <a:pt x="1632500" y="2928442"/>
                  <a:pt x="1631290" y="2938271"/>
                  <a:pt x="1631290" y="2948025"/>
                </a:cubicBez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0" name="Freeform 9"/>
          <p:cNvSpPr/>
          <p:nvPr/>
        </p:nvSpPr>
        <p:spPr>
          <a:xfrm>
            <a:off x="3568677" y="2443250"/>
            <a:ext cx="1344253" cy="1186856"/>
          </a:xfrm>
          <a:custGeom>
            <a:avLst/>
            <a:gdLst>
              <a:gd name="connsiteX0" fmla="*/ 0 w 4389120"/>
              <a:gd name="connsiteY0" fmla="*/ 3708806 h 3708806"/>
              <a:gd name="connsiteX1" fmla="*/ 36576 w 4389120"/>
              <a:gd name="connsiteY1" fmla="*/ 3686861 h 3708806"/>
              <a:gd name="connsiteX2" fmla="*/ 58522 w 4389120"/>
              <a:gd name="connsiteY2" fmla="*/ 3679546 h 3708806"/>
              <a:gd name="connsiteX3" fmla="*/ 95098 w 4389120"/>
              <a:gd name="connsiteY3" fmla="*/ 3657600 h 3708806"/>
              <a:gd name="connsiteX4" fmla="*/ 102413 w 4389120"/>
              <a:gd name="connsiteY4" fmla="*/ 3635654 h 3708806"/>
              <a:gd name="connsiteX5" fmla="*/ 124359 w 4389120"/>
              <a:gd name="connsiteY5" fmla="*/ 3621024 h 3708806"/>
              <a:gd name="connsiteX6" fmla="*/ 138989 w 4389120"/>
              <a:gd name="connsiteY6" fmla="*/ 3577133 h 3708806"/>
              <a:gd name="connsiteX7" fmla="*/ 146304 w 4389120"/>
              <a:gd name="connsiteY7" fmla="*/ 3555187 h 3708806"/>
              <a:gd name="connsiteX8" fmla="*/ 168250 w 4389120"/>
              <a:gd name="connsiteY8" fmla="*/ 3438144 h 3708806"/>
              <a:gd name="connsiteX9" fmla="*/ 182880 w 4389120"/>
              <a:gd name="connsiteY9" fmla="*/ 3416198 h 3708806"/>
              <a:gd name="connsiteX10" fmla="*/ 175565 w 4389120"/>
              <a:gd name="connsiteY10" fmla="*/ 3255264 h 3708806"/>
              <a:gd name="connsiteX11" fmla="*/ 153619 w 4389120"/>
              <a:gd name="connsiteY11" fmla="*/ 3233318 h 3708806"/>
              <a:gd name="connsiteX12" fmla="*/ 117043 w 4389120"/>
              <a:gd name="connsiteY12" fmla="*/ 3196742 h 3708806"/>
              <a:gd name="connsiteX13" fmla="*/ 109728 w 4389120"/>
              <a:gd name="connsiteY13" fmla="*/ 3174797 h 3708806"/>
              <a:gd name="connsiteX14" fmla="*/ 95098 w 4389120"/>
              <a:gd name="connsiteY14" fmla="*/ 3160166 h 3708806"/>
              <a:gd name="connsiteX15" fmla="*/ 58522 w 4389120"/>
              <a:gd name="connsiteY15" fmla="*/ 3094330 h 3708806"/>
              <a:gd name="connsiteX16" fmla="*/ 51207 w 4389120"/>
              <a:gd name="connsiteY16" fmla="*/ 2984602 h 3708806"/>
              <a:gd name="connsiteX17" fmla="*/ 43891 w 4389120"/>
              <a:gd name="connsiteY17" fmla="*/ 2962656 h 3708806"/>
              <a:gd name="connsiteX18" fmla="*/ 36576 w 4389120"/>
              <a:gd name="connsiteY18" fmla="*/ 2896819 h 3708806"/>
              <a:gd name="connsiteX19" fmla="*/ 51207 w 4389120"/>
              <a:gd name="connsiteY19" fmla="*/ 2728570 h 3708806"/>
              <a:gd name="connsiteX20" fmla="*/ 80467 w 4389120"/>
              <a:gd name="connsiteY20" fmla="*/ 2596896 h 3708806"/>
              <a:gd name="connsiteX21" fmla="*/ 87783 w 4389120"/>
              <a:gd name="connsiteY21" fmla="*/ 2574950 h 3708806"/>
              <a:gd name="connsiteX22" fmla="*/ 102413 w 4389120"/>
              <a:gd name="connsiteY22" fmla="*/ 2553005 h 3708806"/>
              <a:gd name="connsiteX23" fmla="*/ 109728 w 4389120"/>
              <a:gd name="connsiteY23" fmla="*/ 2531059 h 3708806"/>
              <a:gd name="connsiteX24" fmla="*/ 160935 w 4389120"/>
              <a:gd name="connsiteY24" fmla="*/ 2487168 h 3708806"/>
              <a:gd name="connsiteX25" fmla="*/ 204826 w 4389120"/>
              <a:gd name="connsiteY25" fmla="*/ 2472538 h 3708806"/>
              <a:gd name="connsiteX26" fmla="*/ 226771 w 4389120"/>
              <a:gd name="connsiteY26" fmla="*/ 2465222 h 3708806"/>
              <a:gd name="connsiteX27" fmla="*/ 263347 w 4389120"/>
              <a:gd name="connsiteY27" fmla="*/ 2443277 h 3708806"/>
              <a:gd name="connsiteX28" fmla="*/ 299923 w 4389120"/>
              <a:gd name="connsiteY28" fmla="*/ 2421331 h 3708806"/>
              <a:gd name="connsiteX29" fmla="*/ 329184 w 4389120"/>
              <a:gd name="connsiteY29" fmla="*/ 2384755 h 3708806"/>
              <a:gd name="connsiteX30" fmla="*/ 351130 w 4389120"/>
              <a:gd name="connsiteY30" fmla="*/ 2377440 h 3708806"/>
              <a:gd name="connsiteX31" fmla="*/ 387706 w 4389120"/>
              <a:gd name="connsiteY31" fmla="*/ 2348179 h 3708806"/>
              <a:gd name="connsiteX32" fmla="*/ 402336 w 4389120"/>
              <a:gd name="connsiteY32" fmla="*/ 2275027 h 3708806"/>
              <a:gd name="connsiteX33" fmla="*/ 409651 w 4389120"/>
              <a:gd name="connsiteY33" fmla="*/ 2253082 h 3708806"/>
              <a:gd name="connsiteX34" fmla="*/ 475488 w 4389120"/>
              <a:gd name="connsiteY34" fmla="*/ 2216506 h 3708806"/>
              <a:gd name="connsiteX35" fmla="*/ 577901 w 4389120"/>
              <a:gd name="connsiteY35" fmla="*/ 2209190 h 3708806"/>
              <a:gd name="connsiteX36" fmla="*/ 599847 w 4389120"/>
              <a:gd name="connsiteY36" fmla="*/ 2201875 h 3708806"/>
              <a:gd name="connsiteX37" fmla="*/ 636423 w 4389120"/>
              <a:gd name="connsiteY37" fmla="*/ 2172614 h 3708806"/>
              <a:gd name="connsiteX38" fmla="*/ 658368 w 4389120"/>
              <a:gd name="connsiteY38" fmla="*/ 2136038 h 3708806"/>
              <a:gd name="connsiteX39" fmla="*/ 665683 w 4389120"/>
              <a:gd name="connsiteY39" fmla="*/ 2114093 h 3708806"/>
              <a:gd name="connsiteX40" fmla="*/ 680314 w 4389120"/>
              <a:gd name="connsiteY40" fmla="*/ 2099462 h 3708806"/>
              <a:gd name="connsiteX41" fmla="*/ 724205 w 4389120"/>
              <a:gd name="connsiteY41" fmla="*/ 2077517 h 3708806"/>
              <a:gd name="connsiteX42" fmla="*/ 790042 w 4389120"/>
              <a:gd name="connsiteY42" fmla="*/ 2040941 h 3708806"/>
              <a:gd name="connsiteX43" fmla="*/ 811987 w 4389120"/>
              <a:gd name="connsiteY43" fmla="*/ 2026310 h 3708806"/>
              <a:gd name="connsiteX44" fmla="*/ 848563 w 4389120"/>
              <a:gd name="connsiteY44" fmla="*/ 2018995 h 3708806"/>
              <a:gd name="connsiteX45" fmla="*/ 1060704 w 4389120"/>
              <a:gd name="connsiteY45" fmla="*/ 2011680 h 3708806"/>
              <a:gd name="connsiteX46" fmla="*/ 1089965 w 4389120"/>
              <a:gd name="connsiteY46" fmla="*/ 2004365 h 3708806"/>
              <a:gd name="connsiteX47" fmla="*/ 1155802 w 4389120"/>
              <a:gd name="connsiteY47" fmla="*/ 1997050 h 3708806"/>
              <a:gd name="connsiteX48" fmla="*/ 1199693 w 4389120"/>
              <a:gd name="connsiteY48" fmla="*/ 1982419 h 3708806"/>
              <a:gd name="connsiteX49" fmla="*/ 1221639 w 4389120"/>
              <a:gd name="connsiteY49" fmla="*/ 1975104 h 3708806"/>
              <a:gd name="connsiteX50" fmla="*/ 1250899 w 4389120"/>
              <a:gd name="connsiteY50" fmla="*/ 1960474 h 3708806"/>
              <a:gd name="connsiteX51" fmla="*/ 1280160 w 4389120"/>
              <a:gd name="connsiteY51" fmla="*/ 1953158 h 3708806"/>
              <a:gd name="connsiteX52" fmla="*/ 1302106 w 4389120"/>
              <a:gd name="connsiteY52" fmla="*/ 1945843 h 3708806"/>
              <a:gd name="connsiteX53" fmla="*/ 1324051 w 4389120"/>
              <a:gd name="connsiteY53" fmla="*/ 1931213 h 3708806"/>
              <a:gd name="connsiteX54" fmla="*/ 1345997 w 4389120"/>
              <a:gd name="connsiteY54" fmla="*/ 1923898 h 3708806"/>
              <a:gd name="connsiteX55" fmla="*/ 1360627 w 4389120"/>
              <a:gd name="connsiteY55" fmla="*/ 1901952 h 3708806"/>
              <a:gd name="connsiteX56" fmla="*/ 1411834 w 4389120"/>
              <a:gd name="connsiteY56" fmla="*/ 1865376 h 3708806"/>
              <a:gd name="connsiteX57" fmla="*/ 1426464 w 4389120"/>
              <a:gd name="connsiteY57" fmla="*/ 1843430 h 3708806"/>
              <a:gd name="connsiteX58" fmla="*/ 1455725 w 4389120"/>
              <a:gd name="connsiteY58" fmla="*/ 1836115 h 3708806"/>
              <a:gd name="connsiteX59" fmla="*/ 1477671 w 4389120"/>
              <a:gd name="connsiteY59" fmla="*/ 1828800 h 3708806"/>
              <a:gd name="connsiteX60" fmla="*/ 1528877 w 4389120"/>
              <a:gd name="connsiteY60" fmla="*/ 1806854 h 3708806"/>
              <a:gd name="connsiteX61" fmla="*/ 1550823 w 4389120"/>
              <a:gd name="connsiteY61" fmla="*/ 1792224 h 3708806"/>
              <a:gd name="connsiteX62" fmla="*/ 1580083 w 4389120"/>
              <a:gd name="connsiteY62" fmla="*/ 1784909 h 3708806"/>
              <a:gd name="connsiteX63" fmla="*/ 1667866 w 4389120"/>
              <a:gd name="connsiteY63" fmla="*/ 1762963 h 3708806"/>
              <a:gd name="connsiteX64" fmla="*/ 1689811 w 4389120"/>
              <a:gd name="connsiteY64" fmla="*/ 1755648 h 3708806"/>
              <a:gd name="connsiteX65" fmla="*/ 1726387 w 4389120"/>
              <a:gd name="connsiteY65" fmla="*/ 1733702 h 3708806"/>
              <a:gd name="connsiteX66" fmla="*/ 1770279 w 4389120"/>
              <a:gd name="connsiteY66" fmla="*/ 1711757 h 3708806"/>
              <a:gd name="connsiteX67" fmla="*/ 1784909 w 4389120"/>
              <a:gd name="connsiteY67" fmla="*/ 1697126 h 3708806"/>
              <a:gd name="connsiteX68" fmla="*/ 1792224 w 4389120"/>
              <a:gd name="connsiteY68" fmla="*/ 1675181 h 3708806"/>
              <a:gd name="connsiteX69" fmla="*/ 1850746 w 4389120"/>
              <a:gd name="connsiteY69" fmla="*/ 1602029 h 3708806"/>
              <a:gd name="connsiteX70" fmla="*/ 1872691 w 4389120"/>
              <a:gd name="connsiteY70" fmla="*/ 1587398 h 3708806"/>
              <a:gd name="connsiteX71" fmla="*/ 1894637 w 4389120"/>
              <a:gd name="connsiteY71" fmla="*/ 1580083 h 3708806"/>
              <a:gd name="connsiteX72" fmla="*/ 1916583 w 4389120"/>
              <a:gd name="connsiteY72" fmla="*/ 1565453 h 3708806"/>
              <a:gd name="connsiteX73" fmla="*/ 1931213 w 4389120"/>
              <a:gd name="connsiteY73" fmla="*/ 1550822 h 3708806"/>
              <a:gd name="connsiteX74" fmla="*/ 1975104 w 4389120"/>
              <a:gd name="connsiteY74" fmla="*/ 1536192 h 3708806"/>
              <a:gd name="connsiteX75" fmla="*/ 2004365 w 4389120"/>
              <a:gd name="connsiteY75" fmla="*/ 1499616 h 3708806"/>
              <a:gd name="connsiteX76" fmla="*/ 2018995 w 4389120"/>
              <a:gd name="connsiteY76" fmla="*/ 1470355 h 3708806"/>
              <a:gd name="connsiteX77" fmla="*/ 2040941 w 4389120"/>
              <a:gd name="connsiteY77" fmla="*/ 1455725 h 3708806"/>
              <a:gd name="connsiteX78" fmla="*/ 2048256 w 4389120"/>
              <a:gd name="connsiteY78" fmla="*/ 1433779 h 3708806"/>
              <a:gd name="connsiteX79" fmla="*/ 2070202 w 4389120"/>
              <a:gd name="connsiteY79" fmla="*/ 1426464 h 3708806"/>
              <a:gd name="connsiteX80" fmla="*/ 2114093 w 4389120"/>
              <a:gd name="connsiteY80" fmla="*/ 1397203 h 3708806"/>
              <a:gd name="connsiteX81" fmla="*/ 2143354 w 4389120"/>
              <a:gd name="connsiteY81" fmla="*/ 1382573 h 3708806"/>
              <a:gd name="connsiteX82" fmla="*/ 2187245 w 4389120"/>
              <a:gd name="connsiteY82" fmla="*/ 1360627 h 3708806"/>
              <a:gd name="connsiteX83" fmla="*/ 2209191 w 4389120"/>
              <a:gd name="connsiteY83" fmla="*/ 1353312 h 3708806"/>
              <a:gd name="connsiteX84" fmla="*/ 2296973 w 4389120"/>
              <a:gd name="connsiteY84" fmla="*/ 1331366 h 3708806"/>
              <a:gd name="connsiteX85" fmla="*/ 2326234 w 4389120"/>
              <a:gd name="connsiteY85" fmla="*/ 1324051 h 3708806"/>
              <a:gd name="connsiteX86" fmla="*/ 2406701 w 4389120"/>
              <a:gd name="connsiteY86" fmla="*/ 1302106 h 3708806"/>
              <a:gd name="connsiteX87" fmla="*/ 2443277 w 4389120"/>
              <a:gd name="connsiteY87" fmla="*/ 1294790 h 3708806"/>
              <a:gd name="connsiteX88" fmla="*/ 2487168 w 4389120"/>
              <a:gd name="connsiteY88" fmla="*/ 1280160 h 3708806"/>
              <a:gd name="connsiteX89" fmla="*/ 2516429 w 4389120"/>
              <a:gd name="connsiteY89" fmla="*/ 1265530 h 3708806"/>
              <a:gd name="connsiteX90" fmla="*/ 2574951 w 4389120"/>
              <a:gd name="connsiteY90" fmla="*/ 1250899 h 3708806"/>
              <a:gd name="connsiteX91" fmla="*/ 2662733 w 4389120"/>
              <a:gd name="connsiteY91" fmla="*/ 1236269 h 3708806"/>
              <a:gd name="connsiteX92" fmla="*/ 2713939 w 4389120"/>
              <a:gd name="connsiteY92" fmla="*/ 1214323 h 3708806"/>
              <a:gd name="connsiteX93" fmla="*/ 2757831 w 4389120"/>
              <a:gd name="connsiteY93" fmla="*/ 1199693 h 3708806"/>
              <a:gd name="connsiteX94" fmla="*/ 2772461 w 4389120"/>
              <a:gd name="connsiteY94" fmla="*/ 1185062 h 3708806"/>
              <a:gd name="connsiteX95" fmla="*/ 2823667 w 4389120"/>
              <a:gd name="connsiteY95" fmla="*/ 1163117 h 3708806"/>
              <a:gd name="connsiteX96" fmla="*/ 2852928 w 4389120"/>
              <a:gd name="connsiteY96" fmla="*/ 1148486 h 3708806"/>
              <a:gd name="connsiteX97" fmla="*/ 2882189 w 4389120"/>
              <a:gd name="connsiteY97" fmla="*/ 1141171 h 3708806"/>
              <a:gd name="connsiteX98" fmla="*/ 2904135 w 4389120"/>
              <a:gd name="connsiteY98" fmla="*/ 1133856 h 3708806"/>
              <a:gd name="connsiteX99" fmla="*/ 2933395 w 4389120"/>
              <a:gd name="connsiteY99" fmla="*/ 1126541 h 3708806"/>
              <a:gd name="connsiteX100" fmla="*/ 2955341 w 4389120"/>
              <a:gd name="connsiteY100" fmla="*/ 1119226 h 3708806"/>
              <a:gd name="connsiteX101" fmla="*/ 2984602 w 4389120"/>
              <a:gd name="connsiteY101" fmla="*/ 1111910 h 3708806"/>
              <a:gd name="connsiteX102" fmla="*/ 3035808 w 4389120"/>
              <a:gd name="connsiteY102" fmla="*/ 1097280 h 3708806"/>
              <a:gd name="connsiteX103" fmla="*/ 3116275 w 4389120"/>
              <a:gd name="connsiteY103" fmla="*/ 1082650 h 3708806"/>
              <a:gd name="connsiteX104" fmla="*/ 3138221 w 4389120"/>
              <a:gd name="connsiteY104" fmla="*/ 1075334 h 3708806"/>
              <a:gd name="connsiteX105" fmla="*/ 3160167 w 4389120"/>
              <a:gd name="connsiteY105" fmla="*/ 1060704 h 3708806"/>
              <a:gd name="connsiteX106" fmla="*/ 3218688 w 4389120"/>
              <a:gd name="connsiteY106" fmla="*/ 1053389 h 3708806"/>
              <a:gd name="connsiteX107" fmla="*/ 3247949 w 4389120"/>
              <a:gd name="connsiteY107" fmla="*/ 1046074 h 3708806"/>
              <a:gd name="connsiteX108" fmla="*/ 3343047 w 4389120"/>
              <a:gd name="connsiteY108" fmla="*/ 1024128 h 3708806"/>
              <a:gd name="connsiteX109" fmla="*/ 3364992 w 4389120"/>
              <a:gd name="connsiteY109" fmla="*/ 1016813 h 3708806"/>
              <a:gd name="connsiteX110" fmla="*/ 3401568 w 4389120"/>
              <a:gd name="connsiteY110" fmla="*/ 1002182 h 3708806"/>
              <a:gd name="connsiteX111" fmla="*/ 3430829 w 4389120"/>
              <a:gd name="connsiteY111" fmla="*/ 994867 h 3708806"/>
              <a:gd name="connsiteX112" fmla="*/ 3452775 w 4389120"/>
              <a:gd name="connsiteY112" fmla="*/ 980237 h 3708806"/>
              <a:gd name="connsiteX113" fmla="*/ 3467405 w 4389120"/>
              <a:gd name="connsiteY113" fmla="*/ 965606 h 3708806"/>
              <a:gd name="connsiteX114" fmla="*/ 3511296 w 4389120"/>
              <a:gd name="connsiteY114" fmla="*/ 950976 h 3708806"/>
              <a:gd name="connsiteX115" fmla="*/ 3547872 w 4389120"/>
              <a:gd name="connsiteY115" fmla="*/ 929030 h 3708806"/>
              <a:gd name="connsiteX116" fmla="*/ 3606394 w 4389120"/>
              <a:gd name="connsiteY116" fmla="*/ 907085 h 3708806"/>
              <a:gd name="connsiteX117" fmla="*/ 3650285 w 4389120"/>
              <a:gd name="connsiteY117" fmla="*/ 892454 h 3708806"/>
              <a:gd name="connsiteX118" fmla="*/ 3672231 w 4389120"/>
              <a:gd name="connsiteY118" fmla="*/ 885139 h 3708806"/>
              <a:gd name="connsiteX119" fmla="*/ 3694176 w 4389120"/>
              <a:gd name="connsiteY119" fmla="*/ 863194 h 3708806"/>
              <a:gd name="connsiteX120" fmla="*/ 3716122 w 4389120"/>
              <a:gd name="connsiteY120" fmla="*/ 855878 h 3708806"/>
              <a:gd name="connsiteX121" fmla="*/ 3738067 w 4389120"/>
              <a:gd name="connsiteY121" fmla="*/ 841248 h 3708806"/>
              <a:gd name="connsiteX122" fmla="*/ 3789274 w 4389120"/>
              <a:gd name="connsiteY122" fmla="*/ 782726 h 3708806"/>
              <a:gd name="connsiteX123" fmla="*/ 3833165 w 4389120"/>
              <a:gd name="connsiteY123" fmla="*/ 753466 h 3708806"/>
              <a:gd name="connsiteX124" fmla="*/ 3847795 w 4389120"/>
              <a:gd name="connsiteY124" fmla="*/ 738835 h 3708806"/>
              <a:gd name="connsiteX125" fmla="*/ 3869741 w 4389120"/>
              <a:gd name="connsiteY125" fmla="*/ 731520 h 3708806"/>
              <a:gd name="connsiteX126" fmla="*/ 3920947 w 4389120"/>
              <a:gd name="connsiteY126" fmla="*/ 716890 h 3708806"/>
              <a:gd name="connsiteX127" fmla="*/ 3942893 w 4389120"/>
              <a:gd name="connsiteY127" fmla="*/ 702259 h 3708806"/>
              <a:gd name="connsiteX128" fmla="*/ 3972154 w 4389120"/>
              <a:gd name="connsiteY128" fmla="*/ 687629 h 3708806"/>
              <a:gd name="connsiteX129" fmla="*/ 3986784 w 4389120"/>
              <a:gd name="connsiteY129" fmla="*/ 672998 h 3708806"/>
              <a:gd name="connsiteX130" fmla="*/ 4052621 w 4389120"/>
              <a:gd name="connsiteY130" fmla="*/ 636422 h 3708806"/>
              <a:gd name="connsiteX131" fmla="*/ 4081882 w 4389120"/>
              <a:gd name="connsiteY131" fmla="*/ 570586 h 3708806"/>
              <a:gd name="connsiteX132" fmla="*/ 4089197 w 4389120"/>
              <a:gd name="connsiteY132" fmla="*/ 548640 h 3708806"/>
              <a:gd name="connsiteX133" fmla="*/ 4103827 w 4389120"/>
              <a:gd name="connsiteY133" fmla="*/ 526694 h 3708806"/>
              <a:gd name="connsiteX134" fmla="*/ 4140403 w 4389120"/>
              <a:gd name="connsiteY134" fmla="*/ 490118 h 3708806"/>
              <a:gd name="connsiteX135" fmla="*/ 4169664 w 4389120"/>
              <a:gd name="connsiteY135" fmla="*/ 453542 h 3708806"/>
              <a:gd name="connsiteX136" fmla="*/ 4198925 w 4389120"/>
              <a:gd name="connsiteY136" fmla="*/ 416966 h 3708806"/>
              <a:gd name="connsiteX137" fmla="*/ 4242816 w 4389120"/>
              <a:gd name="connsiteY137" fmla="*/ 387706 h 3708806"/>
              <a:gd name="connsiteX138" fmla="*/ 4279392 w 4389120"/>
              <a:gd name="connsiteY138" fmla="*/ 358445 h 3708806"/>
              <a:gd name="connsiteX139" fmla="*/ 4294023 w 4389120"/>
              <a:gd name="connsiteY139" fmla="*/ 343814 h 3708806"/>
              <a:gd name="connsiteX140" fmla="*/ 4315968 w 4389120"/>
              <a:gd name="connsiteY140" fmla="*/ 329184 h 3708806"/>
              <a:gd name="connsiteX141" fmla="*/ 4330599 w 4389120"/>
              <a:gd name="connsiteY141" fmla="*/ 314554 h 3708806"/>
              <a:gd name="connsiteX142" fmla="*/ 4352544 w 4389120"/>
              <a:gd name="connsiteY142" fmla="*/ 307238 h 3708806"/>
              <a:gd name="connsiteX143" fmla="*/ 4381805 w 4389120"/>
              <a:gd name="connsiteY143" fmla="*/ 270662 h 3708806"/>
              <a:gd name="connsiteX144" fmla="*/ 4389120 w 4389120"/>
              <a:gd name="connsiteY144" fmla="*/ 241402 h 3708806"/>
              <a:gd name="connsiteX145" fmla="*/ 4381805 w 4389120"/>
              <a:gd name="connsiteY145" fmla="*/ 138989 h 3708806"/>
              <a:gd name="connsiteX146" fmla="*/ 4359859 w 4389120"/>
              <a:gd name="connsiteY146" fmla="*/ 131674 h 3708806"/>
              <a:gd name="connsiteX147" fmla="*/ 4352544 w 4389120"/>
              <a:gd name="connsiteY147" fmla="*/ 109728 h 3708806"/>
              <a:gd name="connsiteX148" fmla="*/ 4359859 w 4389120"/>
              <a:gd name="connsiteY148" fmla="*/ 65837 h 3708806"/>
              <a:gd name="connsiteX149" fmla="*/ 4367175 w 4389120"/>
              <a:gd name="connsiteY149" fmla="*/ 0 h 370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389120" h="3708806">
                <a:moveTo>
                  <a:pt x="0" y="3708806"/>
                </a:moveTo>
                <a:cubicBezTo>
                  <a:pt x="12192" y="3701491"/>
                  <a:pt x="23859" y="3693219"/>
                  <a:pt x="36576" y="3686861"/>
                </a:cubicBezTo>
                <a:cubicBezTo>
                  <a:pt x="43473" y="3683413"/>
                  <a:pt x="51910" y="3683513"/>
                  <a:pt x="58522" y="3679546"/>
                </a:cubicBezTo>
                <a:cubicBezTo>
                  <a:pt x="108729" y="3649421"/>
                  <a:pt x="32928" y="3678322"/>
                  <a:pt x="95098" y="3657600"/>
                </a:cubicBezTo>
                <a:cubicBezTo>
                  <a:pt x="97536" y="3650285"/>
                  <a:pt x="97596" y="3641675"/>
                  <a:pt x="102413" y="3635654"/>
                </a:cubicBezTo>
                <a:cubicBezTo>
                  <a:pt x="107905" y="3628789"/>
                  <a:pt x="119699" y="3628479"/>
                  <a:pt x="124359" y="3621024"/>
                </a:cubicBezTo>
                <a:cubicBezTo>
                  <a:pt x="132533" y="3607946"/>
                  <a:pt x="134112" y="3591763"/>
                  <a:pt x="138989" y="3577133"/>
                </a:cubicBezTo>
                <a:lnTo>
                  <a:pt x="146304" y="3555187"/>
                </a:lnTo>
                <a:cubicBezTo>
                  <a:pt x="151598" y="3512835"/>
                  <a:pt x="153469" y="3478792"/>
                  <a:pt x="168250" y="3438144"/>
                </a:cubicBezTo>
                <a:cubicBezTo>
                  <a:pt x="171255" y="3429882"/>
                  <a:pt x="178003" y="3423513"/>
                  <a:pt x="182880" y="3416198"/>
                </a:cubicBezTo>
                <a:cubicBezTo>
                  <a:pt x="180442" y="3362553"/>
                  <a:pt x="184049" y="3308290"/>
                  <a:pt x="175565" y="3255264"/>
                </a:cubicBezTo>
                <a:cubicBezTo>
                  <a:pt x="173931" y="3245048"/>
                  <a:pt x="160242" y="3241266"/>
                  <a:pt x="153619" y="3233318"/>
                </a:cubicBezTo>
                <a:cubicBezTo>
                  <a:pt x="123139" y="3196742"/>
                  <a:pt x="157278" y="3223566"/>
                  <a:pt x="117043" y="3196742"/>
                </a:cubicBezTo>
                <a:cubicBezTo>
                  <a:pt x="114605" y="3189427"/>
                  <a:pt x="113695" y="3181409"/>
                  <a:pt x="109728" y="3174797"/>
                </a:cubicBezTo>
                <a:cubicBezTo>
                  <a:pt x="106180" y="3168883"/>
                  <a:pt x="98182" y="3166335"/>
                  <a:pt x="95098" y="3160166"/>
                </a:cubicBezTo>
                <a:cubicBezTo>
                  <a:pt x="59295" y="3088561"/>
                  <a:pt x="103379" y="3139187"/>
                  <a:pt x="58522" y="3094330"/>
                </a:cubicBezTo>
                <a:cubicBezTo>
                  <a:pt x="56084" y="3057754"/>
                  <a:pt x="55255" y="3021035"/>
                  <a:pt x="51207" y="2984602"/>
                </a:cubicBezTo>
                <a:cubicBezTo>
                  <a:pt x="50355" y="2976938"/>
                  <a:pt x="45159" y="2970262"/>
                  <a:pt x="43891" y="2962656"/>
                </a:cubicBezTo>
                <a:cubicBezTo>
                  <a:pt x="40261" y="2940876"/>
                  <a:pt x="39014" y="2918765"/>
                  <a:pt x="36576" y="2896819"/>
                </a:cubicBezTo>
                <a:cubicBezTo>
                  <a:pt x="47629" y="2697868"/>
                  <a:pt x="34407" y="2823769"/>
                  <a:pt x="51207" y="2728570"/>
                </a:cubicBezTo>
                <a:cubicBezTo>
                  <a:pt x="70518" y="2619144"/>
                  <a:pt x="55341" y="2672273"/>
                  <a:pt x="80467" y="2596896"/>
                </a:cubicBezTo>
                <a:cubicBezTo>
                  <a:pt x="82906" y="2589581"/>
                  <a:pt x="83506" y="2581366"/>
                  <a:pt x="87783" y="2574950"/>
                </a:cubicBezTo>
                <a:lnTo>
                  <a:pt x="102413" y="2553005"/>
                </a:lnTo>
                <a:cubicBezTo>
                  <a:pt x="104851" y="2545690"/>
                  <a:pt x="105246" y="2537334"/>
                  <a:pt x="109728" y="2531059"/>
                </a:cubicBezTo>
                <a:cubicBezTo>
                  <a:pt x="118161" y="2519253"/>
                  <a:pt x="144750" y="2494361"/>
                  <a:pt x="160935" y="2487168"/>
                </a:cubicBezTo>
                <a:cubicBezTo>
                  <a:pt x="175028" y="2480905"/>
                  <a:pt x="190196" y="2477415"/>
                  <a:pt x="204826" y="2472538"/>
                </a:cubicBezTo>
                <a:lnTo>
                  <a:pt x="226771" y="2465222"/>
                </a:lnTo>
                <a:cubicBezTo>
                  <a:pt x="263846" y="2428149"/>
                  <a:pt x="215863" y="2471768"/>
                  <a:pt x="263347" y="2443277"/>
                </a:cubicBezTo>
                <a:cubicBezTo>
                  <a:pt x="313553" y="2413153"/>
                  <a:pt x="237759" y="2442052"/>
                  <a:pt x="299923" y="2421331"/>
                </a:cubicBezTo>
                <a:cubicBezTo>
                  <a:pt x="306566" y="2411367"/>
                  <a:pt x="317605" y="2391702"/>
                  <a:pt x="329184" y="2384755"/>
                </a:cubicBezTo>
                <a:cubicBezTo>
                  <a:pt x="335796" y="2380788"/>
                  <a:pt x="343815" y="2379878"/>
                  <a:pt x="351130" y="2377440"/>
                </a:cubicBezTo>
                <a:cubicBezTo>
                  <a:pt x="358883" y="2372271"/>
                  <a:pt x="382494" y="2358603"/>
                  <a:pt x="387706" y="2348179"/>
                </a:cubicBezTo>
                <a:cubicBezTo>
                  <a:pt x="393535" y="2336520"/>
                  <a:pt x="400867" y="2281639"/>
                  <a:pt x="402336" y="2275027"/>
                </a:cubicBezTo>
                <a:cubicBezTo>
                  <a:pt x="404009" y="2267500"/>
                  <a:pt x="404199" y="2258534"/>
                  <a:pt x="409651" y="2253082"/>
                </a:cubicBezTo>
                <a:cubicBezTo>
                  <a:pt x="419422" y="2243312"/>
                  <a:pt x="454637" y="2218959"/>
                  <a:pt x="475488" y="2216506"/>
                </a:cubicBezTo>
                <a:cubicBezTo>
                  <a:pt x="509478" y="2212507"/>
                  <a:pt x="543763" y="2211629"/>
                  <a:pt x="577901" y="2209190"/>
                </a:cubicBezTo>
                <a:cubicBezTo>
                  <a:pt x="585216" y="2206752"/>
                  <a:pt x="593826" y="2206692"/>
                  <a:pt x="599847" y="2201875"/>
                </a:cubicBezTo>
                <a:cubicBezTo>
                  <a:pt x="647119" y="2164058"/>
                  <a:pt x="581258" y="2191004"/>
                  <a:pt x="636423" y="2172614"/>
                </a:cubicBezTo>
                <a:cubicBezTo>
                  <a:pt x="657145" y="2110448"/>
                  <a:pt x="628245" y="2186245"/>
                  <a:pt x="658368" y="2136038"/>
                </a:cubicBezTo>
                <a:cubicBezTo>
                  <a:pt x="662335" y="2129426"/>
                  <a:pt x="661716" y="2120705"/>
                  <a:pt x="665683" y="2114093"/>
                </a:cubicBezTo>
                <a:cubicBezTo>
                  <a:pt x="669232" y="2108179"/>
                  <a:pt x="674928" y="2103771"/>
                  <a:pt x="680314" y="2099462"/>
                </a:cubicBezTo>
                <a:cubicBezTo>
                  <a:pt x="700572" y="2083256"/>
                  <a:pt x="701026" y="2085243"/>
                  <a:pt x="724205" y="2077517"/>
                </a:cubicBezTo>
                <a:cubicBezTo>
                  <a:pt x="774512" y="2043979"/>
                  <a:pt x="751415" y="2053816"/>
                  <a:pt x="790042" y="2040941"/>
                </a:cubicBezTo>
                <a:cubicBezTo>
                  <a:pt x="797357" y="2036064"/>
                  <a:pt x="803755" y="2029397"/>
                  <a:pt x="811987" y="2026310"/>
                </a:cubicBezTo>
                <a:cubicBezTo>
                  <a:pt x="823629" y="2021944"/>
                  <a:pt x="836151" y="2019725"/>
                  <a:pt x="848563" y="2018995"/>
                </a:cubicBezTo>
                <a:cubicBezTo>
                  <a:pt x="919197" y="2014840"/>
                  <a:pt x="989990" y="2014118"/>
                  <a:pt x="1060704" y="2011680"/>
                </a:cubicBezTo>
                <a:cubicBezTo>
                  <a:pt x="1070458" y="2009242"/>
                  <a:pt x="1080028" y="2005894"/>
                  <a:pt x="1089965" y="2004365"/>
                </a:cubicBezTo>
                <a:cubicBezTo>
                  <a:pt x="1111789" y="2001008"/>
                  <a:pt x="1134150" y="2001380"/>
                  <a:pt x="1155802" y="1997050"/>
                </a:cubicBezTo>
                <a:cubicBezTo>
                  <a:pt x="1170924" y="1994025"/>
                  <a:pt x="1185063" y="1987296"/>
                  <a:pt x="1199693" y="1982419"/>
                </a:cubicBezTo>
                <a:cubicBezTo>
                  <a:pt x="1207008" y="1979981"/>
                  <a:pt x="1214742" y="1978552"/>
                  <a:pt x="1221639" y="1975104"/>
                </a:cubicBezTo>
                <a:cubicBezTo>
                  <a:pt x="1231392" y="1970227"/>
                  <a:pt x="1240689" y="1964303"/>
                  <a:pt x="1250899" y="1960474"/>
                </a:cubicBezTo>
                <a:cubicBezTo>
                  <a:pt x="1260313" y="1956944"/>
                  <a:pt x="1270493" y="1955920"/>
                  <a:pt x="1280160" y="1953158"/>
                </a:cubicBezTo>
                <a:cubicBezTo>
                  <a:pt x="1287574" y="1951040"/>
                  <a:pt x="1294791" y="1948281"/>
                  <a:pt x="1302106" y="1945843"/>
                </a:cubicBezTo>
                <a:cubicBezTo>
                  <a:pt x="1309421" y="1940966"/>
                  <a:pt x="1316188" y="1935145"/>
                  <a:pt x="1324051" y="1931213"/>
                </a:cubicBezTo>
                <a:cubicBezTo>
                  <a:pt x="1330948" y="1927765"/>
                  <a:pt x="1339976" y="1928715"/>
                  <a:pt x="1345997" y="1923898"/>
                </a:cubicBezTo>
                <a:cubicBezTo>
                  <a:pt x="1352862" y="1918406"/>
                  <a:pt x="1354999" y="1908706"/>
                  <a:pt x="1360627" y="1901952"/>
                </a:cubicBezTo>
                <a:cubicBezTo>
                  <a:pt x="1381810" y="1876532"/>
                  <a:pt x="1382252" y="1880167"/>
                  <a:pt x="1411834" y="1865376"/>
                </a:cubicBezTo>
                <a:cubicBezTo>
                  <a:pt x="1416711" y="1858061"/>
                  <a:pt x="1419149" y="1848307"/>
                  <a:pt x="1426464" y="1843430"/>
                </a:cubicBezTo>
                <a:cubicBezTo>
                  <a:pt x="1434829" y="1837853"/>
                  <a:pt x="1446058" y="1838877"/>
                  <a:pt x="1455725" y="1836115"/>
                </a:cubicBezTo>
                <a:cubicBezTo>
                  <a:pt x="1463139" y="1833997"/>
                  <a:pt x="1470356" y="1831238"/>
                  <a:pt x="1477671" y="1828800"/>
                </a:cubicBezTo>
                <a:cubicBezTo>
                  <a:pt x="1532762" y="1792072"/>
                  <a:pt x="1462748" y="1835195"/>
                  <a:pt x="1528877" y="1806854"/>
                </a:cubicBezTo>
                <a:cubicBezTo>
                  <a:pt x="1536958" y="1803391"/>
                  <a:pt x="1542742" y="1795687"/>
                  <a:pt x="1550823" y="1792224"/>
                </a:cubicBezTo>
                <a:cubicBezTo>
                  <a:pt x="1560064" y="1788264"/>
                  <a:pt x="1570454" y="1787798"/>
                  <a:pt x="1580083" y="1784909"/>
                </a:cubicBezTo>
                <a:cubicBezTo>
                  <a:pt x="1652537" y="1763173"/>
                  <a:pt x="1594826" y="1775136"/>
                  <a:pt x="1667866" y="1762963"/>
                </a:cubicBezTo>
                <a:cubicBezTo>
                  <a:pt x="1675181" y="1760525"/>
                  <a:pt x="1683199" y="1759615"/>
                  <a:pt x="1689811" y="1755648"/>
                </a:cubicBezTo>
                <a:cubicBezTo>
                  <a:pt x="1740023" y="1725522"/>
                  <a:pt x="1664215" y="1754429"/>
                  <a:pt x="1726387" y="1733702"/>
                </a:cubicBezTo>
                <a:cubicBezTo>
                  <a:pt x="1760462" y="1699630"/>
                  <a:pt x="1716347" y="1738724"/>
                  <a:pt x="1770279" y="1711757"/>
                </a:cubicBezTo>
                <a:cubicBezTo>
                  <a:pt x="1776448" y="1708673"/>
                  <a:pt x="1780032" y="1702003"/>
                  <a:pt x="1784909" y="1697126"/>
                </a:cubicBezTo>
                <a:cubicBezTo>
                  <a:pt x="1787347" y="1689811"/>
                  <a:pt x="1788479" y="1681921"/>
                  <a:pt x="1792224" y="1675181"/>
                </a:cubicBezTo>
                <a:cubicBezTo>
                  <a:pt x="1803734" y="1654463"/>
                  <a:pt x="1828979" y="1616541"/>
                  <a:pt x="1850746" y="1602029"/>
                </a:cubicBezTo>
                <a:cubicBezTo>
                  <a:pt x="1858061" y="1597152"/>
                  <a:pt x="1864827" y="1591330"/>
                  <a:pt x="1872691" y="1587398"/>
                </a:cubicBezTo>
                <a:cubicBezTo>
                  <a:pt x="1879588" y="1583949"/>
                  <a:pt x="1887740" y="1583531"/>
                  <a:pt x="1894637" y="1580083"/>
                </a:cubicBezTo>
                <a:cubicBezTo>
                  <a:pt x="1902501" y="1576151"/>
                  <a:pt x="1909718" y="1570945"/>
                  <a:pt x="1916583" y="1565453"/>
                </a:cubicBezTo>
                <a:cubicBezTo>
                  <a:pt x="1921969" y="1561145"/>
                  <a:pt x="1925044" y="1553906"/>
                  <a:pt x="1931213" y="1550822"/>
                </a:cubicBezTo>
                <a:cubicBezTo>
                  <a:pt x="1945007" y="1543925"/>
                  <a:pt x="1975104" y="1536192"/>
                  <a:pt x="1975104" y="1536192"/>
                </a:cubicBezTo>
                <a:cubicBezTo>
                  <a:pt x="1991127" y="1520170"/>
                  <a:pt x="1992060" y="1521150"/>
                  <a:pt x="2004365" y="1499616"/>
                </a:cubicBezTo>
                <a:cubicBezTo>
                  <a:pt x="2009775" y="1490148"/>
                  <a:pt x="2012014" y="1478732"/>
                  <a:pt x="2018995" y="1470355"/>
                </a:cubicBezTo>
                <a:cubicBezTo>
                  <a:pt x="2024623" y="1463601"/>
                  <a:pt x="2033626" y="1460602"/>
                  <a:pt x="2040941" y="1455725"/>
                </a:cubicBezTo>
                <a:cubicBezTo>
                  <a:pt x="2043379" y="1448410"/>
                  <a:pt x="2042803" y="1439232"/>
                  <a:pt x="2048256" y="1433779"/>
                </a:cubicBezTo>
                <a:cubicBezTo>
                  <a:pt x="2053709" y="1428326"/>
                  <a:pt x="2063461" y="1430209"/>
                  <a:pt x="2070202" y="1426464"/>
                </a:cubicBezTo>
                <a:cubicBezTo>
                  <a:pt x="2085573" y="1417925"/>
                  <a:pt x="2099463" y="1406957"/>
                  <a:pt x="2114093" y="1397203"/>
                </a:cubicBezTo>
                <a:cubicBezTo>
                  <a:pt x="2123166" y="1391154"/>
                  <a:pt x="2133600" y="1387450"/>
                  <a:pt x="2143354" y="1382573"/>
                </a:cubicBezTo>
                <a:cubicBezTo>
                  <a:pt x="2166326" y="1359600"/>
                  <a:pt x="2149496" y="1371412"/>
                  <a:pt x="2187245" y="1360627"/>
                </a:cubicBezTo>
                <a:cubicBezTo>
                  <a:pt x="2194659" y="1358509"/>
                  <a:pt x="2201752" y="1355341"/>
                  <a:pt x="2209191" y="1353312"/>
                </a:cubicBezTo>
                <a:cubicBezTo>
                  <a:pt x="2238290" y="1345376"/>
                  <a:pt x="2267712" y="1338681"/>
                  <a:pt x="2296973" y="1331366"/>
                </a:cubicBezTo>
                <a:cubicBezTo>
                  <a:pt x="2306727" y="1328928"/>
                  <a:pt x="2316696" y="1327230"/>
                  <a:pt x="2326234" y="1324051"/>
                </a:cubicBezTo>
                <a:cubicBezTo>
                  <a:pt x="2357768" y="1313540"/>
                  <a:pt x="2365438" y="1310359"/>
                  <a:pt x="2406701" y="1302106"/>
                </a:cubicBezTo>
                <a:cubicBezTo>
                  <a:pt x="2418893" y="1299667"/>
                  <a:pt x="2431282" y="1298062"/>
                  <a:pt x="2443277" y="1294790"/>
                </a:cubicBezTo>
                <a:cubicBezTo>
                  <a:pt x="2458155" y="1290732"/>
                  <a:pt x="2473374" y="1287057"/>
                  <a:pt x="2487168" y="1280160"/>
                </a:cubicBezTo>
                <a:cubicBezTo>
                  <a:pt x="2496922" y="1275283"/>
                  <a:pt x="2506084" y="1268978"/>
                  <a:pt x="2516429" y="1265530"/>
                </a:cubicBezTo>
                <a:cubicBezTo>
                  <a:pt x="2535505" y="1259171"/>
                  <a:pt x="2555444" y="1255776"/>
                  <a:pt x="2574951" y="1250899"/>
                </a:cubicBezTo>
                <a:cubicBezTo>
                  <a:pt x="2623281" y="1238816"/>
                  <a:pt x="2594239" y="1244830"/>
                  <a:pt x="2662733" y="1236269"/>
                </a:cubicBezTo>
                <a:cubicBezTo>
                  <a:pt x="2697549" y="1213058"/>
                  <a:pt x="2670998" y="1227205"/>
                  <a:pt x="2713939" y="1214323"/>
                </a:cubicBezTo>
                <a:cubicBezTo>
                  <a:pt x="2728711" y="1209892"/>
                  <a:pt x="2757831" y="1199693"/>
                  <a:pt x="2757831" y="1199693"/>
                </a:cubicBezTo>
                <a:cubicBezTo>
                  <a:pt x="2762708" y="1194816"/>
                  <a:pt x="2766722" y="1188888"/>
                  <a:pt x="2772461" y="1185062"/>
                </a:cubicBezTo>
                <a:cubicBezTo>
                  <a:pt x="2801573" y="1165654"/>
                  <a:pt x="2796359" y="1174821"/>
                  <a:pt x="2823667" y="1163117"/>
                </a:cubicBezTo>
                <a:cubicBezTo>
                  <a:pt x="2833690" y="1158821"/>
                  <a:pt x="2842717" y="1152315"/>
                  <a:pt x="2852928" y="1148486"/>
                </a:cubicBezTo>
                <a:cubicBezTo>
                  <a:pt x="2862342" y="1144956"/>
                  <a:pt x="2872522" y="1143933"/>
                  <a:pt x="2882189" y="1141171"/>
                </a:cubicBezTo>
                <a:cubicBezTo>
                  <a:pt x="2889603" y="1139053"/>
                  <a:pt x="2896721" y="1135974"/>
                  <a:pt x="2904135" y="1133856"/>
                </a:cubicBezTo>
                <a:cubicBezTo>
                  <a:pt x="2913802" y="1131094"/>
                  <a:pt x="2923728" y="1129303"/>
                  <a:pt x="2933395" y="1126541"/>
                </a:cubicBezTo>
                <a:cubicBezTo>
                  <a:pt x="2940809" y="1124423"/>
                  <a:pt x="2947927" y="1121344"/>
                  <a:pt x="2955341" y="1119226"/>
                </a:cubicBezTo>
                <a:cubicBezTo>
                  <a:pt x="2965008" y="1116464"/>
                  <a:pt x="2974935" y="1114672"/>
                  <a:pt x="2984602" y="1111910"/>
                </a:cubicBezTo>
                <a:cubicBezTo>
                  <a:pt x="3012019" y="1104076"/>
                  <a:pt x="3004367" y="1102996"/>
                  <a:pt x="3035808" y="1097280"/>
                </a:cubicBezTo>
                <a:cubicBezTo>
                  <a:pt x="3092780" y="1086922"/>
                  <a:pt x="3072729" y="1095092"/>
                  <a:pt x="3116275" y="1082650"/>
                </a:cubicBezTo>
                <a:cubicBezTo>
                  <a:pt x="3123689" y="1080531"/>
                  <a:pt x="3131324" y="1078783"/>
                  <a:pt x="3138221" y="1075334"/>
                </a:cubicBezTo>
                <a:cubicBezTo>
                  <a:pt x="3146085" y="1071402"/>
                  <a:pt x="3151685" y="1063017"/>
                  <a:pt x="3160167" y="1060704"/>
                </a:cubicBezTo>
                <a:cubicBezTo>
                  <a:pt x="3179133" y="1055532"/>
                  <a:pt x="3199297" y="1056621"/>
                  <a:pt x="3218688" y="1053389"/>
                </a:cubicBezTo>
                <a:cubicBezTo>
                  <a:pt x="3228605" y="1051736"/>
                  <a:pt x="3238135" y="1048255"/>
                  <a:pt x="3247949" y="1046074"/>
                </a:cubicBezTo>
                <a:cubicBezTo>
                  <a:pt x="3282755" y="1038339"/>
                  <a:pt x="3307212" y="1036073"/>
                  <a:pt x="3343047" y="1024128"/>
                </a:cubicBezTo>
                <a:cubicBezTo>
                  <a:pt x="3350362" y="1021690"/>
                  <a:pt x="3357772" y="1019520"/>
                  <a:pt x="3364992" y="1016813"/>
                </a:cubicBezTo>
                <a:cubicBezTo>
                  <a:pt x="3377287" y="1012202"/>
                  <a:pt x="3389111" y="1006335"/>
                  <a:pt x="3401568" y="1002182"/>
                </a:cubicBezTo>
                <a:cubicBezTo>
                  <a:pt x="3411106" y="999003"/>
                  <a:pt x="3421075" y="997305"/>
                  <a:pt x="3430829" y="994867"/>
                </a:cubicBezTo>
                <a:cubicBezTo>
                  <a:pt x="3438144" y="989990"/>
                  <a:pt x="3445910" y="985729"/>
                  <a:pt x="3452775" y="980237"/>
                </a:cubicBezTo>
                <a:cubicBezTo>
                  <a:pt x="3458161" y="975929"/>
                  <a:pt x="3461236" y="968690"/>
                  <a:pt x="3467405" y="965606"/>
                </a:cubicBezTo>
                <a:cubicBezTo>
                  <a:pt x="3481199" y="958709"/>
                  <a:pt x="3511296" y="950976"/>
                  <a:pt x="3511296" y="950976"/>
                </a:cubicBezTo>
                <a:cubicBezTo>
                  <a:pt x="3548368" y="913907"/>
                  <a:pt x="3500391" y="957519"/>
                  <a:pt x="3547872" y="929030"/>
                </a:cubicBezTo>
                <a:cubicBezTo>
                  <a:pt x="3596173" y="900049"/>
                  <a:pt x="3505847" y="923843"/>
                  <a:pt x="3606394" y="907085"/>
                </a:cubicBezTo>
                <a:lnTo>
                  <a:pt x="3650285" y="892454"/>
                </a:lnTo>
                <a:lnTo>
                  <a:pt x="3672231" y="885139"/>
                </a:lnTo>
                <a:cubicBezTo>
                  <a:pt x="3679546" y="877824"/>
                  <a:pt x="3685568" y="868932"/>
                  <a:pt x="3694176" y="863194"/>
                </a:cubicBezTo>
                <a:cubicBezTo>
                  <a:pt x="3700592" y="858917"/>
                  <a:pt x="3709225" y="859327"/>
                  <a:pt x="3716122" y="855878"/>
                </a:cubicBezTo>
                <a:cubicBezTo>
                  <a:pt x="3723985" y="851946"/>
                  <a:pt x="3730752" y="846125"/>
                  <a:pt x="3738067" y="841248"/>
                </a:cubicBezTo>
                <a:cubicBezTo>
                  <a:pt x="3753533" y="818049"/>
                  <a:pt x="3763599" y="799842"/>
                  <a:pt x="3789274" y="782726"/>
                </a:cubicBezTo>
                <a:cubicBezTo>
                  <a:pt x="3803904" y="772973"/>
                  <a:pt x="3820732" y="765900"/>
                  <a:pt x="3833165" y="753466"/>
                </a:cubicBezTo>
                <a:cubicBezTo>
                  <a:pt x="3838042" y="748589"/>
                  <a:pt x="3841881" y="742383"/>
                  <a:pt x="3847795" y="738835"/>
                </a:cubicBezTo>
                <a:cubicBezTo>
                  <a:pt x="3854407" y="734868"/>
                  <a:pt x="3862327" y="733638"/>
                  <a:pt x="3869741" y="731520"/>
                </a:cubicBezTo>
                <a:cubicBezTo>
                  <a:pt x="3934030" y="713152"/>
                  <a:pt x="3868337" y="734427"/>
                  <a:pt x="3920947" y="716890"/>
                </a:cubicBezTo>
                <a:cubicBezTo>
                  <a:pt x="3928262" y="712013"/>
                  <a:pt x="3935259" y="706621"/>
                  <a:pt x="3942893" y="702259"/>
                </a:cubicBezTo>
                <a:cubicBezTo>
                  <a:pt x="3952361" y="696849"/>
                  <a:pt x="3963081" y="693678"/>
                  <a:pt x="3972154" y="687629"/>
                </a:cubicBezTo>
                <a:cubicBezTo>
                  <a:pt x="3977893" y="683803"/>
                  <a:pt x="3981267" y="677136"/>
                  <a:pt x="3986784" y="672998"/>
                </a:cubicBezTo>
                <a:cubicBezTo>
                  <a:pt x="4027027" y="642816"/>
                  <a:pt x="4018408" y="647827"/>
                  <a:pt x="4052621" y="636422"/>
                </a:cubicBezTo>
                <a:cubicBezTo>
                  <a:pt x="4075805" y="601646"/>
                  <a:pt x="4064472" y="622816"/>
                  <a:pt x="4081882" y="570586"/>
                </a:cubicBezTo>
                <a:cubicBezTo>
                  <a:pt x="4084320" y="563271"/>
                  <a:pt x="4084920" y="555056"/>
                  <a:pt x="4089197" y="548640"/>
                </a:cubicBezTo>
                <a:cubicBezTo>
                  <a:pt x="4094074" y="541325"/>
                  <a:pt x="4098038" y="533311"/>
                  <a:pt x="4103827" y="526694"/>
                </a:cubicBezTo>
                <a:cubicBezTo>
                  <a:pt x="4115181" y="513718"/>
                  <a:pt x="4130838" y="504464"/>
                  <a:pt x="4140403" y="490118"/>
                </a:cubicBezTo>
                <a:cubicBezTo>
                  <a:pt x="4185435" y="422574"/>
                  <a:pt x="4127970" y="505660"/>
                  <a:pt x="4169664" y="453542"/>
                </a:cubicBezTo>
                <a:cubicBezTo>
                  <a:pt x="4184055" y="435553"/>
                  <a:pt x="4181268" y="430209"/>
                  <a:pt x="4198925" y="416966"/>
                </a:cubicBezTo>
                <a:cubicBezTo>
                  <a:pt x="4212992" y="406416"/>
                  <a:pt x="4230383" y="400139"/>
                  <a:pt x="4242816" y="387706"/>
                </a:cubicBezTo>
                <a:cubicBezTo>
                  <a:pt x="4278143" y="352379"/>
                  <a:pt x="4233251" y="395358"/>
                  <a:pt x="4279392" y="358445"/>
                </a:cubicBezTo>
                <a:cubicBezTo>
                  <a:pt x="4284778" y="354136"/>
                  <a:pt x="4288637" y="348123"/>
                  <a:pt x="4294023" y="343814"/>
                </a:cubicBezTo>
                <a:cubicBezTo>
                  <a:pt x="4300888" y="338322"/>
                  <a:pt x="4309103" y="334676"/>
                  <a:pt x="4315968" y="329184"/>
                </a:cubicBezTo>
                <a:cubicBezTo>
                  <a:pt x="4321354" y="324876"/>
                  <a:pt x="4324685" y="318102"/>
                  <a:pt x="4330599" y="314554"/>
                </a:cubicBezTo>
                <a:cubicBezTo>
                  <a:pt x="4337211" y="310587"/>
                  <a:pt x="4345229" y="309677"/>
                  <a:pt x="4352544" y="307238"/>
                </a:cubicBezTo>
                <a:cubicBezTo>
                  <a:pt x="4364344" y="295438"/>
                  <a:pt x="4374883" y="286814"/>
                  <a:pt x="4381805" y="270662"/>
                </a:cubicBezTo>
                <a:cubicBezTo>
                  <a:pt x="4385765" y="261421"/>
                  <a:pt x="4386682" y="251155"/>
                  <a:pt x="4389120" y="241402"/>
                </a:cubicBezTo>
                <a:cubicBezTo>
                  <a:pt x="4386682" y="207264"/>
                  <a:pt x="4390623" y="172058"/>
                  <a:pt x="4381805" y="138989"/>
                </a:cubicBezTo>
                <a:cubicBezTo>
                  <a:pt x="4379818" y="131538"/>
                  <a:pt x="4365312" y="137127"/>
                  <a:pt x="4359859" y="131674"/>
                </a:cubicBezTo>
                <a:cubicBezTo>
                  <a:pt x="4354406" y="126221"/>
                  <a:pt x="4354982" y="117043"/>
                  <a:pt x="4352544" y="109728"/>
                </a:cubicBezTo>
                <a:cubicBezTo>
                  <a:pt x="4354982" y="95098"/>
                  <a:pt x="4357761" y="80520"/>
                  <a:pt x="4359859" y="65837"/>
                </a:cubicBezTo>
                <a:cubicBezTo>
                  <a:pt x="4367477" y="12510"/>
                  <a:pt x="4367175" y="26030"/>
                  <a:pt x="4367175" y="0"/>
                </a:cubicBez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1" name="Freeform 10"/>
          <p:cNvSpPr/>
          <p:nvPr/>
        </p:nvSpPr>
        <p:spPr>
          <a:xfrm rot="523437">
            <a:off x="4891365" y="2433443"/>
            <a:ext cx="238786" cy="67515"/>
          </a:xfrm>
          <a:custGeom>
            <a:avLst/>
            <a:gdLst>
              <a:gd name="connsiteX0" fmla="*/ 0 w 548640"/>
              <a:gd name="connsiteY0" fmla="*/ 7845 h 212671"/>
              <a:gd name="connsiteX1" fmla="*/ 234087 w 548640"/>
              <a:gd name="connsiteY1" fmla="*/ 7845 h 212671"/>
              <a:gd name="connsiteX2" fmla="*/ 256032 w 548640"/>
              <a:gd name="connsiteY2" fmla="*/ 15161 h 212671"/>
              <a:gd name="connsiteX3" fmla="*/ 329184 w 548640"/>
              <a:gd name="connsiteY3" fmla="*/ 37106 h 212671"/>
              <a:gd name="connsiteX4" fmla="*/ 351130 w 548640"/>
              <a:gd name="connsiteY4" fmla="*/ 44421 h 212671"/>
              <a:gd name="connsiteX5" fmla="*/ 402336 w 548640"/>
              <a:gd name="connsiteY5" fmla="*/ 59052 h 212671"/>
              <a:gd name="connsiteX6" fmla="*/ 416967 w 548640"/>
              <a:gd name="connsiteY6" fmla="*/ 73682 h 212671"/>
              <a:gd name="connsiteX7" fmla="*/ 475488 w 548640"/>
              <a:gd name="connsiteY7" fmla="*/ 88313 h 212671"/>
              <a:gd name="connsiteX8" fmla="*/ 512064 w 548640"/>
              <a:gd name="connsiteY8" fmla="*/ 146834 h 212671"/>
              <a:gd name="connsiteX9" fmla="*/ 541325 w 548640"/>
              <a:gd name="connsiteY9" fmla="*/ 190725 h 212671"/>
              <a:gd name="connsiteX10" fmla="*/ 548640 w 548640"/>
              <a:gd name="connsiteY10" fmla="*/ 212671 h 21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0" h="212671">
                <a:moveTo>
                  <a:pt x="0" y="7845"/>
                </a:moveTo>
                <a:cubicBezTo>
                  <a:pt x="114666" y="-975"/>
                  <a:pt x="102294" y="-4137"/>
                  <a:pt x="234087" y="7845"/>
                </a:cubicBezTo>
                <a:cubicBezTo>
                  <a:pt x="241766" y="8543"/>
                  <a:pt x="248717" y="12722"/>
                  <a:pt x="256032" y="15161"/>
                </a:cubicBezTo>
                <a:cubicBezTo>
                  <a:pt x="286157" y="45284"/>
                  <a:pt x="259280" y="24396"/>
                  <a:pt x="329184" y="37106"/>
                </a:cubicBezTo>
                <a:cubicBezTo>
                  <a:pt x="336771" y="38485"/>
                  <a:pt x="343716" y="42303"/>
                  <a:pt x="351130" y="44421"/>
                </a:cubicBezTo>
                <a:cubicBezTo>
                  <a:pt x="415419" y="62790"/>
                  <a:pt x="349726" y="41515"/>
                  <a:pt x="402336" y="59052"/>
                </a:cubicBezTo>
                <a:cubicBezTo>
                  <a:pt x="407213" y="63929"/>
                  <a:pt x="411053" y="70134"/>
                  <a:pt x="416967" y="73682"/>
                </a:cubicBezTo>
                <a:cubicBezTo>
                  <a:pt x="428213" y="80429"/>
                  <a:pt x="467623" y="86740"/>
                  <a:pt x="475488" y="88313"/>
                </a:cubicBezTo>
                <a:cubicBezTo>
                  <a:pt x="492899" y="140544"/>
                  <a:pt x="477287" y="123650"/>
                  <a:pt x="512064" y="146834"/>
                </a:cubicBezTo>
                <a:cubicBezTo>
                  <a:pt x="521818" y="161464"/>
                  <a:pt x="535765" y="174044"/>
                  <a:pt x="541325" y="190725"/>
                </a:cubicBezTo>
                <a:lnTo>
                  <a:pt x="548640" y="212671"/>
                </a:ln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4" name="Freeform 3"/>
          <p:cNvSpPr/>
          <p:nvPr/>
        </p:nvSpPr>
        <p:spPr>
          <a:xfrm>
            <a:off x="4978304" y="2538632"/>
            <a:ext cx="162560" cy="92891"/>
          </a:xfrm>
          <a:custGeom>
            <a:avLst/>
            <a:gdLst>
              <a:gd name="connsiteX0" fmla="*/ 0 w 512064"/>
              <a:gd name="connsiteY0" fmla="*/ 0 h 292608"/>
              <a:gd name="connsiteX1" fmla="*/ 7315 w 512064"/>
              <a:gd name="connsiteY1" fmla="*/ 36576 h 292608"/>
              <a:gd name="connsiteX2" fmla="*/ 14630 w 512064"/>
              <a:gd name="connsiteY2" fmla="*/ 87783 h 292608"/>
              <a:gd name="connsiteX3" fmla="*/ 29260 w 512064"/>
              <a:gd name="connsiteY3" fmla="*/ 131674 h 292608"/>
              <a:gd name="connsiteX4" fmla="*/ 21945 w 512064"/>
              <a:gd name="connsiteY4" fmla="*/ 175565 h 292608"/>
              <a:gd name="connsiteX5" fmla="*/ 7315 w 512064"/>
              <a:gd name="connsiteY5" fmla="*/ 190196 h 292608"/>
              <a:gd name="connsiteX6" fmla="*/ 0 w 512064"/>
              <a:gd name="connsiteY6" fmla="*/ 212141 h 292608"/>
              <a:gd name="connsiteX7" fmla="*/ 7315 w 512064"/>
              <a:gd name="connsiteY7" fmla="*/ 248717 h 292608"/>
              <a:gd name="connsiteX8" fmla="*/ 29260 w 512064"/>
              <a:gd name="connsiteY8" fmla="*/ 256032 h 292608"/>
              <a:gd name="connsiteX9" fmla="*/ 168249 w 512064"/>
              <a:gd name="connsiteY9" fmla="*/ 263348 h 292608"/>
              <a:gd name="connsiteX10" fmla="*/ 190195 w 512064"/>
              <a:gd name="connsiteY10" fmla="*/ 277978 h 292608"/>
              <a:gd name="connsiteX11" fmla="*/ 241401 w 512064"/>
              <a:gd name="connsiteY11" fmla="*/ 292608 h 292608"/>
              <a:gd name="connsiteX12" fmla="*/ 387705 w 512064"/>
              <a:gd name="connsiteY12" fmla="*/ 285293 h 292608"/>
              <a:gd name="connsiteX13" fmla="*/ 402336 w 512064"/>
              <a:gd name="connsiteY13" fmla="*/ 270663 h 292608"/>
              <a:gd name="connsiteX14" fmla="*/ 446227 w 512064"/>
              <a:gd name="connsiteY14" fmla="*/ 263348 h 292608"/>
              <a:gd name="connsiteX15" fmla="*/ 512064 w 512064"/>
              <a:gd name="connsiteY15" fmla="*/ 256032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2064" h="292608">
                <a:moveTo>
                  <a:pt x="0" y="0"/>
                </a:moveTo>
                <a:cubicBezTo>
                  <a:pt x="2438" y="12192"/>
                  <a:pt x="5271" y="24312"/>
                  <a:pt x="7315" y="36576"/>
                </a:cubicBezTo>
                <a:cubicBezTo>
                  <a:pt x="10150" y="53584"/>
                  <a:pt x="10753" y="70982"/>
                  <a:pt x="14630" y="87783"/>
                </a:cubicBezTo>
                <a:cubicBezTo>
                  <a:pt x="18098" y="102810"/>
                  <a:pt x="29260" y="131674"/>
                  <a:pt x="29260" y="131674"/>
                </a:cubicBezTo>
                <a:cubicBezTo>
                  <a:pt x="26822" y="146304"/>
                  <a:pt x="27153" y="161677"/>
                  <a:pt x="21945" y="175565"/>
                </a:cubicBezTo>
                <a:cubicBezTo>
                  <a:pt x="19523" y="182023"/>
                  <a:pt x="10863" y="184282"/>
                  <a:pt x="7315" y="190196"/>
                </a:cubicBezTo>
                <a:cubicBezTo>
                  <a:pt x="3348" y="196808"/>
                  <a:pt x="2438" y="204826"/>
                  <a:pt x="0" y="212141"/>
                </a:cubicBezTo>
                <a:cubicBezTo>
                  <a:pt x="2438" y="224333"/>
                  <a:pt x="418" y="238372"/>
                  <a:pt x="7315" y="248717"/>
                </a:cubicBezTo>
                <a:cubicBezTo>
                  <a:pt x="11592" y="255133"/>
                  <a:pt x="21581" y="255334"/>
                  <a:pt x="29260" y="256032"/>
                </a:cubicBezTo>
                <a:cubicBezTo>
                  <a:pt x="75463" y="260232"/>
                  <a:pt x="121919" y="260909"/>
                  <a:pt x="168249" y="263348"/>
                </a:cubicBezTo>
                <a:cubicBezTo>
                  <a:pt x="175564" y="268225"/>
                  <a:pt x="182331" y="274046"/>
                  <a:pt x="190195" y="277978"/>
                </a:cubicBezTo>
                <a:cubicBezTo>
                  <a:pt x="200690" y="283226"/>
                  <a:pt x="232025" y="290264"/>
                  <a:pt x="241401" y="292608"/>
                </a:cubicBezTo>
                <a:cubicBezTo>
                  <a:pt x="290169" y="290170"/>
                  <a:pt x="339324" y="291890"/>
                  <a:pt x="387705" y="285293"/>
                </a:cubicBezTo>
                <a:cubicBezTo>
                  <a:pt x="394539" y="284361"/>
                  <a:pt x="395878" y="273085"/>
                  <a:pt x="402336" y="270663"/>
                </a:cubicBezTo>
                <a:cubicBezTo>
                  <a:pt x="416224" y="265455"/>
                  <a:pt x="431567" y="265603"/>
                  <a:pt x="446227" y="263348"/>
                </a:cubicBezTo>
                <a:cubicBezTo>
                  <a:pt x="498262" y="255342"/>
                  <a:pt x="481322" y="256032"/>
                  <a:pt x="512064" y="256032"/>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4" name="Freeform 13"/>
          <p:cNvSpPr/>
          <p:nvPr/>
        </p:nvSpPr>
        <p:spPr>
          <a:xfrm>
            <a:off x="4917925" y="2443250"/>
            <a:ext cx="505880" cy="694532"/>
          </a:xfrm>
          <a:custGeom>
            <a:avLst/>
            <a:gdLst>
              <a:gd name="connsiteX0" fmla="*/ 0 w 1417956"/>
              <a:gd name="connsiteY0" fmla="*/ 0 h 2201875"/>
              <a:gd name="connsiteX1" fmla="*/ 1331367 w 1417956"/>
              <a:gd name="connsiteY1" fmla="*/ 658368 h 2201875"/>
              <a:gd name="connsiteX2" fmla="*/ 1177747 w 1417956"/>
              <a:gd name="connsiteY2" fmla="*/ 2201875 h 2201875"/>
            </a:gdLst>
            <a:ahLst/>
            <a:cxnLst>
              <a:cxn ang="0">
                <a:pos x="connsiteX0" y="connsiteY0"/>
              </a:cxn>
              <a:cxn ang="0">
                <a:pos x="connsiteX1" y="connsiteY1"/>
              </a:cxn>
              <a:cxn ang="0">
                <a:pos x="connsiteX2" y="connsiteY2"/>
              </a:cxn>
            </a:cxnLst>
            <a:rect l="l" t="t" r="r" b="b"/>
            <a:pathLst>
              <a:path w="1417956" h="2201875">
                <a:moveTo>
                  <a:pt x="0" y="0"/>
                </a:moveTo>
                <a:cubicBezTo>
                  <a:pt x="567538" y="145694"/>
                  <a:pt x="1135076" y="291389"/>
                  <a:pt x="1331367" y="658368"/>
                </a:cubicBezTo>
                <a:cubicBezTo>
                  <a:pt x="1527658" y="1025347"/>
                  <a:pt x="1352702" y="1613611"/>
                  <a:pt x="1177747" y="2201875"/>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6" name="Freeform 15"/>
          <p:cNvSpPr/>
          <p:nvPr/>
        </p:nvSpPr>
        <p:spPr>
          <a:xfrm>
            <a:off x="4701953" y="1955738"/>
            <a:ext cx="215972" cy="487512"/>
          </a:xfrm>
          <a:custGeom>
            <a:avLst/>
            <a:gdLst>
              <a:gd name="connsiteX0" fmla="*/ 0 w 892930"/>
              <a:gd name="connsiteY0" fmla="*/ 0 h 1514247"/>
              <a:gd name="connsiteX1" fmla="*/ 797357 w 892930"/>
              <a:gd name="connsiteY1" fmla="*/ 563271 h 1514247"/>
              <a:gd name="connsiteX2" fmla="*/ 848563 w 892930"/>
              <a:gd name="connsiteY2" fmla="*/ 1514247 h 1514247"/>
            </a:gdLst>
            <a:ahLst/>
            <a:cxnLst>
              <a:cxn ang="0">
                <a:pos x="connsiteX0" y="connsiteY0"/>
              </a:cxn>
              <a:cxn ang="0">
                <a:pos x="connsiteX1" y="connsiteY1"/>
              </a:cxn>
              <a:cxn ang="0">
                <a:pos x="connsiteX2" y="connsiteY2"/>
              </a:cxn>
            </a:cxnLst>
            <a:rect l="l" t="t" r="r" b="b"/>
            <a:pathLst>
              <a:path w="892930" h="1514247">
                <a:moveTo>
                  <a:pt x="0" y="0"/>
                </a:moveTo>
                <a:cubicBezTo>
                  <a:pt x="327965" y="155448"/>
                  <a:pt x="655930" y="310897"/>
                  <a:pt x="797357" y="563271"/>
                </a:cubicBezTo>
                <a:cubicBezTo>
                  <a:pt x="938784" y="815645"/>
                  <a:pt x="893673" y="1164946"/>
                  <a:pt x="848563" y="1514247"/>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7" name="Freeform 16"/>
          <p:cNvSpPr/>
          <p:nvPr/>
        </p:nvSpPr>
        <p:spPr>
          <a:xfrm>
            <a:off x="3280889" y="2978900"/>
            <a:ext cx="2056647" cy="717764"/>
          </a:xfrm>
          <a:custGeom>
            <a:avLst/>
            <a:gdLst>
              <a:gd name="connsiteX0" fmla="*/ 0 w 6478438"/>
              <a:gd name="connsiteY0" fmla="*/ 2260958 h 2260958"/>
              <a:gd name="connsiteX1" fmla="*/ 3493699 w 6478438"/>
              <a:gd name="connsiteY1" fmla="*/ 112980 h 2260958"/>
              <a:gd name="connsiteX2" fmla="*/ 6478438 w 6478438"/>
              <a:gd name="connsiteY2" fmla="*/ 492543 h 2260958"/>
            </a:gdLst>
            <a:ahLst/>
            <a:cxnLst>
              <a:cxn ang="0">
                <a:pos x="connsiteX0" y="connsiteY0"/>
              </a:cxn>
              <a:cxn ang="0">
                <a:pos x="connsiteX1" y="connsiteY1"/>
              </a:cxn>
              <a:cxn ang="0">
                <a:pos x="connsiteX2" y="connsiteY2"/>
              </a:cxn>
            </a:cxnLst>
            <a:rect l="l" t="t" r="r" b="b"/>
            <a:pathLst>
              <a:path w="6478438" h="2260958">
                <a:moveTo>
                  <a:pt x="0" y="2260958"/>
                </a:moveTo>
                <a:cubicBezTo>
                  <a:pt x="1206979" y="1334337"/>
                  <a:pt x="2413959" y="407716"/>
                  <a:pt x="3493699" y="112980"/>
                </a:cubicBezTo>
                <a:cubicBezTo>
                  <a:pt x="4573439" y="-181756"/>
                  <a:pt x="5525938" y="155393"/>
                  <a:pt x="6478438" y="492543"/>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3" name="Freeform 2"/>
          <p:cNvSpPr/>
          <p:nvPr/>
        </p:nvSpPr>
        <p:spPr>
          <a:xfrm>
            <a:off x="4917925" y="2443250"/>
            <a:ext cx="174171" cy="67515"/>
          </a:xfrm>
          <a:custGeom>
            <a:avLst/>
            <a:gdLst>
              <a:gd name="connsiteX0" fmla="*/ 0 w 548640"/>
              <a:gd name="connsiteY0" fmla="*/ 7845 h 212671"/>
              <a:gd name="connsiteX1" fmla="*/ 234087 w 548640"/>
              <a:gd name="connsiteY1" fmla="*/ 7845 h 212671"/>
              <a:gd name="connsiteX2" fmla="*/ 256032 w 548640"/>
              <a:gd name="connsiteY2" fmla="*/ 15161 h 212671"/>
              <a:gd name="connsiteX3" fmla="*/ 329184 w 548640"/>
              <a:gd name="connsiteY3" fmla="*/ 37106 h 212671"/>
              <a:gd name="connsiteX4" fmla="*/ 351130 w 548640"/>
              <a:gd name="connsiteY4" fmla="*/ 44421 h 212671"/>
              <a:gd name="connsiteX5" fmla="*/ 402336 w 548640"/>
              <a:gd name="connsiteY5" fmla="*/ 59052 h 212671"/>
              <a:gd name="connsiteX6" fmla="*/ 416967 w 548640"/>
              <a:gd name="connsiteY6" fmla="*/ 73682 h 212671"/>
              <a:gd name="connsiteX7" fmla="*/ 475488 w 548640"/>
              <a:gd name="connsiteY7" fmla="*/ 88313 h 212671"/>
              <a:gd name="connsiteX8" fmla="*/ 512064 w 548640"/>
              <a:gd name="connsiteY8" fmla="*/ 146834 h 212671"/>
              <a:gd name="connsiteX9" fmla="*/ 541325 w 548640"/>
              <a:gd name="connsiteY9" fmla="*/ 190725 h 212671"/>
              <a:gd name="connsiteX10" fmla="*/ 548640 w 548640"/>
              <a:gd name="connsiteY10" fmla="*/ 212671 h 21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0" h="212671">
                <a:moveTo>
                  <a:pt x="0" y="7845"/>
                </a:moveTo>
                <a:cubicBezTo>
                  <a:pt x="114666" y="-975"/>
                  <a:pt x="102294" y="-4137"/>
                  <a:pt x="234087" y="7845"/>
                </a:cubicBezTo>
                <a:cubicBezTo>
                  <a:pt x="241766" y="8543"/>
                  <a:pt x="248717" y="12722"/>
                  <a:pt x="256032" y="15161"/>
                </a:cubicBezTo>
                <a:cubicBezTo>
                  <a:pt x="286157" y="45284"/>
                  <a:pt x="259280" y="24396"/>
                  <a:pt x="329184" y="37106"/>
                </a:cubicBezTo>
                <a:cubicBezTo>
                  <a:pt x="336771" y="38485"/>
                  <a:pt x="343716" y="42303"/>
                  <a:pt x="351130" y="44421"/>
                </a:cubicBezTo>
                <a:cubicBezTo>
                  <a:pt x="415419" y="62790"/>
                  <a:pt x="349726" y="41515"/>
                  <a:pt x="402336" y="59052"/>
                </a:cubicBezTo>
                <a:cubicBezTo>
                  <a:pt x="407213" y="63929"/>
                  <a:pt x="411053" y="70134"/>
                  <a:pt x="416967" y="73682"/>
                </a:cubicBezTo>
                <a:cubicBezTo>
                  <a:pt x="428213" y="80429"/>
                  <a:pt x="467623" y="86740"/>
                  <a:pt x="475488" y="88313"/>
                </a:cubicBezTo>
                <a:cubicBezTo>
                  <a:pt x="492899" y="140544"/>
                  <a:pt x="477287" y="123650"/>
                  <a:pt x="512064" y="146834"/>
                </a:cubicBezTo>
                <a:cubicBezTo>
                  <a:pt x="521818" y="161464"/>
                  <a:pt x="535765" y="174044"/>
                  <a:pt x="541325" y="190725"/>
                </a:cubicBezTo>
                <a:lnTo>
                  <a:pt x="548640" y="212671"/>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9" name="Freeform 18"/>
          <p:cNvSpPr/>
          <p:nvPr/>
        </p:nvSpPr>
        <p:spPr>
          <a:xfrm>
            <a:off x="4574775" y="2288560"/>
            <a:ext cx="328587" cy="157616"/>
          </a:xfrm>
          <a:custGeom>
            <a:avLst/>
            <a:gdLst>
              <a:gd name="connsiteX0" fmla="*/ 0 w 1035050"/>
              <a:gd name="connsiteY0" fmla="*/ 26591 h 496491"/>
              <a:gd name="connsiteX1" fmla="*/ 584200 w 1035050"/>
              <a:gd name="connsiteY1" fmla="*/ 51991 h 496491"/>
              <a:gd name="connsiteX2" fmla="*/ 1035050 w 1035050"/>
              <a:gd name="connsiteY2" fmla="*/ 496491 h 496491"/>
              <a:gd name="connsiteX3" fmla="*/ 1035050 w 1035050"/>
              <a:gd name="connsiteY3" fmla="*/ 496491 h 496491"/>
            </a:gdLst>
            <a:ahLst/>
            <a:cxnLst>
              <a:cxn ang="0">
                <a:pos x="connsiteX0" y="connsiteY0"/>
              </a:cxn>
              <a:cxn ang="0">
                <a:pos x="connsiteX1" y="connsiteY1"/>
              </a:cxn>
              <a:cxn ang="0">
                <a:pos x="connsiteX2" y="connsiteY2"/>
              </a:cxn>
              <a:cxn ang="0">
                <a:pos x="connsiteX3" y="connsiteY3"/>
              </a:cxn>
            </a:cxnLst>
            <a:rect l="l" t="t" r="r" b="b"/>
            <a:pathLst>
              <a:path w="1035050" h="496491">
                <a:moveTo>
                  <a:pt x="0" y="26591"/>
                </a:moveTo>
                <a:cubicBezTo>
                  <a:pt x="205846" y="132"/>
                  <a:pt x="411692" y="-26326"/>
                  <a:pt x="584200" y="51991"/>
                </a:cubicBezTo>
                <a:cubicBezTo>
                  <a:pt x="756708" y="130308"/>
                  <a:pt x="1035050" y="496491"/>
                  <a:pt x="1035050" y="496491"/>
                </a:cubicBezTo>
                <a:lnTo>
                  <a:pt x="1035050" y="496491"/>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20" name="Freeform 19"/>
          <p:cNvSpPr/>
          <p:nvPr/>
        </p:nvSpPr>
        <p:spPr>
          <a:xfrm>
            <a:off x="4302632" y="2424451"/>
            <a:ext cx="596698" cy="247503"/>
          </a:xfrm>
          <a:custGeom>
            <a:avLst/>
            <a:gdLst>
              <a:gd name="connsiteX0" fmla="*/ 0 w 1879600"/>
              <a:gd name="connsiteY0" fmla="*/ 779635 h 779635"/>
              <a:gd name="connsiteX1" fmla="*/ 641350 w 1879600"/>
              <a:gd name="connsiteY1" fmla="*/ 68435 h 779635"/>
              <a:gd name="connsiteX2" fmla="*/ 1879600 w 1879600"/>
              <a:gd name="connsiteY2" fmla="*/ 68435 h 779635"/>
            </a:gdLst>
            <a:ahLst/>
            <a:cxnLst>
              <a:cxn ang="0">
                <a:pos x="connsiteX0" y="connsiteY0"/>
              </a:cxn>
              <a:cxn ang="0">
                <a:pos x="connsiteX1" y="connsiteY1"/>
              </a:cxn>
              <a:cxn ang="0">
                <a:pos x="connsiteX2" y="connsiteY2"/>
              </a:cxn>
            </a:cxnLst>
            <a:rect l="l" t="t" r="r" b="b"/>
            <a:pathLst>
              <a:path w="1879600" h="779635">
                <a:moveTo>
                  <a:pt x="0" y="779635"/>
                </a:moveTo>
                <a:cubicBezTo>
                  <a:pt x="164041" y="483301"/>
                  <a:pt x="328083" y="186968"/>
                  <a:pt x="641350" y="68435"/>
                </a:cubicBezTo>
                <a:cubicBezTo>
                  <a:pt x="954617" y="-50098"/>
                  <a:pt x="1417108" y="9168"/>
                  <a:pt x="1879600" y="68435"/>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21" name="Freeform 20"/>
          <p:cNvSpPr/>
          <p:nvPr/>
        </p:nvSpPr>
        <p:spPr>
          <a:xfrm>
            <a:off x="4635251" y="2359486"/>
            <a:ext cx="258032" cy="92737"/>
          </a:xfrm>
          <a:custGeom>
            <a:avLst/>
            <a:gdLst>
              <a:gd name="connsiteX0" fmla="*/ 0 w 812800"/>
              <a:gd name="connsiteY0" fmla="*/ 292123 h 292123"/>
              <a:gd name="connsiteX1" fmla="*/ 330200 w 812800"/>
              <a:gd name="connsiteY1" fmla="*/ 23 h 292123"/>
              <a:gd name="connsiteX2" fmla="*/ 812800 w 812800"/>
              <a:gd name="connsiteY2" fmla="*/ 279423 h 292123"/>
            </a:gdLst>
            <a:ahLst/>
            <a:cxnLst>
              <a:cxn ang="0">
                <a:pos x="connsiteX0" y="connsiteY0"/>
              </a:cxn>
              <a:cxn ang="0">
                <a:pos x="connsiteX1" y="connsiteY1"/>
              </a:cxn>
              <a:cxn ang="0">
                <a:pos x="connsiteX2" y="connsiteY2"/>
              </a:cxn>
            </a:cxnLst>
            <a:rect l="l" t="t" r="r" b="b"/>
            <a:pathLst>
              <a:path w="812800" h="292123">
                <a:moveTo>
                  <a:pt x="0" y="292123"/>
                </a:moveTo>
                <a:cubicBezTo>
                  <a:pt x="97366" y="147131"/>
                  <a:pt x="194733" y="2140"/>
                  <a:pt x="330200" y="23"/>
                </a:cubicBezTo>
                <a:cubicBezTo>
                  <a:pt x="465667" y="-2094"/>
                  <a:pt x="639233" y="138664"/>
                  <a:pt x="812800" y="279423"/>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22" name="Freeform 21"/>
          <p:cNvSpPr/>
          <p:nvPr/>
        </p:nvSpPr>
        <p:spPr>
          <a:xfrm>
            <a:off x="4705807" y="1954303"/>
            <a:ext cx="780646" cy="1185333"/>
          </a:xfrm>
          <a:custGeom>
            <a:avLst/>
            <a:gdLst>
              <a:gd name="connsiteX0" fmla="*/ 0 w 2459034"/>
              <a:gd name="connsiteY0" fmla="*/ 0 h 3733800"/>
              <a:gd name="connsiteX1" fmla="*/ 2317750 w 2459034"/>
              <a:gd name="connsiteY1" fmla="*/ 1060450 h 3733800"/>
              <a:gd name="connsiteX2" fmla="*/ 2006600 w 2459034"/>
              <a:gd name="connsiteY2" fmla="*/ 3733800 h 3733800"/>
            </a:gdLst>
            <a:ahLst/>
            <a:cxnLst>
              <a:cxn ang="0">
                <a:pos x="connsiteX0" y="connsiteY0"/>
              </a:cxn>
              <a:cxn ang="0">
                <a:pos x="connsiteX1" y="connsiteY1"/>
              </a:cxn>
              <a:cxn ang="0">
                <a:pos x="connsiteX2" y="connsiteY2"/>
              </a:cxn>
            </a:cxnLst>
            <a:rect l="l" t="t" r="r" b="b"/>
            <a:pathLst>
              <a:path w="2459034" h="3733800">
                <a:moveTo>
                  <a:pt x="0" y="0"/>
                </a:moveTo>
                <a:cubicBezTo>
                  <a:pt x="991658" y="219075"/>
                  <a:pt x="1983317" y="438150"/>
                  <a:pt x="2317750" y="1060450"/>
                </a:cubicBezTo>
                <a:cubicBezTo>
                  <a:pt x="2652183" y="1682750"/>
                  <a:pt x="2329391" y="2708275"/>
                  <a:pt x="2006600" y="373380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23" name="Freeform 22"/>
          <p:cNvSpPr/>
          <p:nvPr/>
        </p:nvSpPr>
        <p:spPr>
          <a:xfrm>
            <a:off x="3462013" y="2166895"/>
            <a:ext cx="1429254" cy="365963"/>
          </a:xfrm>
          <a:custGeom>
            <a:avLst/>
            <a:gdLst>
              <a:gd name="connsiteX0" fmla="*/ 0 w 4502150"/>
              <a:gd name="connsiteY0" fmla="*/ 1152785 h 1152785"/>
              <a:gd name="connsiteX1" fmla="*/ 2076450 w 4502150"/>
              <a:gd name="connsiteY1" fmla="*/ 3435 h 1152785"/>
              <a:gd name="connsiteX2" fmla="*/ 4502150 w 4502150"/>
              <a:gd name="connsiteY2" fmla="*/ 867035 h 1152785"/>
            </a:gdLst>
            <a:ahLst/>
            <a:cxnLst>
              <a:cxn ang="0">
                <a:pos x="connsiteX0" y="connsiteY0"/>
              </a:cxn>
              <a:cxn ang="0">
                <a:pos x="connsiteX1" y="connsiteY1"/>
              </a:cxn>
              <a:cxn ang="0">
                <a:pos x="connsiteX2" y="connsiteY2"/>
              </a:cxn>
            </a:cxnLst>
            <a:rect l="l" t="t" r="r" b="b"/>
            <a:pathLst>
              <a:path w="4502150" h="1152785">
                <a:moveTo>
                  <a:pt x="0" y="1152785"/>
                </a:moveTo>
                <a:cubicBezTo>
                  <a:pt x="663046" y="601922"/>
                  <a:pt x="1326092" y="51060"/>
                  <a:pt x="2076450" y="3435"/>
                </a:cubicBezTo>
                <a:cubicBezTo>
                  <a:pt x="2826808" y="-44190"/>
                  <a:pt x="3664479" y="411422"/>
                  <a:pt x="4502150" y="867035"/>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34" name="Freeform 33"/>
          <p:cNvSpPr/>
          <p:nvPr/>
        </p:nvSpPr>
        <p:spPr>
          <a:xfrm>
            <a:off x="6871121" y="3893839"/>
            <a:ext cx="1254483" cy="621650"/>
          </a:xfrm>
          <a:custGeom>
            <a:avLst/>
            <a:gdLst>
              <a:gd name="connsiteX0" fmla="*/ 0 w 3951621"/>
              <a:gd name="connsiteY0" fmla="*/ 34505 h 1958196"/>
              <a:gd name="connsiteX1" fmla="*/ 43132 w 3951621"/>
              <a:gd name="connsiteY1" fmla="*/ 25879 h 1958196"/>
              <a:gd name="connsiteX2" fmla="*/ 94890 w 3951621"/>
              <a:gd name="connsiteY2" fmla="*/ 17253 h 1958196"/>
              <a:gd name="connsiteX3" fmla="*/ 146649 w 3951621"/>
              <a:gd name="connsiteY3" fmla="*/ 0 h 1958196"/>
              <a:gd name="connsiteX4" fmla="*/ 293298 w 3951621"/>
              <a:gd name="connsiteY4" fmla="*/ 8626 h 1958196"/>
              <a:gd name="connsiteX5" fmla="*/ 310551 w 3951621"/>
              <a:gd name="connsiteY5" fmla="*/ 34505 h 1958196"/>
              <a:gd name="connsiteX6" fmla="*/ 336430 w 3951621"/>
              <a:gd name="connsiteY6" fmla="*/ 51758 h 1958196"/>
              <a:gd name="connsiteX7" fmla="*/ 603849 w 3951621"/>
              <a:gd name="connsiteY7" fmla="*/ 17253 h 1958196"/>
              <a:gd name="connsiteX8" fmla="*/ 629728 w 3951621"/>
              <a:gd name="connsiteY8" fmla="*/ 0 h 1958196"/>
              <a:gd name="connsiteX9" fmla="*/ 707366 w 3951621"/>
              <a:gd name="connsiteY9" fmla="*/ 34505 h 1958196"/>
              <a:gd name="connsiteX10" fmla="*/ 715992 w 3951621"/>
              <a:gd name="connsiteY10" fmla="*/ 60385 h 1958196"/>
              <a:gd name="connsiteX11" fmla="*/ 767751 w 3951621"/>
              <a:gd name="connsiteY11" fmla="*/ 77637 h 1958196"/>
              <a:gd name="connsiteX12" fmla="*/ 879894 w 3951621"/>
              <a:gd name="connsiteY12" fmla="*/ 51758 h 1958196"/>
              <a:gd name="connsiteX13" fmla="*/ 905773 w 3951621"/>
              <a:gd name="connsiteY13" fmla="*/ 34505 h 1958196"/>
              <a:gd name="connsiteX14" fmla="*/ 966158 w 3951621"/>
              <a:gd name="connsiteY14" fmla="*/ 51758 h 1958196"/>
              <a:gd name="connsiteX15" fmla="*/ 992037 w 3951621"/>
              <a:gd name="connsiteY15" fmla="*/ 69011 h 1958196"/>
              <a:gd name="connsiteX16" fmla="*/ 1043796 w 3951621"/>
              <a:gd name="connsiteY16" fmla="*/ 86264 h 1958196"/>
              <a:gd name="connsiteX17" fmla="*/ 1112807 w 3951621"/>
              <a:gd name="connsiteY17" fmla="*/ 60385 h 1958196"/>
              <a:gd name="connsiteX18" fmla="*/ 1199071 w 3951621"/>
              <a:gd name="connsiteY18" fmla="*/ 34505 h 1958196"/>
              <a:gd name="connsiteX19" fmla="*/ 1242203 w 3951621"/>
              <a:gd name="connsiteY19" fmla="*/ 43132 h 1958196"/>
              <a:gd name="connsiteX20" fmla="*/ 1293962 w 3951621"/>
              <a:gd name="connsiteY20" fmla="*/ 77637 h 1958196"/>
              <a:gd name="connsiteX21" fmla="*/ 1302588 w 3951621"/>
              <a:gd name="connsiteY21" fmla="*/ 103517 h 1958196"/>
              <a:gd name="connsiteX22" fmla="*/ 1328468 w 3951621"/>
              <a:gd name="connsiteY22" fmla="*/ 112143 h 1958196"/>
              <a:gd name="connsiteX23" fmla="*/ 1414732 w 3951621"/>
              <a:gd name="connsiteY23" fmla="*/ 120769 h 1958196"/>
              <a:gd name="connsiteX24" fmla="*/ 1423358 w 3951621"/>
              <a:gd name="connsiteY24" fmla="*/ 146649 h 1958196"/>
              <a:gd name="connsiteX25" fmla="*/ 1431985 w 3951621"/>
              <a:gd name="connsiteY25" fmla="*/ 189781 h 1958196"/>
              <a:gd name="connsiteX26" fmla="*/ 1483743 w 3951621"/>
              <a:gd name="connsiteY26" fmla="*/ 207034 h 1958196"/>
              <a:gd name="connsiteX27" fmla="*/ 1509622 w 3951621"/>
              <a:gd name="connsiteY27" fmla="*/ 215660 h 1958196"/>
              <a:gd name="connsiteX28" fmla="*/ 1500996 w 3951621"/>
              <a:gd name="connsiteY28" fmla="*/ 319177 h 1958196"/>
              <a:gd name="connsiteX29" fmla="*/ 1483743 w 3951621"/>
              <a:gd name="connsiteY29" fmla="*/ 345056 h 1958196"/>
              <a:gd name="connsiteX30" fmla="*/ 1518249 w 3951621"/>
              <a:gd name="connsiteY30" fmla="*/ 388188 h 1958196"/>
              <a:gd name="connsiteX31" fmla="*/ 1535502 w 3951621"/>
              <a:gd name="connsiteY31" fmla="*/ 414068 h 1958196"/>
              <a:gd name="connsiteX32" fmla="*/ 1561381 w 3951621"/>
              <a:gd name="connsiteY32" fmla="*/ 491705 h 1958196"/>
              <a:gd name="connsiteX33" fmla="*/ 1587260 w 3951621"/>
              <a:gd name="connsiteY33" fmla="*/ 508958 h 1958196"/>
              <a:gd name="connsiteX34" fmla="*/ 1570007 w 3951621"/>
              <a:gd name="connsiteY34" fmla="*/ 612475 h 1958196"/>
              <a:gd name="connsiteX35" fmla="*/ 1561381 w 3951621"/>
              <a:gd name="connsiteY35" fmla="*/ 638354 h 1958196"/>
              <a:gd name="connsiteX36" fmla="*/ 1647645 w 3951621"/>
              <a:gd name="connsiteY36" fmla="*/ 672860 h 1958196"/>
              <a:gd name="connsiteX37" fmla="*/ 1656271 w 3951621"/>
              <a:gd name="connsiteY37" fmla="*/ 698739 h 1958196"/>
              <a:gd name="connsiteX38" fmla="*/ 1682151 w 3951621"/>
              <a:gd name="connsiteY38" fmla="*/ 707366 h 1958196"/>
              <a:gd name="connsiteX39" fmla="*/ 1802920 w 3951621"/>
              <a:gd name="connsiteY39" fmla="*/ 733245 h 1958196"/>
              <a:gd name="connsiteX40" fmla="*/ 1811547 w 3951621"/>
              <a:gd name="connsiteY40" fmla="*/ 759124 h 1958196"/>
              <a:gd name="connsiteX41" fmla="*/ 1820173 w 3951621"/>
              <a:gd name="connsiteY41" fmla="*/ 793630 h 1958196"/>
              <a:gd name="connsiteX42" fmla="*/ 1846053 w 3951621"/>
              <a:gd name="connsiteY42" fmla="*/ 802256 h 1958196"/>
              <a:gd name="connsiteX43" fmla="*/ 1889185 w 3951621"/>
              <a:gd name="connsiteY43" fmla="*/ 810883 h 1958196"/>
              <a:gd name="connsiteX44" fmla="*/ 1923690 w 3951621"/>
              <a:gd name="connsiteY44" fmla="*/ 862641 h 1958196"/>
              <a:gd name="connsiteX45" fmla="*/ 1940943 w 3951621"/>
              <a:gd name="connsiteY45" fmla="*/ 914400 h 1958196"/>
              <a:gd name="connsiteX46" fmla="*/ 1949569 w 3951621"/>
              <a:gd name="connsiteY46" fmla="*/ 940279 h 1958196"/>
              <a:gd name="connsiteX47" fmla="*/ 2053086 w 3951621"/>
              <a:gd name="connsiteY47" fmla="*/ 957532 h 1958196"/>
              <a:gd name="connsiteX48" fmla="*/ 2061713 w 3951621"/>
              <a:gd name="connsiteY48" fmla="*/ 983411 h 1958196"/>
              <a:gd name="connsiteX49" fmla="*/ 2070339 w 3951621"/>
              <a:gd name="connsiteY49" fmla="*/ 1017917 h 1958196"/>
              <a:gd name="connsiteX50" fmla="*/ 2096219 w 3951621"/>
              <a:gd name="connsiteY50" fmla="*/ 1026543 h 1958196"/>
              <a:gd name="connsiteX51" fmla="*/ 2268747 w 3951621"/>
              <a:gd name="connsiteY51" fmla="*/ 1017917 h 1958196"/>
              <a:gd name="connsiteX52" fmla="*/ 2320505 w 3951621"/>
              <a:gd name="connsiteY52" fmla="*/ 992037 h 1958196"/>
              <a:gd name="connsiteX53" fmla="*/ 2372264 w 3951621"/>
              <a:gd name="connsiteY53" fmla="*/ 974785 h 1958196"/>
              <a:gd name="connsiteX54" fmla="*/ 2415396 w 3951621"/>
              <a:gd name="connsiteY54" fmla="*/ 983411 h 1958196"/>
              <a:gd name="connsiteX55" fmla="*/ 2441275 w 3951621"/>
              <a:gd name="connsiteY55" fmla="*/ 1000664 h 1958196"/>
              <a:gd name="connsiteX56" fmla="*/ 2467154 w 3951621"/>
              <a:gd name="connsiteY56" fmla="*/ 1009290 h 1958196"/>
              <a:gd name="connsiteX57" fmla="*/ 2493034 w 3951621"/>
              <a:gd name="connsiteY57" fmla="*/ 1026543 h 1958196"/>
              <a:gd name="connsiteX58" fmla="*/ 2596551 w 3951621"/>
              <a:gd name="connsiteY58" fmla="*/ 1026543 h 1958196"/>
              <a:gd name="connsiteX59" fmla="*/ 2674188 w 3951621"/>
              <a:gd name="connsiteY59" fmla="*/ 1000664 h 1958196"/>
              <a:gd name="connsiteX60" fmla="*/ 2725947 w 3951621"/>
              <a:gd name="connsiteY60" fmla="*/ 983411 h 1958196"/>
              <a:gd name="connsiteX61" fmla="*/ 2803585 w 3951621"/>
              <a:gd name="connsiteY61" fmla="*/ 974785 h 1958196"/>
              <a:gd name="connsiteX62" fmla="*/ 2855343 w 3951621"/>
              <a:gd name="connsiteY62" fmla="*/ 957532 h 1958196"/>
              <a:gd name="connsiteX63" fmla="*/ 2881222 w 3951621"/>
              <a:gd name="connsiteY63" fmla="*/ 948905 h 1958196"/>
              <a:gd name="connsiteX64" fmla="*/ 2950234 w 3951621"/>
              <a:gd name="connsiteY64" fmla="*/ 966158 h 1958196"/>
              <a:gd name="connsiteX65" fmla="*/ 2967486 w 3951621"/>
              <a:gd name="connsiteY65" fmla="*/ 992037 h 1958196"/>
              <a:gd name="connsiteX66" fmla="*/ 2967486 w 3951621"/>
              <a:gd name="connsiteY66" fmla="*/ 1061049 h 1958196"/>
              <a:gd name="connsiteX67" fmla="*/ 3114136 w 3951621"/>
              <a:gd name="connsiteY67" fmla="*/ 1086928 h 1958196"/>
              <a:gd name="connsiteX68" fmla="*/ 3140015 w 3951621"/>
              <a:gd name="connsiteY68" fmla="*/ 1138686 h 1958196"/>
              <a:gd name="connsiteX69" fmla="*/ 3148641 w 3951621"/>
              <a:gd name="connsiteY69" fmla="*/ 1164566 h 1958196"/>
              <a:gd name="connsiteX70" fmla="*/ 3200400 w 3951621"/>
              <a:gd name="connsiteY70" fmla="*/ 1190445 h 1958196"/>
              <a:gd name="connsiteX71" fmla="*/ 3398807 w 3951621"/>
              <a:gd name="connsiteY71" fmla="*/ 1199071 h 1958196"/>
              <a:gd name="connsiteX72" fmla="*/ 3459192 w 3951621"/>
              <a:gd name="connsiteY72" fmla="*/ 1259456 h 1958196"/>
              <a:gd name="connsiteX73" fmla="*/ 3467819 w 3951621"/>
              <a:gd name="connsiteY73" fmla="*/ 1285336 h 1958196"/>
              <a:gd name="connsiteX74" fmla="*/ 3493698 w 3951621"/>
              <a:gd name="connsiteY74" fmla="*/ 1293962 h 1958196"/>
              <a:gd name="connsiteX75" fmla="*/ 3588588 w 3951621"/>
              <a:gd name="connsiteY75" fmla="*/ 1311215 h 1958196"/>
              <a:gd name="connsiteX76" fmla="*/ 3597215 w 3951621"/>
              <a:gd name="connsiteY76" fmla="*/ 1362973 h 1958196"/>
              <a:gd name="connsiteX77" fmla="*/ 3614468 w 3951621"/>
              <a:gd name="connsiteY77" fmla="*/ 1414732 h 1958196"/>
              <a:gd name="connsiteX78" fmla="*/ 3623094 w 3951621"/>
              <a:gd name="connsiteY78" fmla="*/ 1500996 h 1958196"/>
              <a:gd name="connsiteX79" fmla="*/ 3648973 w 3951621"/>
              <a:gd name="connsiteY79" fmla="*/ 1509622 h 1958196"/>
              <a:gd name="connsiteX80" fmla="*/ 3700732 w 3951621"/>
              <a:gd name="connsiteY80" fmla="*/ 1535502 h 1958196"/>
              <a:gd name="connsiteX81" fmla="*/ 3761117 w 3951621"/>
              <a:gd name="connsiteY81" fmla="*/ 1604513 h 1958196"/>
              <a:gd name="connsiteX82" fmla="*/ 3795622 w 3951621"/>
              <a:gd name="connsiteY82" fmla="*/ 1656271 h 1958196"/>
              <a:gd name="connsiteX83" fmla="*/ 3804249 w 3951621"/>
              <a:gd name="connsiteY83" fmla="*/ 1716656 h 1958196"/>
              <a:gd name="connsiteX84" fmla="*/ 3830128 w 3951621"/>
              <a:gd name="connsiteY84" fmla="*/ 1725283 h 1958196"/>
              <a:gd name="connsiteX85" fmla="*/ 3864634 w 3951621"/>
              <a:gd name="connsiteY85" fmla="*/ 1802920 h 1958196"/>
              <a:gd name="connsiteX86" fmla="*/ 3873260 w 3951621"/>
              <a:gd name="connsiteY86" fmla="*/ 1828800 h 1958196"/>
              <a:gd name="connsiteX87" fmla="*/ 3899139 w 3951621"/>
              <a:gd name="connsiteY87" fmla="*/ 1846053 h 1958196"/>
              <a:gd name="connsiteX88" fmla="*/ 3942271 w 3951621"/>
              <a:gd name="connsiteY88" fmla="*/ 1897811 h 1958196"/>
              <a:gd name="connsiteX89" fmla="*/ 3950898 w 3951621"/>
              <a:gd name="connsiteY89" fmla="*/ 1923690 h 1958196"/>
              <a:gd name="connsiteX90" fmla="*/ 3950898 w 3951621"/>
              <a:gd name="connsiteY90" fmla="*/ 1958196 h 1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51621" h="1958196">
                <a:moveTo>
                  <a:pt x="0" y="34505"/>
                </a:moveTo>
                <a:lnTo>
                  <a:pt x="43132" y="25879"/>
                </a:lnTo>
                <a:cubicBezTo>
                  <a:pt x="60341" y="22750"/>
                  <a:pt x="77922" y="21495"/>
                  <a:pt x="94890" y="17253"/>
                </a:cubicBezTo>
                <a:cubicBezTo>
                  <a:pt x="112533" y="12842"/>
                  <a:pt x="146649" y="0"/>
                  <a:pt x="146649" y="0"/>
                </a:cubicBezTo>
                <a:cubicBezTo>
                  <a:pt x="195532" y="2875"/>
                  <a:pt x="245381" y="-1462"/>
                  <a:pt x="293298" y="8626"/>
                </a:cubicBezTo>
                <a:cubicBezTo>
                  <a:pt x="303443" y="10762"/>
                  <a:pt x="303220" y="27174"/>
                  <a:pt x="310551" y="34505"/>
                </a:cubicBezTo>
                <a:cubicBezTo>
                  <a:pt x="317882" y="41836"/>
                  <a:pt x="327804" y="46007"/>
                  <a:pt x="336430" y="51758"/>
                </a:cubicBezTo>
                <a:cubicBezTo>
                  <a:pt x="704465" y="38614"/>
                  <a:pt x="503691" y="100717"/>
                  <a:pt x="603849" y="17253"/>
                </a:cubicBezTo>
                <a:cubicBezTo>
                  <a:pt x="611814" y="10616"/>
                  <a:pt x="621102" y="5751"/>
                  <a:pt x="629728" y="0"/>
                </a:cubicBezTo>
                <a:cubicBezTo>
                  <a:pt x="685310" y="7940"/>
                  <a:pt x="686517" y="-7194"/>
                  <a:pt x="707366" y="34505"/>
                </a:cubicBezTo>
                <a:cubicBezTo>
                  <a:pt x="711433" y="42638"/>
                  <a:pt x="708593" y="55100"/>
                  <a:pt x="715992" y="60385"/>
                </a:cubicBezTo>
                <a:cubicBezTo>
                  <a:pt x="730791" y="70955"/>
                  <a:pt x="767751" y="77637"/>
                  <a:pt x="767751" y="77637"/>
                </a:cubicBezTo>
                <a:cubicBezTo>
                  <a:pt x="795591" y="73660"/>
                  <a:pt x="854058" y="68982"/>
                  <a:pt x="879894" y="51758"/>
                </a:cubicBezTo>
                <a:lnTo>
                  <a:pt x="905773" y="34505"/>
                </a:lnTo>
                <a:cubicBezTo>
                  <a:pt x="916824" y="37268"/>
                  <a:pt x="953786" y="45572"/>
                  <a:pt x="966158" y="51758"/>
                </a:cubicBezTo>
                <a:cubicBezTo>
                  <a:pt x="975431" y="56395"/>
                  <a:pt x="982563" y="64800"/>
                  <a:pt x="992037" y="69011"/>
                </a:cubicBezTo>
                <a:cubicBezTo>
                  <a:pt x="1008656" y="76397"/>
                  <a:pt x="1043796" y="86264"/>
                  <a:pt x="1043796" y="86264"/>
                </a:cubicBezTo>
                <a:cubicBezTo>
                  <a:pt x="1146052" y="65811"/>
                  <a:pt x="1040110" y="92694"/>
                  <a:pt x="1112807" y="60385"/>
                </a:cubicBezTo>
                <a:cubicBezTo>
                  <a:pt x="1139807" y="48385"/>
                  <a:pt x="1170395" y="41675"/>
                  <a:pt x="1199071" y="34505"/>
                </a:cubicBezTo>
                <a:cubicBezTo>
                  <a:pt x="1213448" y="37381"/>
                  <a:pt x="1228855" y="37065"/>
                  <a:pt x="1242203" y="43132"/>
                </a:cubicBezTo>
                <a:cubicBezTo>
                  <a:pt x="1261080" y="51712"/>
                  <a:pt x="1293962" y="77637"/>
                  <a:pt x="1293962" y="77637"/>
                </a:cubicBezTo>
                <a:cubicBezTo>
                  <a:pt x="1296837" y="86264"/>
                  <a:pt x="1296158" y="97087"/>
                  <a:pt x="1302588" y="103517"/>
                </a:cubicBezTo>
                <a:cubicBezTo>
                  <a:pt x="1309018" y="109947"/>
                  <a:pt x="1319480" y="110760"/>
                  <a:pt x="1328468" y="112143"/>
                </a:cubicBezTo>
                <a:cubicBezTo>
                  <a:pt x="1357030" y="116537"/>
                  <a:pt x="1385977" y="117894"/>
                  <a:pt x="1414732" y="120769"/>
                </a:cubicBezTo>
                <a:cubicBezTo>
                  <a:pt x="1417607" y="129396"/>
                  <a:pt x="1421153" y="137827"/>
                  <a:pt x="1423358" y="146649"/>
                </a:cubicBezTo>
                <a:cubicBezTo>
                  <a:pt x="1426914" y="160873"/>
                  <a:pt x="1421617" y="179413"/>
                  <a:pt x="1431985" y="189781"/>
                </a:cubicBezTo>
                <a:cubicBezTo>
                  <a:pt x="1444844" y="202640"/>
                  <a:pt x="1466490" y="201283"/>
                  <a:pt x="1483743" y="207034"/>
                </a:cubicBezTo>
                <a:lnTo>
                  <a:pt x="1509622" y="215660"/>
                </a:lnTo>
                <a:cubicBezTo>
                  <a:pt x="1506747" y="250166"/>
                  <a:pt x="1507787" y="285224"/>
                  <a:pt x="1500996" y="319177"/>
                </a:cubicBezTo>
                <a:cubicBezTo>
                  <a:pt x="1498963" y="329343"/>
                  <a:pt x="1485209" y="334793"/>
                  <a:pt x="1483743" y="345056"/>
                </a:cubicBezTo>
                <a:cubicBezTo>
                  <a:pt x="1478327" y="382968"/>
                  <a:pt x="1493583" y="379967"/>
                  <a:pt x="1518249" y="388188"/>
                </a:cubicBezTo>
                <a:cubicBezTo>
                  <a:pt x="1524000" y="396815"/>
                  <a:pt x="1531514" y="404498"/>
                  <a:pt x="1535502" y="414068"/>
                </a:cubicBezTo>
                <a:cubicBezTo>
                  <a:pt x="1545994" y="439248"/>
                  <a:pt x="1538684" y="476573"/>
                  <a:pt x="1561381" y="491705"/>
                </a:cubicBezTo>
                <a:lnTo>
                  <a:pt x="1587260" y="508958"/>
                </a:lnTo>
                <a:cubicBezTo>
                  <a:pt x="1582389" y="543055"/>
                  <a:pt x="1578419" y="578829"/>
                  <a:pt x="1570007" y="612475"/>
                </a:cubicBezTo>
                <a:cubicBezTo>
                  <a:pt x="1567802" y="621296"/>
                  <a:pt x="1564256" y="629728"/>
                  <a:pt x="1561381" y="638354"/>
                </a:cubicBezTo>
                <a:cubicBezTo>
                  <a:pt x="1581603" y="699026"/>
                  <a:pt x="1551340" y="634339"/>
                  <a:pt x="1647645" y="672860"/>
                </a:cubicBezTo>
                <a:cubicBezTo>
                  <a:pt x="1656088" y="676237"/>
                  <a:pt x="1649841" y="692309"/>
                  <a:pt x="1656271" y="698739"/>
                </a:cubicBezTo>
                <a:cubicBezTo>
                  <a:pt x="1662701" y="705169"/>
                  <a:pt x="1674018" y="703299"/>
                  <a:pt x="1682151" y="707366"/>
                </a:cubicBezTo>
                <a:cubicBezTo>
                  <a:pt x="1755765" y="744174"/>
                  <a:pt x="1632426" y="717746"/>
                  <a:pt x="1802920" y="733245"/>
                </a:cubicBezTo>
                <a:cubicBezTo>
                  <a:pt x="1805796" y="741871"/>
                  <a:pt x="1809049" y="750381"/>
                  <a:pt x="1811547" y="759124"/>
                </a:cubicBezTo>
                <a:cubicBezTo>
                  <a:pt x="1814804" y="770524"/>
                  <a:pt x="1812767" y="784372"/>
                  <a:pt x="1820173" y="793630"/>
                </a:cubicBezTo>
                <a:cubicBezTo>
                  <a:pt x="1825854" y="800731"/>
                  <a:pt x="1837231" y="800051"/>
                  <a:pt x="1846053" y="802256"/>
                </a:cubicBezTo>
                <a:cubicBezTo>
                  <a:pt x="1860277" y="805812"/>
                  <a:pt x="1874808" y="808007"/>
                  <a:pt x="1889185" y="810883"/>
                </a:cubicBezTo>
                <a:cubicBezTo>
                  <a:pt x="1900687" y="828136"/>
                  <a:pt x="1917133" y="842970"/>
                  <a:pt x="1923690" y="862641"/>
                </a:cubicBezTo>
                <a:lnTo>
                  <a:pt x="1940943" y="914400"/>
                </a:lnTo>
                <a:cubicBezTo>
                  <a:pt x="1943818" y="923026"/>
                  <a:pt x="1940943" y="937404"/>
                  <a:pt x="1949569" y="940279"/>
                </a:cubicBezTo>
                <a:cubicBezTo>
                  <a:pt x="2000151" y="957138"/>
                  <a:pt x="1966411" y="947901"/>
                  <a:pt x="2053086" y="957532"/>
                </a:cubicBezTo>
                <a:cubicBezTo>
                  <a:pt x="2055962" y="966158"/>
                  <a:pt x="2059215" y="974668"/>
                  <a:pt x="2061713" y="983411"/>
                </a:cubicBezTo>
                <a:cubicBezTo>
                  <a:pt x="2064970" y="994811"/>
                  <a:pt x="2062933" y="1008659"/>
                  <a:pt x="2070339" y="1017917"/>
                </a:cubicBezTo>
                <a:cubicBezTo>
                  <a:pt x="2076020" y="1025018"/>
                  <a:pt x="2087592" y="1023668"/>
                  <a:pt x="2096219" y="1026543"/>
                </a:cubicBezTo>
                <a:cubicBezTo>
                  <a:pt x="2153728" y="1023668"/>
                  <a:pt x="2211382" y="1022905"/>
                  <a:pt x="2268747" y="1017917"/>
                </a:cubicBezTo>
                <a:cubicBezTo>
                  <a:pt x="2298081" y="1015366"/>
                  <a:pt x="2294335" y="1003668"/>
                  <a:pt x="2320505" y="992037"/>
                </a:cubicBezTo>
                <a:cubicBezTo>
                  <a:pt x="2337124" y="984651"/>
                  <a:pt x="2372264" y="974785"/>
                  <a:pt x="2372264" y="974785"/>
                </a:cubicBezTo>
                <a:cubicBezTo>
                  <a:pt x="2386641" y="977660"/>
                  <a:pt x="2401668" y="978263"/>
                  <a:pt x="2415396" y="983411"/>
                </a:cubicBezTo>
                <a:cubicBezTo>
                  <a:pt x="2425104" y="987051"/>
                  <a:pt x="2432002" y="996027"/>
                  <a:pt x="2441275" y="1000664"/>
                </a:cubicBezTo>
                <a:cubicBezTo>
                  <a:pt x="2449408" y="1004730"/>
                  <a:pt x="2458528" y="1006415"/>
                  <a:pt x="2467154" y="1009290"/>
                </a:cubicBezTo>
                <a:cubicBezTo>
                  <a:pt x="2475781" y="1015041"/>
                  <a:pt x="2483326" y="1022903"/>
                  <a:pt x="2493034" y="1026543"/>
                </a:cubicBezTo>
                <a:cubicBezTo>
                  <a:pt x="2534790" y="1042201"/>
                  <a:pt x="2551209" y="1033020"/>
                  <a:pt x="2596551" y="1026543"/>
                </a:cubicBezTo>
                <a:lnTo>
                  <a:pt x="2674188" y="1000664"/>
                </a:lnTo>
                <a:lnTo>
                  <a:pt x="2725947" y="983411"/>
                </a:lnTo>
                <a:lnTo>
                  <a:pt x="2803585" y="974785"/>
                </a:lnTo>
                <a:lnTo>
                  <a:pt x="2855343" y="957532"/>
                </a:lnTo>
                <a:lnTo>
                  <a:pt x="2881222" y="948905"/>
                </a:lnTo>
                <a:cubicBezTo>
                  <a:pt x="2883367" y="949334"/>
                  <a:pt x="2941394" y="959086"/>
                  <a:pt x="2950234" y="966158"/>
                </a:cubicBezTo>
                <a:cubicBezTo>
                  <a:pt x="2958330" y="972634"/>
                  <a:pt x="2961735" y="983411"/>
                  <a:pt x="2967486" y="992037"/>
                </a:cubicBezTo>
                <a:cubicBezTo>
                  <a:pt x="2963427" y="1008274"/>
                  <a:pt x="2948542" y="1044812"/>
                  <a:pt x="2967486" y="1061049"/>
                </a:cubicBezTo>
                <a:cubicBezTo>
                  <a:pt x="2993395" y="1083257"/>
                  <a:pt x="3098900" y="1085543"/>
                  <a:pt x="3114136" y="1086928"/>
                </a:cubicBezTo>
                <a:cubicBezTo>
                  <a:pt x="3135819" y="1151979"/>
                  <a:pt x="3106569" y="1071793"/>
                  <a:pt x="3140015" y="1138686"/>
                </a:cubicBezTo>
                <a:cubicBezTo>
                  <a:pt x="3144082" y="1146819"/>
                  <a:pt x="3142961" y="1157465"/>
                  <a:pt x="3148641" y="1164566"/>
                </a:cubicBezTo>
                <a:cubicBezTo>
                  <a:pt x="3156555" y="1174459"/>
                  <a:pt x="3187077" y="1189420"/>
                  <a:pt x="3200400" y="1190445"/>
                </a:cubicBezTo>
                <a:cubicBezTo>
                  <a:pt x="3266403" y="1195522"/>
                  <a:pt x="3332671" y="1196196"/>
                  <a:pt x="3398807" y="1199071"/>
                </a:cubicBezTo>
                <a:cubicBezTo>
                  <a:pt x="3434601" y="1211003"/>
                  <a:pt x="3441889" y="1207548"/>
                  <a:pt x="3459192" y="1259456"/>
                </a:cubicBezTo>
                <a:cubicBezTo>
                  <a:pt x="3462068" y="1268083"/>
                  <a:pt x="3461389" y="1278906"/>
                  <a:pt x="3467819" y="1285336"/>
                </a:cubicBezTo>
                <a:cubicBezTo>
                  <a:pt x="3474249" y="1291766"/>
                  <a:pt x="3484877" y="1291757"/>
                  <a:pt x="3493698" y="1293962"/>
                </a:cubicBezTo>
                <a:cubicBezTo>
                  <a:pt x="3517802" y="1299988"/>
                  <a:pt x="3565526" y="1307371"/>
                  <a:pt x="3588588" y="1311215"/>
                </a:cubicBezTo>
                <a:cubicBezTo>
                  <a:pt x="3591464" y="1328468"/>
                  <a:pt x="3592973" y="1346005"/>
                  <a:pt x="3597215" y="1362973"/>
                </a:cubicBezTo>
                <a:cubicBezTo>
                  <a:pt x="3601626" y="1380616"/>
                  <a:pt x="3614468" y="1414732"/>
                  <a:pt x="3614468" y="1414732"/>
                </a:cubicBezTo>
                <a:cubicBezTo>
                  <a:pt x="3617343" y="1443487"/>
                  <a:pt x="3613218" y="1473838"/>
                  <a:pt x="3623094" y="1500996"/>
                </a:cubicBezTo>
                <a:cubicBezTo>
                  <a:pt x="3626201" y="1509541"/>
                  <a:pt x="3640840" y="1505556"/>
                  <a:pt x="3648973" y="1509622"/>
                </a:cubicBezTo>
                <a:cubicBezTo>
                  <a:pt x="3715871" y="1543070"/>
                  <a:pt x="3635678" y="1513816"/>
                  <a:pt x="3700732" y="1535502"/>
                </a:cubicBezTo>
                <a:cubicBezTo>
                  <a:pt x="3740988" y="1595887"/>
                  <a:pt x="3717984" y="1575758"/>
                  <a:pt x="3761117" y="1604513"/>
                </a:cubicBezTo>
                <a:cubicBezTo>
                  <a:pt x="3772619" y="1621766"/>
                  <a:pt x="3792689" y="1635744"/>
                  <a:pt x="3795622" y="1656271"/>
                </a:cubicBezTo>
                <a:cubicBezTo>
                  <a:pt x="3798498" y="1676399"/>
                  <a:pt x="3795156" y="1698470"/>
                  <a:pt x="3804249" y="1716656"/>
                </a:cubicBezTo>
                <a:cubicBezTo>
                  <a:pt x="3808316" y="1724789"/>
                  <a:pt x="3821502" y="1722407"/>
                  <a:pt x="3830128" y="1725283"/>
                </a:cubicBezTo>
                <a:cubicBezTo>
                  <a:pt x="3857468" y="1766292"/>
                  <a:pt x="3844104" y="1741328"/>
                  <a:pt x="3864634" y="1802920"/>
                </a:cubicBezTo>
                <a:cubicBezTo>
                  <a:pt x="3867510" y="1811547"/>
                  <a:pt x="3865694" y="1823756"/>
                  <a:pt x="3873260" y="1828800"/>
                </a:cubicBezTo>
                <a:cubicBezTo>
                  <a:pt x="3881886" y="1834551"/>
                  <a:pt x="3891174" y="1839416"/>
                  <a:pt x="3899139" y="1846053"/>
                </a:cubicBezTo>
                <a:cubicBezTo>
                  <a:pt x="3915495" y="1859683"/>
                  <a:pt x="3932576" y="1878420"/>
                  <a:pt x="3942271" y="1897811"/>
                </a:cubicBezTo>
                <a:cubicBezTo>
                  <a:pt x="3946338" y="1905944"/>
                  <a:pt x="3949612" y="1914688"/>
                  <a:pt x="3950898" y="1923690"/>
                </a:cubicBezTo>
                <a:cubicBezTo>
                  <a:pt x="3952525" y="1935076"/>
                  <a:pt x="3950898" y="1946694"/>
                  <a:pt x="3950898" y="195819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35" name="Freeform 34"/>
          <p:cNvSpPr/>
          <p:nvPr/>
        </p:nvSpPr>
        <p:spPr>
          <a:xfrm>
            <a:off x="4883204" y="2432065"/>
            <a:ext cx="465670" cy="699508"/>
          </a:xfrm>
          <a:custGeom>
            <a:avLst/>
            <a:gdLst>
              <a:gd name="connsiteX0" fmla="*/ 0 w 1466861"/>
              <a:gd name="connsiteY0" fmla="*/ 0 h 2203450"/>
              <a:gd name="connsiteX1" fmla="*/ 19050 w 1466861"/>
              <a:gd name="connsiteY1" fmla="*/ 50800 h 2203450"/>
              <a:gd name="connsiteX2" fmla="*/ 38100 w 1466861"/>
              <a:gd name="connsiteY2" fmla="*/ 57150 h 2203450"/>
              <a:gd name="connsiteX3" fmla="*/ 57150 w 1466861"/>
              <a:gd name="connsiteY3" fmla="*/ 95250 h 2203450"/>
              <a:gd name="connsiteX4" fmla="*/ 76200 w 1466861"/>
              <a:gd name="connsiteY4" fmla="*/ 107950 h 2203450"/>
              <a:gd name="connsiteX5" fmla="*/ 82550 w 1466861"/>
              <a:gd name="connsiteY5" fmla="*/ 127000 h 2203450"/>
              <a:gd name="connsiteX6" fmla="*/ 120650 w 1466861"/>
              <a:gd name="connsiteY6" fmla="*/ 152400 h 2203450"/>
              <a:gd name="connsiteX7" fmla="*/ 146050 w 1466861"/>
              <a:gd name="connsiteY7" fmla="*/ 190500 h 2203450"/>
              <a:gd name="connsiteX8" fmla="*/ 152400 w 1466861"/>
              <a:gd name="connsiteY8" fmla="*/ 209550 h 2203450"/>
              <a:gd name="connsiteX9" fmla="*/ 171450 w 1466861"/>
              <a:gd name="connsiteY9" fmla="*/ 215900 h 2203450"/>
              <a:gd name="connsiteX10" fmla="*/ 190500 w 1466861"/>
              <a:gd name="connsiteY10" fmla="*/ 228600 h 2203450"/>
              <a:gd name="connsiteX11" fmla="*/ 222250 w 1466861"/>
              <a:gd name="connsiteY11" fmla="*/ 279400 h 2203450"/>
              <a:gd name="connsiteX12" fmla="*/ 228600 w 1466861"/>
              <a:gd name="connsiteY12" fmla="*/ 298450 h 2203450"/>
              <a:gd name="connsiteX13" fmla="*/ 241300 w 1466861"/>
              <a:gd name="connsiteY13" fmla="*/ 317500 h 2203450"/>
              <a:gd name="connsiteX14" fmla="*/ 254000 w 1466861"/>
              <a:gd name="connsiteY14" fmla="*/ 368300 h 2203450"/>
              <a:gd name="connsiteX15" fmla="*/ 260350 w 1466861"/>
              <a:gd name="connsiteY15" fmla="*/ 387350 h 2203450"/>
              <a:gd name="connsiteX16" fmla="*/ 273050 w 1466861"/>
              <a:gd name="connsiteY16" fmla="*/ 406400 h 2203450"/>
              <a:gd name="connsiteX17" fmla="*/ 266700 w 1466861"/>
              <a:gd name="connsiteY17" fmla="*/ 520700 h 2203450"/>
              <a:gd name="connsiteX18" fmla="*/ 254000 w 1466861"/>
              <a:gd name="connsiteY18" fmla="*/ 539750 h 2203450"/>
              <a:gd name="connsiteX19" fmla="*/ 247650 w 1466861"/>
              <a:gd name="connsiteY19" fmla="*/ 558800 h 2203450"/>
              <a:gd name="connsiteX20" fmla="*/ 228600 w 1466861"/>
              <a:gd name="connsiteY20" fmla="*/ 571500 h 2203450"/>
              <a:gd name="connsiteX21" fmla="*/ 196850 w 1466861"/>
              <a:gd name="connsiteY21" fmla="*/ 609600 h 2203450"/>
              <a:gd name="connsiteX22" fmla="*/ 177800 w 1466861"/>
              <a:gd name="connsiteY22" fmla="*/ 622300 h 2203450"/>
              <a:gd name="connsiteX23" fmla="*/ 158750 w 1466861"/>
              <a:gd name="connsiteY23" fmla="*/ 723900 h 2203450"/>
              <a:gd name="connsiteX24" fmla="*/ 165100 w 1466861"/>
              <a:gd name="connsiteY24" fmla="*/ 742950 h 2203450"/>
              <a:gd name="connsiteX25" fmla="*/ 184150 w 1466861"/>
              <a:gd name="connsiteY25" fmla="*/ 749300 h 2203450"/>
              <a:gd name="connsiteX26" fmla="*/ 196850 w 1466861"/>
              <a:gd name="connsiteY26" fmla="*/ 787400 h 2203450"/>
              <a:gd name="connsiteX27" fmla="*/ 222250 w 1466861"/>
              <a:gd name="connsiteY27" fmla="*/ 825500 h 2203450"/>
              <a:gd name="connsiteX28" fmla="*/ 215900 w 1466861"/>
              <a:gd name="connsiteY28" fmla="*/ 920750 h 2203450"/>
              <a:gd name="connsiteX29" fmla="*/ 203200 w 1466861"/>
              <a:gd name="connsiteY29" fmla="*/ 958850 h 2203450"/>
              <a:gd name="connsiteX30" fmla="*/ 222250 w 1466861"/>
              <a:gd name="connsiteY30" fmla="*/ 1060450 h 2203450"/>
              <a:gd name="connsiteX31" fmla="*/ 228600 w 1466861"/>
              <a:gd name="connsiteY31" fmla="*/ 1079500 h 2203450"/>
              <a:gd name="connsiteX32" fmla="*/ 266700 w 1466861"/>
              <a:gd name="connsiteY32" fmla="*/ 1092200 h 2203450"/>
              <a:gd name="connsiteX33" fmla="*/ 285750 w 1466861"/>
              <a:gd name="connsiteY33" fmla="*/ 1098550 h 2203450"/>
              <a:gd name="connsiteX34" fmla="*/ 304800 w 1466861"/>
              <a:gd name="connsiteY34" fmla="*/ 1104900 h 2203450"/>
              <a:gd name="connsiteX35" fmla="*/ 323850 w 1466861"/>
              <a:gd name="connsiteY35" fmla="*/ 1111250 h 2203450"/>
              <a:gd name="connsiteX36" fmla="*/ 336550 w 1466861"/>
              <a:gd name="connsiteY36" fmla="*/ 1130300 h 2203450"/>
              <a:gd name="connsiteX37" fmla="*/ 355600 w 1466861"/>
              <a:gd name="connsiteY37" fmla="*/ 1149350 h 2203450"/>
              <a:gd name="connsiteX38" fmla="*/ 381000 w 1466861"/>
              <a:gd name="connsiteY38" fmla="*/ 1174750 h 2203450"/>
              <a:gd name="connsiteX39" fmla="*/ 393700 w 1466861"/>
              <a:gd name="connsiteY39" fmla="*/ 1193800 h 2203450"/>
              <a:gd name="connsiteX40" fmla="*/ 431800 w 1466861"/>
              <a:gd name="connsiteY40" fmla="*/ 1206500 h 2203450"/>
              <a:gd name="connsiteX41" fmla="*/ 482600 w 1466861"/>
              <a:gd name="connsiteY41" fmla="*/ 1219200 h 2203450"/>
              <a:gd name="connsiteX42" fmla="*/ 501650 w 1466861"/>
              <a:gd name="connsiteY42" fmla="*/ 1231900 h 2203450"/>
              <a:gd name="connsiteX43" fmla="*/ 508000 w 1466861"/>
              <a:gd name="connsiteY43" fmla="*/ 1257300 h 2203450"/>
              <a:gd name="connsiteX44" fmla="*/ 527050 w 1466861"/>
              <a:gd name="connsiteY44" fmla="*/ 1295400 h 2203450"/>
              <a:gd name="connsiteX45" fmla="*/ 533400 w 1466861"/>
              <a:gd name="connsiteY45" fmla="*/ 1314450 h 2203450"/>
              <a:gd name="connsiteX46" fmla="*/ 552450 w 1466861"/>
              <a:gd name="connsiteY46" fmla="*/ 1327150 h 2203450"/>
              <a:gd name="connsiteX47" fmla="*/ 596900 w 1466861"/>
              <a:gd name="connsiteY47" fmla="*/ 1339850 h 2203450"/>
              <a:gd name="connsiteX48" fmla="*/ 635000 w 1466861"/>
              <a:gd name="connsiteY48" fmla="*/ 1352550 h 2203450"/>
              <a:gd name="connsiteX49" fmla="*/ 654050 w 1466861"/>
              <a:gd name="connsiteY49" fmla="*/ 1390650 h 2203450"/>
              <a:gd name="connsiteX50" fmla="*/ 660400 w 1466861"/>
              <a:gd name="connsiteY50" fmla="*/ 1416050 h 2203450"/>
              <a:gd name="connsiteX51" fmla="*/ 685800 w 1466861"/>
              <a:gd name="connsiteY51" fmla="*/ 1447800 h 2203450"/>
              <a:gd name="connsiteX52" fmla="*/ 742950 w 1466861"/>
              <a:gd name="connsiteY52" fmla="*/ 1454150 h 2203450"/>
              <a:gd name="connsiteX53" fmla="*/ 762000 w 1466861"/>
              <a:gd name="connsiteY53" fmla="*/ 1460500 h 2203450"/>
              <a:gd name="connsiteX54" fmla="*/ 781050 w 1466861"/>
              <a:gd name="connsiteY54" fmla="*/ 1473200 h 2203450"/>
              <a:gd name="connsiteX55" fmla="*/ 819150 w 1466861"/>
              <a:gd name="connsiteY55" fmla="*/ 1485900 h 2203450"/>
              <a:gd name="connsiteX56" fmla="*/ 850900 w 1466861"/>
              <a:gd name="connsiteY56" fmla="*/ 1543050 h 2203450"/>
              <a:gd name="connsiteX57" fmla="*/ 869950 w 1466861"/>
              <a:gd name="connsiteY57" fmla="*/ 1600200 h 2203450"/>
              <a:gd name="connsiteX58" fmla="*/ 876300 w 1466861"/>
              <a:gd name="connsiteY58" fmla="*/ 1619250 h 2203450"/>
              <a:gd name="connsiteX59" fmla="*/ 914400 w 1466861"/>
              <a:gd name="connsiteY59" fmla="*/ 1638300 h 2203450"/>
              <a:gd name="connsiteX60" fmla="*/ 939800 w 1466861"/>
              <a:gd name="connsiteY60" fmla="*/ 1695450 h 2203450"/>
              <a:gd name="connsiteX61" fmla="*/ 958850 w 1466861"/>
              <a:gd name="connsiteY61" fmla="*/ 1708150 h 2203450"/>
              <a:gd name="connsiteX62" fmla="*/ 984250 w 1466861"/>
              <a:gd name="connsiteY62" fmla="*/ 1758950 h 2203450"/>
              <a:gd name="connsiteX63" fmla="*/ 990600 w 1466861"/>
              <a:gd name="connsiteY63" fmla="*/ 1784350 h 2203450"/>
              <a:gd name="connsiteX64" fmla="*/ 1003300 w 1466861"/>
              <a:gd name="connsiteY64" fmla="*/ 1822450 h 2203450"/>
              <a:gd name="connsiteX65" fmla="*/ 1009650 w 1466861"/>
              <a:gd name="connsiteY65" fmla="*/ 1841500 h 2203450"/>
              <a:gd name="connsiteX66" fmla="*/ 1047750 w 1466861"/>
              <a:gd name="connsiteY66" fmla="*/ 1860550 h 2203450"/>
              <a:gd name="connsiteX67" fmla="*/ 1054100 w 1466861"/>
              <a:gd name="connsiteY67" fmla="*/ 1930400 h 2203450"/>
              <a:gd name="connsiteX68" fmla="*/ 1066800 w 1466861"/>
              <a:gd name="connsiteY68" fmla="*/ 1968500 h 2203450"/>
              <a:gd name="connsiteX69" fmla="*/ 1155700 w 1466861"/>
              <a:gd name="connsiteY69" fmla="*/ 1981200 h 2203450"/>
              <a:gd name="connsiteX70" fmla="*/ 1193800 w 1466861"/>
              <a:gd name="connsiteY70" fmla="*/ 1993900 h 2203450"/>
              <a:gd name="connsiteX71" fmla="*/ 1212850 w 1466861"/>
              <a:gd name="connsiteY71" fmla="*/ 2000250 h 2203450"/>
              <a:gd name="connsiteX72" fmla="*/ 1219200 w 1466861"/>
              <a:gd name="connsiteY72" fmla="*/ 2044700 h 2203450"/>
              <a:gd name="connsiteX73" fmla="*/ 1257300 w 1466861"/>
              <a:gd name="connsiteY73" fmla="*/ 2070100 h 2203450"/>
              <a:gd name="connsiteX74" fmla="*/ 1289050 w 1466861"/>
              <a:gd name="connsiteY74" fmla="*/ 2101850 h 2203450"/>
              <a:gd name="connsiteX75" fmla="*/ 1301750 w 1466861"/>
              <a:gd name="connsiteY75" fmla="*/ 2120900 h 2203450"/>
              <a:gd name="connsiteX76" fmla="*/ 1339850 w 1466861"/>
              <a:gd name="connsiteY76" fmla="*/ 2146300 h 2203450"/>
              <a:gd name="connsiteX77" fmla="*/ 1358900 w 1466861"/>
              <a:gd name="connsiteY77" fmla="*/ 2159000 h 2203450"/>
              <a:gd name="connsiteX78" fmla="*/ 1377950 w 1466861"/>
              <a:gd name="connsiteY78" fmla="*/ 2171700 h 2203450"/>
              <a:gd name="connsiteX79" fmla="*/ 1397000 w 1466861"/>
              <a:gd name="connsiteY79" fmla="*/ 2184400 h 2203450"/>
              <a:gd name="connsiteX80" fmla="*/ 1416050 w 1466861"/>
              <a:gd name="connsiteY80" fmla="*/ 2190750 h 2203450"/>
              <a:gd name="connsiteX81" fmla="*/ 1466850 w 1466861"/>
              <a:gd name="connsiteY81" fmla="*/ 2203450 h 22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66861" h="2203450">
                <a:moveTo>
                  <a:pt x="0" y="0"/>
                </a:moveTo>
                <a:cubicBezTo>
                  <a:pt x="3442" y="17211"/>
                  <a:pt x="3478" y="38342"/>
                  <a:pt x="19050" y="50800"/>
                </a:cubicBezTo>
                <a:cubicBezTo>
                  <a:pt x="24277" y="54981"/>
                  <a:pt x="31750" y="55033"/>
                  <a:pt x="38100" y="57150"/>
                </a:cubicBezTo>
                <a:cubicBezTo>
                  <a:pt x="43265" y="72644"/>
                  <a:pt x="44840" y="82940"/>
                  <a:pt x="57150" y="95250"/>
                </a:cubicBezTo>
                <a:cubicBezTo>
                  <a:pt x="62546" y="100646"/>
                  <a:pt x="69850" y="103717"/>
                  <a:pt x="76200" y="107950"/>
                </a:cubicBezTo>
                <a:cubicBezTo>
                  <a:pt x="78317" y="114300"/>
                  <a:pt x="77817" y="122267"/>
                  <a:pt x="82550" y="127000"/>
                </a:cubicBezTo>
                <a:cubicBezTo>
                  <a:pt x="93343" y="137793"/>
                  <a:pt x="120650" y="152400"/>
                  <a:pt x="120650" y="152400"/>
                </a:cubicBezTo>
                <a:cubicBezTo>
                  <a:pt x="129117" y="165100"/>
                  <a:pt x="141223" y="176020"/>
                  <a:pt x="146050" y="190500"/>
                </a:cubicBezTo>
                <a:cubicBezTo>
                  <a:pt x="148167" y="196850"/>
                  <a:pt x="147667" y="204817"/>
                  <a:pt x="152400" y="209550"/>
                </a:cubicBezTo>
                <a:cubicBezTo>
                  <a:pt x="157133" y="214283"/>
                  <a:pt x="165463" y="212907"/>
                  <a:pt x="171450" y="215900"/>
                </a:cubicBezTo>
                <a:cubicBezTo>
                  <a:pt x="178276" y="219313"/>
                  <a:pt x="184150" y="224367"/>
                  <a:pt x="190500" y="228600"/>
                </a:cubicBezTo>
                <a:cubicBezTo>
                  <a:pt x="205613" y="273940"/>
                  <a:pt x="192061" y="259274"/>
                  <a:pt x="222250" y="279400"/>
                </a:cubicBezTo>
                <a:cubicBezTo>
                  <a:pt x="224367" y="285750"/>
                  <a:pt x="225607" y="292463"/>
                  <a:pt x="228600" y="298450"/>
                </a:cubicBezTo>
                <a:cubicBezTo>
                  <a:pt x="232013" y="305276"/>
                  <a:pt x="238692" y="310328"/>
                  <a:pt x="241300" y="317500"/>
                </a:cubicBezTo>
                <a:cubicBezTo>
                  <a:pt x="247265" y="333904"/>
                  <a:pt x="248480" y="351741"/>
                  <a:pt x="254000" y="368300"/>
                </a:cubicBezTo>
                <a:cubicBezTo>
                  <a:pt x="256117" y="374650"/>
                  <a:pt x="257357" y="381363"/>
                  <a:pt x="260350" y="387350"/>
                </a:cubicBezTo>
                <a:cubicBezTo>
                  <a:pt x="263763" y="394176"/>
                  <a:pt x="268817" y="400050"/>
                  <a:pt x="273050" y="406400"/>
                </a:cubicBezTo>
                <a:cubicBezTo>
                  <a:pt x="270933" y="444500"/>
                  <a:pt x="272096" y="482925"/>
                  <a:pt x="266700" y="520700"/>
                </a:cubicBezTo>
                <a:cubicBezTo>
                  <a:pt x="265621" y="528255"/>
                  <a:pt x="257413" y="532924"/>
                  <a:pt x="254000" y="539750"/>
                </a:cubicBezTo>
                <a:cubicBezTo>
                  <a:pt x="251007" y="545737"/>
                  <a:pt x="251831" y="553573"/>
                  <a:pt x="247650" y="558800"/>
                </a:cubicBezTo>
                <a:cubicBezTo>
                  <a:pt x="242882" y="564759"/>
                  <a:pt x="234463" y="566614"/>
                  <a:pt x="228600" y="571500"/>
                </a:cubicBezTo>
                <a:cubicBezTo>
                  <a:pt x="166183" y="623514"/>
                  <a:pt x="246800" y="559650"/>
                  <a:pt x="196850" y="609600"/>
                </a:cubicBezTo>
                <a:cubicBezTo>
                  <a:pt x="191454" y="614996"/>
                  <a:pt x="184150" y="618067"/>
                  <a:pt x="177800" y="622300"/>
                </a:cubicBezTo>
                <a:cubicBezTo>
                  <a:pt x="158373" y="680581"/>
                  <a:pt x="166432" y="647079"/>
                  <a:pt x="158750" y="723900"/>
                </a:cubicBezTo>
                <a:cubicBezTo>
                  <a:pt x="160867" y="730250"/>
                  <a:pt x="160367" y="738217"/>
                  <a:pt x="165100" y="742950"/>
                </a:cubicBezTo>
                <a:cubicBezTo>
                  <a:pt x="169833" y="747683"/>
                  <a:pt x="180259" y="743853"/>
                  <a:pt x="184150" y="749300"/>
                </a:cubicBezTo>
                <a:cubicBezTo>
                  <a:pt x="191931" y="760193"/>
                  <a:pt x="189424" y="776261"/>
                  <a:pt x="196850" y="787400"/>
                </a:cubicBezTo>
                <a:lnTo>
                  <a:pt x="222250" y="825500"/>
                </a:lnTo>
                <a:cubicBezTo>
                  <a:pt x="220133" y="857250"/>
                  <a:pt x="220400" y="889249"/>
                  <a:pt x="215900" y="920750"/>
                </a:cubicBezTo>
                <a:cubicBezTo>
                  <a:pt x="214007" y="934002"/>
                  <a:pt x="203200" y="958850"/>
                  <a:pt x="203200" y="958850"/>
                </a:cubicBezTo>
                <a:cubicBezTo>
                  <a:pt x="214739" y="1108859"/>
                  <a:pt x="192968" y="1001887"/>
                  <a:pt x="222250" y="1060450"/>
                </a:cubicBezTo>
                <a:cubicBezTo>
                  <a:pt x="225243" y="1066437"/>
                  <a:pt x="223153" y="1075609"/>
                  <a:pt x="228600" y="1079500"/>
                </a:cubicBezTo>
                <a:cubicBezTo>
                  <a:pt x="239493" y="1087281"/>
                  <a:pt x="254000" y="1087967"/>
                  <a:pt x="266700" y="1092200"/>
                </a:cubicBezTo>
                <a:lnTo>
                  <a:pt x="285750" y="1098550"/>
                </a:lnTo>
                <a:lnTo>
                  <a:pt x="304800" y="1104900"/>
                </a:lnTo>
                <a:lnTo>
                  <a:pt x="323850" y="1111250"/>
                </a:lnTo>
                <a:cubicBezTo>
                  <a:pt x="328083" y="1117600"/>
                  <a:pt x="331664" y="1124437"/>
                  <a:pt x="336550" y="1130300"/>
                </a:cubicBezTo>
                <a:cubicBezTo>
                  <a:pt x="342299" y="1137199"/>
                  <a:pt x="350619" y="1141878"/>
                  <a:pt x="355600" y="1149350"/>
                </a:cubicBezTo>
                <a:cubicBezTo>
                  <a:pt x="374952" y="1178379"/>
                  <a:pt x="344714" y="1162655"/>
                  <a:pt x="381000" y="1174750"/>
                </a:cubicBezTo>
                <a:cubicBezTo>
                  <a:pt x="385233" y="1181100"/>
                  <a:pt x="387228" y="1189755"/>
                  <a:pt x="393700" y="1193800"/>
                </a:cubicBezTo>
                <a:cubicBezTo>
                  <a:pt x="405052" y="1200895"/>
                  <a:pt x="419100" y="1202267"/>
                  <a:pt x="431800" y="1206500"/>
                </a:cubicBezTo>
                <a:cubicBezTo>
                  <a:pt x="461089" y="1216263"/>
                  <a:pt x="444286" y="1211537"/>
                  <a:pt x="482600" y="1219200"/>
                </a:cubicBezTo>
                <a:cubicBezTo>
                  <a:pt x="488950" y="1223433"/>
                  <a:pt x="497417" y="1225550"/>
                  <a:pt x="501650" y="1231900"/>
                </a:cubicBezTo>
                <a:cubicBezTo>
                  <a:pt x="506491" y="1239162"/>
                  <a:pt x="505602" y="1248909"/>
                  <a:pt x="508000" y="1257300"/>
                </a:cubicBezTo>
                <a:cubicBezTo>
                  <a:pt x="518641" y="1294542"/>
                  <a:pt x="508497" y="1258294"/>
                  <a:pt x="527050" y="1295400"/>
                </a:cubicBezTo>
                <a:cubicBezTo>
                  <a:pt x="530043" y="1301387"/>
                  <a:pt x="529219" y="1309223"/>
                  <a:pt x="533400" y="1314450"/>
                </a:cubicBezTo>
                <a:cubicBezTo>
                  <a:pt x="538168" y="1320409"/>
                  <a:pt x="545624" y="1323737"/>
                  <a:pt x="552450" y="1327150"/>
                </a:cubicBezTo>
                <a:cubicBezTo>
                  <a:pt x="563120" y="1332485"/>
                  <a:pt x="586727" y="1336798"/>
                  <a:pt x="596900" y="1339850"/>
                </a:cubicBezTo>
                <a:cubicBezTo>
                  <a:pt x="609722" y="1343697"/>
                  <a:pt x="635000" y="1352550"/>
                  <a:pt x="635000" y="1352550"/>
                </a:cubicBezTo>
                <a:cubicBezTo>
                  <a:pt x="648915" y="1373422"/>
                  <a:pt x="647477" y="1367646"/>
                  <a:pt x="654050" y="1390650"/>
                </a:cubicBezTo>
                <a:cubicBezTo>
                  <a:pt x="656448" y="1399041"/>
                  <a:pt x="658002" y="1407659"/>
                  <a:pt x="660400" y="1416050"/>
                </a:cubicBezTo>
                <a:cubicBezTo>
                  <a:pt x="665047" y="1432314"/>
                  <a:pt x="665874" y="1442819"/>
                  <a:pt x="685800" y="1447800"/>
                </a:cubicBezTo>
                <a:cubicBezTo>
                  <a:pt x="704395" y="1452449"/>
                  <a:pt x="723900" y="1452033"/>
                  <a:pt x="742950" y="1454150"/>
                </a:cubicBezTo>
                <a:cubicBezTo>
                  <a:pt x="749300" y="1456267"/>
                  <a:pt x="756013" y="1457507"/>
                  <a:pt x="762000" y="1460500"/>
                </a:cubicBezTo>
                <a:cubicBezTo>
                  <a:pt x="768826" y="1463913"/>
                  <a:pt x="774076" y="1470100"/>
                  <a:pt x="781050" y="1473200"/>
                </a:cubicBezTo>
                <a:cubicBezTo>
                  <a:pt x="793283" y="1478637"/>
                  <a:pt x="819150" y="1485900"/>
                  <a:pt x="819150" y="1485900"/>
                </a:cubicBezTo>
                <a:cubicBezTo>
                  <a:pt x="834690" y="1532519"/>
                  <a:pt x="822384" y="1514534"/>
                  <a:pt x="850900" y="1543050"/>
                </a:cubicBezTo>
                <a:lnTo>
                  <a:pt x="869950" y="1600200"/>
                </a:lnTo>
                <a:cubicBezTo>
                  <a:pt x="872067" y="1606550"/>
                  <a:pt x="870731" y="1615537"/>
                  <a:pt x="876300" y="1619250"/>
                </a:cubicBezTo>
                <a:cubicBezTo>
                  <a:pt x="900919" y="1635663"/>
                  <a:pt x="888110" y="1629537"/>
                  <a:pt x="914400" y="1638300"/>
                </a:cubicBezTo>
                <a:cubicBezTo>
                  <a:pt x="920688" y="1657163"/>
                  <a:pt x="924706" y="1680356"/>
                  <a:pt x="939800" y="1695450"/>
                </a:cubicBezTo>
                <a:cubicBezTo>
                  <a:pt x="945196" y="1700846"/>
                  <a:pt x="952500" y="1703917"/>
                  <a:pt x="958850" y="1708150"/>
                </a:cubicBezTo>
                <a:cubicBezTo>
                  <a:pt x="974361" y="1785707"/>
                  <a:pt x="951411" y="1701482"/>
                  <a:pt x="984250" y="1758950"/>
                </a:cubicBezTo>
                <a:cubicBezTo>
                  <a:pt x="988580" y="1766527"/>
                  <a:pt x="988092" y="1775991"/>
                  <a:pt x="990600" y="1784350"/>
                </a:cubicBezTo>
                <a:cubicBezTo>
                  <a:pt x="994447" y="1797172"/>
                  <a:pt x="999067" y="1809750"/>
                  <a:pt x="1003300" y="1822450"/>
                </a:cubicBezTo>
                <a:cubicBezTo>
                  <a:pt x="1005417" y="1828800"/>
                  <a:pt x="1003300" y="1839383"/>
                  <a:pt x="1009650" y="1841500"/>
                </a:cubicBezTo>
                <a:cubicBezTo>
                  <a:pt x="1035940" y="1850263"/>
                  <a:pt x="1023131" y="1844137"/>
                  <a:pt x="1047750" y="1860550"/>
                </a:cubicBezTo>
                <a:cubicBezTo>
                  <a:pt x="1049867" y="1883833"/>
                  <a:pt x="1050037" y="1907376"/>
                  <a:pt x="1054100" y="1930400"/>
                </a:cubicBezTo>
                <a:cubicBezTo>
                  <a:pt x="1056426" y="1943583"/>
                  <a:pt x="1053516" y="1966840"/>
                  <a:pt x="1066800" y="1968500"/>
                </a:cubicBezTo>
                <a:cubicBezTo>
                  <a:pt x="1081836" y="1970380"/>
                  <a:pt x="1137389" y="1976622"/>
                  <a:pt x="1155700" y="1981200"/>
                </a:cubicBezTo>
                <a:cubicBezTo>
                  <a:pt x="1168687" y="1984447"/>
                  <a:pt x="1181100" y="1989667"/>
                  <a:pt x="1193800" y="1993900"/>
                </a:cubicBezTo>
                <a:lnTo>
                  <a:pt x="1212850" y="2000250"/>
                </a:lnTo>
                <a:cubicBezTo>
                  <a:pt x="1214967" y="2015067"/>
                  <a:pt x="1211165" y="2032073"/>
                  <a:pt x="1219200" y="2044700"/>
                </a:cubicBezTo>
                <a:cubicBezTo>
                  <a:pt x="1227395" y="2057577"/>
                  <a:pt x="1257300" y="2070100"/>
                  <a:pt x="1257300" y="2070100"/>
                </a:cubicBezTo>
                <a:cubicBezTo>
                  <a:pt x="1291167" y="2120900"/>
                  <a:pt x="1246717" y="2059517"/>
                  <a:pt x="1289050" y="2101850"/>
                </a:cubicBezTo>
                <a:cubicBezTo>
                  <a:pt x="1294446" y="2107246"/>
                  <a:pt x="1296007" y="2115874"/>
                  <a:pt x="1301750" y="2120900"/>
                </a:cubicBezTo>
                <a:cubicBezTo>
                  <a:pt x="1313237" y="2130951"/>
                  <a:pt x="1327150" y="2137833"/>
                  <a:pt x="1339850" y="2146300"/>
                </a:cubicBezTo>
                <a:lnTo>
                  <a:pt x="1358900" y="2159000"/>
                </a:lnTo>
                <a:lnTo>
                  <a:pt x="1377950" y="2171700"/>
                </a:lnTo>
                <a:cubicBezTo>
                  <a:pt x="1384300" y="2175933"/>
                  <a:pt x="1389760" y="2181987"/>
                  <a:pt x="1397000" y="2184400"/>
                </a:cubicBezTo>
                <a:cubicBezTo>
                  <a:pt x="1403350" y="2186517"/>
                  <a:pt x="1409464" y="2189553"/>
                  <a:pt x="1416050" y="2190750"/>
                </a:cubicBezTo>
                <a:cubicBezTo>
                  <a:pt x="1468950" y="2200368"/>
                  <a:pt x="1466850" y="2179662"/>
                  <a:pt x="1466850" y="22034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36" name="Freeform 35"/>
          <p:cNvSpPr/>
          <p:nvPr/>
        </p:nvSpPr>
        <p:spPr>
          <a:xfrm>
            <a:off x="4308680" y="2442144"/>
            <a:ext cx="576540" cy="233841"/>
          </a:xfrm>
          <a:custGeom>
            <a:avLst/>
            <a:gdLst>
              <a:gd name="connsiteX0" fmla="*/ 0 w 1816100"/>
              <a:gd name="connsiteY0" fmla="*/ 736600 h 736600"/>
              <a:gd name="connsiteX1" fmla="*/ 38100 w 1816100"/>
              <a:gd name="connsiteY1" fmla="*/ 730250 h 736600"/>
              <a:gd name="connsiteX2" fmla="*/ 139700 w 1816100"/>
              <a:gd name="connsiteY2" fmla="*/ 717550 h 736600"/>
              <a:gd name="connsiteX3" fmla="*/ 177800 w 1816100"/>
              <a:gd name="connsiteY3" fmla="*/ 698500 h 736600"/>
              <a:gd name="connsiteX4" fmla="*/ 215900 w 1816100"/>
              <a:gd name="connsiteY4" fmla="*/ 685800 h 736600"/>
              <a:gd name="connsiteX5" fmla="*/ 260350 w 1816100"/>
              <a:gd name="connsiteY5" fmla="*/ 673100 h 736600"/>
              <a:gd name="connsiteX6" fmla="*/ 317500 w 1816100"/>
              <a:gd name="connsiteY6" fmla="*/ 666750 h 736600"/>
              <a:gd name="connsiteX7" fmla="*/ 355600 w 1816100"/>
              <a:gd name="connsiteY7" fmla="*/ 654050 h 736600"/>
              <a:gd name="connsiteX8" fmla="*/ 381000 w 1816100"/>
              <a:gd name="connsiteY8" fmla="*/ 647700 h 736600"/>
              <a:gd name="connsiteX9" fmla="*/ 419100 w 1816100"/>
              <a:gd name="connsiteY9" fmla="*/ 635000 h 736600"/>
              <a:gd name="connsiteX10" fmla="*/ 450850 w 1816100"/>
              <a:gd name="connsiteY10" fmla="*/ 609600 h 736600"/>
              <a:gd name="connsiteX11" fmla="*/ 469900 w 1816100"/>
              <a:gd name="connsiteY11" fmla="*/ 596900 h 736600"/>
              <a:gd name="connsiteX12" fmla="*/ 514350 w 1816100"/>
              <a:gd name="connsiteY12" fmla="*/ 584200 h 736600"/>
              <a:gd name="connsiteX13" fmla="*/ 546100 w 1816100"/>
              <a:gd name="connsiteY13" fmla="*/ 577850 h 736600"/>
              <a:gd name="connsiteX14" fmla="*/ 565150 w 1816100"/>
              <a:gd name="connsiteY14" fmla="*/ 571500 h 736600"/>
              <a:gd name="connsiteX15" fmla="*/ 654050 w 1816100"/>
              <a:gd name="connsiteY15" fmla="*/ 565150 h 736600"/>
              <a:gd name="connsiteX16" fmla="*/ 704850 w 1816100"/>
              <a:gd name="connsiteY16" fmla="*/ 558800 h 736600"/>
              <a:gd name="connsiteX17" fmla="*/ 755650 w 1816100"/>
              <a:gd name="connsiteY17" fmla="*/ 546100 h 736600"/>
              <a:gd name="connsiteX18" fmla="*/ 812800 w 1816100"/>
              <a:gd name="connsiteY18" fmla="*/ 520700 h 736600"/>
              <a:gd name="connsiteX19" fmla="*/ 876300 w 1816100"/>
              <a:gd name="connsiteY19" fmla="*/ 501650 h 736600"/>
              <a:gd name="connsiteX20" fmla="*/ 895350 w 1816100"/>
              <a:gd name="connsiteY20" fmla="*/ 495300 h 736600"/>
              <a:gd name="connsiteX21" fmla="*/ 946150 w 1816100"/>
              <a:gd name="connsiteY21" fmla="*/ 482600 h 736600"/>
              <a:gd name="connsiteX22" fmla="*/ 965200 w 1816100"/>
              <a:gd name="connsiteY22" fmla="*/ 469900 h 736600"/>
              <a:gd name="connsiteX23" fmla="*/ 977900 w 1816100"/>
              <a:gd name="connsiteY23" fmla="*/ 450850 h 736600"/>
              <a:gd name="connsiteX24" fmla="*/ 1016000 w 1816100"/>
              <a:gd name="connsiteY24" fmla="*/ 425450 h 736600"/>
              <a:gd name="connsiteX25" fmla="*/ 1035050 w 1816100"/>
              <a:gd name="connsiteY25" fmla="*/ 412750 h 736600"/>
              <a:gd name="connsiteX26" fmla="*/ 1073150 w 1816100"/>
              <a:gd name="connsiteY26" fmla="*/ 400050 h 736600"/>
              <a:gd name="connsiteX27" fmla="*/ 1092200 w 1816100"/>
              <a:gd name="connsiteY27" fmla="*/ 393700 h 736600"/>
              <a:gd name="connsiteX28" fmla="*/ 1111250 w 1816100"/>
              <a:gd name="connsiteY28" fmla="*/ 387350 h 736600"/>
              <a:gd name="connsiteX29" fmla="*/ 1117600 w 1816100"/>
              <a:gd name="connsiteY29" fmla="*/ 361950 h 736600"/>
              <a:gd name="connsiteX30" fmla="*/ 1136650 w 1816100"/>
              <a:gd name="connsiteY30" fmla="*/ 349250 h 736600"/>
              <a:gd name="connsiteX31" fmla="*/ 1149350 w 1816100"/>
              <a:gd name="connsiteY31" fmla="*/ 330200 h 736600"/>
              <a:gd name="connsiteX32" fmla="*/ 1187450 w 1816100"/>
              <a:gd name="connsiteY32" fmla="*/ 311150 h 736600"/>
              <a:gd name="connsiteX33" fmla="*/ 1206500 w 1816100"/>
              <a:gd name="connsiteY33" fmla="*/ 298450 h 736600"/>
              <a:gd name="connsiteX34" fmla="*/ 1270000 w 1816100"/>
              <a:gd name="connsiteY34" fmla="*/ 279400 h 736600"/>
              <a:gd name="connsiteX35" fmla="*/ 1289050 w 1816100"/>
              <a:gd name="connsiteY35" fmla="*/ 266700 h 736600"/>
              <a:gd name="connsiteX36" fmla="*/ 1308100 w 1816100"/>
              <a:gd name="connsiteY36" fmla="*/ 247650 h 736600"/>
              <a:gd name="connsiteX37" fmla="*/ 1390650 w 1816100"/>
              <a:gd name="connsiteY37" fmla="*/ 241300 h 736600"/>
              <a:gd name="connsiteX38" fmla="*/ 1454150 w 1816100"/>
              <a:gd name="connsiteY38" fmla="*/ 222250 h 736600"/>
              <a:gd name="connsiteX39" fmla="*/ 1473200 w 1816100"/>
              <a:gd name="connsiteY39" fmla="*/ 215900 h 736600"/>
              <a:gd name="connsiteX40" fmla="*/ 1511300 w 1816100"/>
              <a:gd name="connsiteY40" fmla="*/ 196850 h 736600"/>
              <a:gd name="connsiteX41" fmla="*/ 1530350 w 1816100"/>
              <a:gd name="connsiteY41" fmla="*/ 184150 h 736600"/>
              <a:gd name="connsiteX42" fmla="*/ 1568450 w 1816100"/>
              <a:gd name="connsiteY42" fmla="*/ 171450 h 736600"/>
              <a:gd name="connsiteX43" fmla="*/ 1587500 w 1816100"/>
              <a:gd name="connsiteY43" fmla="*/ 165100 h 736600"/>
              <a:gd name="connsiteX44" fmla="*/ 1593850 w 1816100"/>
              <a:gd name="connsiteY44" fmla="*/ 146050 h 736600"/>
              <a:gd name="connsiteX45" fmla="*/ 1606550 w 1816100"/>
              <a:gd name="connsiteY45" fmla="*/ 127000 h 736600"/>
              <a:gd name="connsiteX46" fmla="*/ 1587500 w 1816100"/>
              <a:gd name="connsiteY46" fmla="*/ 120650 h 736600"/>
              <a:gd name="connsiteX47" fmla="*/ 1663700 w 1816100"/>
              <a:gd name="connsiteY47" fmla="*/ 107950 h 736600"/>
              <a:gd name="connsiteX48" fmla="*/ 1701800 w 1816100"/>
              <a:gd name="connsiteY48" fmla="*/ 95250 h 736600"/>
              <a:gd name="connsiteX49" fmla="*/ 1720850 w 1816100"/>
              <a:gd name="connsiteY49" fmla="*/ 88900 h 736600"/>
              <a:gd name="connsiteX50" fmla="*/ 1739900 w 1816100"/>
              <a:gd name="connsiteY50" fmla="*/ 82550 h 736600"/>
              <a:gd name="connsiteX51" fmla="*/ 1758950 w 1816100"/>
              <a:gd name="connsiteY51" fmla="*/ 76200 h 736600"/>
              <a:gd name="connsiteX52" fmla="*/ 1797050 w 1816100"/>
              <a:gd name="connsiteY52" fmla="*/ 50800 h 736600"/>
              <a:gd name="connsiteX53" fmla="*/ 1803400 w 1816100"/>
              <a:gd name="connsiteY53" fmla="*/ 19050 h 736600"/>
              <a:gd name="connsiteX54" fmla="*/ 1816100 w 1816100"/>
              <a:gd name="connsiteY54"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6100" h="736600">
                <a:moveTo>
                  <a:pt x="0" y="736600"/>
                </a:moveTo>
                <a:cubicBezTo>
                  <a:pt x="12700" y="734483"/>
                  <a:pt x="25304" y="731672"/>
                  <a:pt x="38100" y="730250"/>
                </a:cubicBezTo>
                <a:cubicBezTo>
                  <a:pt x="106559" y="722643"/>
                  <a:pt x="95202" y="730264"/>
                  <a:pt x="139700" y="717550"/>
                </a:cubicBezTo>
                <a:cubicBezTo>
                  <a:pt x="188333" y="703655"/>
                  <a:pt x="127706" y="720764"/>
                  <a:pt x="177800" y="698500"/>
                </a:cubicBezTo>
                <a:cubicBezTo>
                  <a:pt x="190033" y="693063"/>
                  <a:pt x="203200" y="690033"/>
                  <a:pt x="215900" y="685800"/>
                </a:cubicBezTo>
                <a:cubicBezTo>
                  <a:pt x="230125" y="681058"/>
                  <a:pt x="245542" y="675378"/>
                  <a:pt x="260350" y="673100"/>
                </a:cubicBezTo>
                <a:cubicBezTo>
                  <a:pt x="279294" y="670185"/>
                  <a:pt x="298450" y="668867"/>
                  <a:pt x="317500" y="666750"/>
                </a:cubicBezTo>
                <a:cubicBezTo>
                  <a:pt x="330200" y="662517"/>
                  <a:pt x="342613" y="657297"/>
                  <a:pt x="355600" y="654050"/>
                </a:cubicBezTo>
                <a:cubicBezTo>
                  <a:pt x="364067" y="651933"/>
                  <a:pt x="372641" y="650208"/>
                  <a:pt x="381000" y="647700"/>
                </a:cubicBezTo>
                <a:cubicBezTo>
                  <a:pt x="393822" y="643853"/>
                  <a:pt x="419100" y="635000"/>
                  <a:pt x="419100" y="635000"/>
                </a:cubicBezTo>
                <a:cubicBezTo>
                  <a:pt x="440509" y="602887"/>
                  <a:pt x="420178" y="624936"/>
                  <a:pt x="450850" y="609600"/>
                </a:cubicBezTo>
                <a:cubicBezTo>
                  <a:pt x="457676" y="606187"/>
                  <a:pt x="463074" y="600313"/>
                  <a:pt x="469900" y="596900"/>
                </a:cubicBezTo>
                <a:cubicBezTo>
                  <a:pt x="478386" y="592657"/>
                  <a:pt x="507026" y="585828"/>
                  <a:pt x="514350" y="584200"/>
                </a:cubicBezTo>
                <a:cubicBezTo>
                  <a:pt x="524886" y="581859"/>
                  <a:pt x="535629" y="580468"/>
                  <a:pt x="546100" y="577850"/>
                </a:cubicBezTo>
                <a:cubicBezTo>
                  <a:pt x="552594" y="576227"/>
                  <a:pt x="558502" y="572282"/>
                  <a:pt x="565150" y="571500"/>
                </a:cubicBezTo>
                <a:cubicBezTo>
                  <a:pt x="594655" y="568029"/>
                  <a:pt x="624463" y="567840"/>
                  <a:pt x="654050" y="565150"/>
                </a:cubicBezTo>
                <a:cubicBezTo>
                  <a:pt x="671045" y="563605"/>
                  <a:pt x="687983" y="561395"/>
                  <a:pt x="704850" y="558800"/>
                </a:cubicBezTo>
                <a:cubicBezTo>
                  <a:pt x="715316" y="557190"/>
                  <a:pt x="743631" y="552109"/>
                  <a:pt x="755650" y="546100"/>
                </a:cubicBezTo>
                <a:cubicBezTo>
                  <a:pt x="797348" y="525251"/>
                  <a:pt x="747270" y="537082"/>
                  <a:pt x="812800" y="520700"/>
                </a:cubicBezTo>
                <a:cubicBezTo>
                  <a:pt x="851187" y="511103"/>
                  <a:pt x="829921" y="517110"/>
                  <a:pt x="876300" y="501650"/>
                </a:cubicBezTo>
                <a:cubicBezTo>
                  <a:pt x="882650" y="499533"/>
                  <a:pt x="888786" y="496613"/>
                  <a:pt x="895350" y="495300"/>
                </a:cubicBezTo>
                <a:cubicBezTo>
                  <a:pt x="907426" y="492885"/>
                  <a:pt x="933133" y="489109"/>
                  <a:pt x="946150" y="482600"/>
                </a:cubicBezTo>
                <a:cubicBezTo>
                  <a:pt x="952976" y="479187"/>
                  <a:pt x="958850" y="474133"/>
                  <a:pt x="965200" y="469900"/>
                </a:cubicBezTo>
                <a:cubicBezTo>
                  <a:pt x="969433" y="463550"/>
                  <a:pt x="972157" y="455876"/>
                  <a:pt x="977900" y="450850"/>
                </a:cubicBezTo>
                <a:cubicBezTo>
                  <a:pt x="989387" y="440799"/>
                  <a:pt x="1003300" y="433917"/>
                  <a:pt x="1016000" y="425450"/>
                </a:cubicBezTo>
                <a:cubicBezTo>
                  <a:pt x="1022350" y="421217"/>
                  <a:pt x="1027810" y="415163"/>
                  <a:pt x="1035050" y="412750"/>
                </a:cubicBezTo>
                <a:lnTo>
                  <a:pt x="1073150" y="400050"/>
                </a:lnTo>
                <a:lnTo>
                  <a:pt x="1092200" y="393700"/>
                </a:lnTo>
                <a:lnTo>
                  <a:pt x="1111250" y="387350"/>
                </a:lnTo>
                <a:cubicBezTo>
                  <a:pt x="1113367" y="378883"/>
                  <a:pt x="1112759" y="369212"/>
                  <a:pt x="1117600" y="361950"/>
                </a:cubicBezTo>
                <a:cubicBezTo>
                  <a:pt x="1121833" y="355600"/>
                  <a:pt x="1131254" y="354646"/>
                  <a:pt x="1136650" y="349250"/>
                </a:cubicBezTo>
                <a:cubicBezTo>
                  <a:pt x="1142046" y="343854"/>
                  <a:pt x="1143954" y="335596"/>
                  <a:pt x="1149350" y="330200"/>
                </a:cubicBezTo>
                <a:cubicBezTo>
                  <a:pt x="1167548" y="312002"/>
                  <a:pt x="1166792" y="321479"/>
                  <a:pt x="1187450" y="311150"/>
                </a:cubicBezTo>
                <a:cubicBezTo>
                  <a:pt x="1194276" y="307737"/>
                  <a:pt x="1199485" y="301456"/>
                  <a:pt x="1206500" y="298450"/>
                </a:cubicBezTo>
                <a:cubicBezTo>
                  <a:pt x="1231348" y="287801"/>
                  <a:pt x="1244389" y="296474"/>
                  <a:pt x="1270000" y="279400"/>
                </a:cubicBezTo>
                <a:cubicBezTo>
                  <a:pt x="1276350" y="275167"/>
                  <a:pt x="1283187" y="271586"/>
                  <a:pt x="1289050" y="266700"/>
                </a:cubicBezTo>
                <a:cubicBezTo>
                  <a:pt x="1295949" y="260951"/>
                  <a:pt x="1299388" y="249828"/>
                  <a:pt x="1308100" y="247650"/>
                </a:cubicBezTo>
                <a:cubicBezTo>
                  <a:pt x="1334874" y="240957"/>
                  <a:pt x="1363133" y="243417"/>
                  <a:pt x="1390650" y="241300"/>
                </a:cubicBezTo>
                <a:cubicBezTo>
                  <a:pt x="1429037" y="231703"/>
                  <a:pt x="1407771" y="237710"/>
                  <a:pt x="1454150" y="222250"/>
                </a:cubicBezTo>
                <a:cubicBezTo>
                  <a:pt x="1460500" y="220133"/>
                  <a:pt x="1467631" y="219613"/>
                  <a:pt x="1473200" y="215900"/>
                </a:cubicBezTo>
                <a:cubicBezTo>
                  <a:pt x="1527795" y="179504"/>
                  <a:pt x="1458720" y="223140"/>
                  <a:pt x="1511300" y="196850"/>
                </a:cubicBezTo>
                <a:cubicBezTo>
                  <a:pt x="1518126" y="193437"/>
                  <a:pt x="1523376" y="187250"/>
                  <a:pt x="1530350" y="184150"/>
                </a:cubicBezTo>
                <a:cubicBezTo>
                  <a:pt x="1542583" y="178713"/>
                  <a:pt x="1555750" y="175683"/>
                  <a:pt x="1568450" y="171450"/>
                </a:cubicBezTo>
                <a:lnTo>
                  <a:pt x="1587500" y="165100"/>
                </a:lnTo>
                <a:cubicBezTo>
                  <a:pt x="1589617" y="158750"/>
                  <a:pt x="1590857" y="152037"/>
                  <a:pt x="1593850" y="146050"/>
                </a:cubicBezTo>
                <a:cubicBezTo>
                  <a:pt x="1597263" y="139224"/>
                  <a:pt x="1608401" y="134404"/>
                  <a:pt x="1606550" y="127000"/>
                </a:cubicBezTo>
                <a:cubicBezTo>
                  <a:pt x="1604927" y="120506"/>
                  <a:pt x="1593850" y="122767"/>
                  <a:pt x="1587500" y="120650"/>
                </a:cubicBezTo>
                <a:cubicBezTo>
                  <a:pt x="1639588" y="103287"/>
                  <a:pt x="1557362" y="129218"/>
                  <a:pt x="1663700" y="107950"/>
                </a:cubicBezTo>
                <a:cubicBezTo>
                  <a:pt x="1676827" y="105325"/>
                  <a:pt x="1689100" y="99483"/>
                  <a:pt x="1701800" y="95250"/>
                </a:cubicBezTo>
                <a:lnTo>
                  <a:pt x="1720850" y="88900"/>
                </a:lnTo>
                <a:lnTo>
                  <a:pt x="1739900" y="82550"/>
                </a:lnTo>
                <a:cubicBezTo>
                  <a:pt x="1746250" y="80433"/>
                  <a:pt x="1753381" y="79913"/>
                  <a:pt x="1758950" y="76200"/>
                </a:cubicBezTo>
                <a:lnTo>
                  <a:pt x="1797050" y="50800"/>
                </a:lnTo>
                <a:cubicBezTo>
                  <a:pt x="1799167" y="40217"/>
                  <a:pt x="1799610" y="29156"/>
                  <a:pt x="1803400" y="19050"/>
                </a:cubicBezTo>
                <a:cubicBezTo>
                  <a:pt x="1806080" y="11904"/>
                  <a:pt x="1816100" y="0"/>
                  <a:pt x="181610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38" name="Freeform 37"/>
          <p:cNvSpPr/>
          <p:nvPr/>
        </p:nvSpPr>
        <p:spPr>
          <a:xfrm>
            <a:off x="4824743" y="2190160"/>
            <a:ext cx="64508" cy="239889"/>
          </a:xfrm>
          <a:custGeom>
            <a:avLst/>
            <a:gdLst>
              <a:gd name="connsiteX0" fmla="*/ 0 w 203200"/>
              <a:gd name="connsiteY0" fmla="*/ 0 h 755650"/>
              <a:gd name="connsiteX1" fmla="*/ 44450 w 203200"/>
              <a:gd name="connsiteY1" fmla="*/ 50800 h 755650"/>
              <a:gd name="connsiteX2" fmla="*/ 50800 w 203200"/>
              <a:gd name="connsiteY2" fmla="*/ 76200 h 755650"/>
              <a:gd name="connsiteX3" fmla="*/ 88900 w 203200"/>
              <a:gd name="connsiteY3" fmla="*/ 107950 h 755650"/>
              <a:gd name="connsiteX4" fmla="*/ 101600 w 203200"/>
              <a:gd name="connsiteY4" fmla="*/ 127000 h 755650"/>
              <a:gd name="connsiteX5" fmla="*/ 107950 w 203200"/>
              <a:gd name="connsiteY5" fmla="*/ 146050 h 755650"/>
              <a:gd name="connsiteX6" fmla="*/ 127000 w 203200"/>
              <a:gd name="connsiteY6" fmla="*/ 152400 h 755650"/>
              <a:gd name="connsiteX7" fmla="*/ 133350 w 203200"/>
              <a:gd name="connsiteY7" fmla="*/ 177800 h 755650"/>
              <a:gd name="connsiteX8" fmla="*/ 139700 w 203200"/>
              <a:gd name="connsiteY8" fmla="*/ 196850 h 755650"/>
              <a:gd name="connsiteX9" fmla="*/ 146050 w 203200"/>
              <a:gd name="connsiteY9" fmla="*/ 228600 h 755650"/>
              <a:gd name="connsiteX10" fmla="*/ 158750 w 203200"/>
              <a:gd name="connsiteY10" fmla="*/ 273050 h 755650"/>
              <a:gd name="connsiteX11" fmla="*/ 171450 w 203200"/>
              <a:gd name="connsiteY11" fmla="*/ 488950 h 755650"/>
              <a:gd name="connsiteX12" fmla="*/ 177800 w 203200"/>
              <a:gd name="connsiteY12" fmla="*/ 539750 h 755650"/>
              <a:gd name="connsiteX13" fmla="*/ 196850 w 203200"/>
              <a:gd name="connsiteY13" fmla="*/ 577850 h 755650"/>
              <a:gd name="connsiteX14" fmla="*/ 203200 w 203200"/>
              <a:gd name="connsiteY14" fmla="*/ 596900 h 755650"/>
              <a:gd name="connsiteX15" fmla="*/ 196850 w 203200"/>
              <a:gd name="connsiteY15" fmla="*/ 711200 h 755650"/>
              <a:gd name="connsiteX16" fmla="*/ 190500 w 203200"/>
              <a:gd name="connsiteY16" fmla="*/ 75565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00" h="755650">
                <a:moveTo>
                  <a:pt x="0" y="0"/>
                </a:moveTo>
                <a:cubicBezTo>
                  <a:pt x="11403" y="11403"/>
                  <a:pt x="36574" y="32423"/>
                  <a:pt x="44450" y="50800"/>
                </a:cubicBezTo>
                <a:cubicBezTo>
                  <a:pt x="47888" y="58822"/>
                  <a:pt x="46470" y="68623"/>
                  <a:pt x="50800" y="76200"/>
                </a:cubicBezTo>
                <a:cubicBezTo>
                  <a:pt x="58322" y="89363"/>
                  <a:pt x="76761" y="99857"/>
                  <a:pt x="88900" y="107950"/>
                </a:cubicBezTo>
                <a:cubicBezTo>
                  <a:pt x="93133" y="114300"/>
                  <a:pt x="98187" y="120174"/>
                  <a:pt x="101600" y="127000"/>
                </a:cubicBezTo>
                <a:cubicBezTo>
                  <a:pt x="104593" y="132987"/>
                  <a:pt x="103217" y="141317"/>
                  <a:pt x="107950" y="146050"/>
                </a:cubicBezTo>
                <a:cubicBezTo>
                  <a:pt x="112683" y="150783"/>
                  <a:pt x="120650" y="150283"/>
                  <a:pt x="127000" y="152400"/>
                </a:cubicBezTo>
                <a:cubicBezTo>
                  <a:pt x="129117" y="160867"/>
                  <a:pt x="130952" y="169409"/>
                  <a:pt x="133350" y="177800"/>
                </a:cubicBezTo>
                <a:cubicBezTo>
                  <a:pt x="135189" y="184236"/>
                  <a:pt x="138077" y="190356"/>
                  <a:pt x="139700" y="196850"/>
                </a:cubicBezTo>
                <a:cubicBezTo>
                  <a:pt x="142318" y="207321"/>
                  <a:pt x="143709" y="218064"/>
                  <a:pt x="146050" y="228600"/>
                </a:cubicBezTo>
                <a:cubicBezTo>
                  <a:pt x="151366" y="252520"/>
                  <a:pt x="151679" y="251836"/>
                  <a:pt x="158750" y="273050"/>
                </a:cubicBezTo>
                <a:cubicBezTo>
                  <a:pt x="164845" y="425419"/>
                  <a:pt x="159621" y="388406"/>
                  <a:pt x="171450" y="488950"/>
                </a:cubicBezTo>
                <a:cubicBezTo>
                  <a:pt x="173444" y="505898"/>
                  <a:pt x="174747" y="522960"/>
                  <a:pt x="177800" y="539750"/>
                </a:cubicBezTo>
                <a:cubicBezTo>
                  <a:pt x="182360" y="564831"/>
                  <a:pt x="185229" y="554609"/>
                  <a:pt x="196850" y="577850"/>
                </a:cubicBezTo>
                <a:cubicBezTo>
                  <a:pt x="199843" y="583837"/>
                  <a:pt x="201083" y="590550"/>
                  <a:pt x="203200" y="596900"/>
                </a:cubicBezTo>
                <a:cubicBezTo>
                  <a:pt x="201083" y="635000"/>
                  <a:pt x="200468" y="673213"/>
                  <a:pt x="196850" y="711200"/>
                </a:cubicBezTo>
                <a:cubicBezTo>
                  <a:pt x="187823" y="805988"/>
                  <a:pt x="190500" y="637915"/>
                  <a:pt x="190500" y="7556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40" name="Freeform 39"/>
          <p:cNvSpPr/>
          <p:nvPr/>
        </p:nvSpPr>
        <p:spPr>
          <a:xfrm>
            <a:off x="3272030" y="2454222"/>
            <a:ext cx="1619280" cy="1282305"/>
          </a:xfrm>
          <a:custGeom>
            <a:avLst/>
            <a:gdLst>
              <a:gd name="connsiteX0" fmla="*/ 0 w 5100732"/>
              <a:gd name="connsiteY0" fmla="*/ 3904090 h 4039262"/>
              <a:gd name="connsiteX1" fmla="*/ 39756 w 5100732"/>
              <a:gd name="connsiteY1" fmla="*/ 3919993 h 4039262"/>
              <a:gd name="connsiteX2" fmla="*/ 87464 w 5100732"/>
              <a:gd name="connsiteY2" fmla="*/ 3959749 h 4039262"/>
              <a:gd name="connsiteX3" fmla="*/ 111318 w 5100732"/>
              <a:gd name="connsiteY3" fmla="*/ 3967701 h 4039262"/>
              <a:gd name="connsiteX4" fmla="*/ 135172 w 5100732"/>
              <a:gd name="connsiteY4" fmla="*/ 3983603 h 4039262"/>
              <a:gd name="connsiteX5" fmla="*/ 238539 w 5100732"/>
              <a:gd name="connsiteY5" fmla="*/ 3999506 h 4039262"/>
              <a:gd name="connsiteX6" fmla="*/ 254442 w 5100732"/>
              <a:gd name="connsiteY6" fmla="*/ 4023360 h 4039262"/>
              <a:gd name="connsiteX7" fmla="*/ 302149 w 5100732"/>
              <a:gd name="connsiteY7" fmla="*/ 4039262 h 4039262"/>
              <a:gd name="connsiteX8" fmla="*/ 453224 w 5100732"/>
              <a:gd name="connsiteY8" fmla="*/ 4023360 h 4039262"/>
              <a:gd name="connsiteX9" fmla="*/ 500932 w 5100732"/>
              <a:gd name="connsiteY9" fmla="*/ 4007457 h 4039262"/>
              <a:gd name="connsiteX10" fmla="*/ 524786 w 5100732"/>
              <a:gd name="connsiteY10" fmla="*/ 3999506 h 4039262"/>
              <a:gd name="connsiteX11" fmla="*/ 580445 w 5100732"/>
              <a:gd name="connsiteY11" fmla="*/ 3991555 h 4039262"/>
              <a:gd name="connsiteX12" fmla="*/ 628153 w 5100732"/>
              <a:gd name="connsiteY12" fmla="*/ 3967701 h 4039262"/>
              <a:gd name="connsiteX13" fmla="*/ 636104 w 5100732"/>
              <a:gd name="connsiteY13" fmla="*/ 3943847 h 4039262"/>
              <a:gd name="connsiteX14" fmla="*/ 659958 w 5100732"/>
              <a:gd name="connsiteY14" fmla="*/ 3919993 h 4039262"/>
              <a:gd name="connsiteX15" fmla="*/ 667909 w 5100732"/>
              <a:gd name="connsiteY15" fmla="*/ 3888188 h 4039262"/>
              <a:gd name="connsiteX16" fmla="*/ 691763 w 5100732"/>
              <a:gd name="connsiteY16" fmla="*/ 3864334 h 4039262"/>
              <a:gd name="connsiteX17" fmla="*/ 707666 w 5100732"/>
              <a:gd name="connsiteY17" fmla="*/ 3840480 h 4039262"/>
              <a:gd name="connsiteX18" fmla="*/ 731520 w 5100732"/>
              <a:gd name="connsiteY18" fmla="*/ 3816626 h 4039262"/>
              <a:gd name="connsiteX19" fmla="*/ 763325 w 5100732"/>
              <a:gd name="connsiteY19" fmla="*/ 3768918 h 4039262"/>
              <a:gd name="connsiteX20" fmla="*/ 795130 w 5100732"/>
              <a:gd name="connsiteY20" fmla="*/ 3721210 h 4039262"/>
              <a:gd name="connsiteX21" fmla="*/ 811033 w 5100732"/>
              <a:gd name="connsiteY21" fmla="*/ 3673502 h 4039262"/>
              <a:gd name="connsiteX22" fmla="*/ 818984 w 5100732"/>
              <a:gd name="connsiteY22" fmla="*/ 3641697 h 4039262"/>
              <a:gd name="connsiteX23" fmla="*/ 842838 w 5100732"/>
              <a:gd name="connsiteY23" fmla="*/ 3617843 h 4039262"/>
              <a:gd name="connsiteX24" fmla="*/ 850789 w 5100732"/>
              <a:gd name="connsiteY24" fmla="*/ 3593989 h 4039262"/>
              <a:gd name="connsiteX25" fmla="*/ 858741 w 5100732"/>
              <a:gd name="connsiteY25" fmla="*/ 3554233 h 4039262"/>
              <a:gd name="connsiteX26" fmla="*/ 890546 w 5100732"/>
              <a:gd name="connsiteY26" fmla="*/ 3506525 h 4039262"/>
              <a:gd name="connsiteX27" fmla="*/ 898497 w 5100732"/>
              <a:gd name="connsiteY27" fmla="*/ 3482671 h 4039262"/>
              <a:gd name="connsiteX28" fmla="*/ 898497 w 5100732"/>
              <a:gd name="connsiteY28" fmla="*/ 3307742 h 4039262"/>
              <a:gd name="connsiteX29" fmla="*/ 858741 w 5100732"/>
              <a:gd name="connsiteY29" fmla="*/ 3244132 h 4039262"/>
              <a:gd name="connsiteX30" fmla="*/ 850789 w 5100732"/>
              <a:gd name="connsiteY30" fmla="*/ 3220278 h 4039262"/>
              <a:gd name="connsiteX31" fmla="*/ 842838 w 5100732"/>
              <a:gd name="connsiteY31" fmla="*/ 3180522 h 4039262"/>
              <a:gd name="connsiteX32" fmla="*/ 787179 w 5100732"/>
              <a:gd name="connsiteY32" fmla="*/ 3116911 h 4039262"/>
              <a:gd name="connsiteX33" fmla="*/ 763325 w 5100732"/>
              <a:gd name="connsiteY33" fmla="*/ 2957885 h 4039262"/>
              <a:gd name="connsiteX34" fmla="*/ 771276 w 5100732"/>
              <a:gd name="connsiteY34" fmla="*/ 2846567 h 4039262"/>
              <a:gd name="connsiteX35" fmla="*/ 803082 w 5100732"/>
              <a:gd name="connsiteY35" fmla="*/ 2798859 h 4039262"/>
              <a:gd name="connsiteX36" fmla="*/ 834887 w 5100732"/>
              <a:gd name="connsiteY36" fmla="*/ 2759102 h 4039262"/>
              <a:gd name="connsiteX37" fmla="*/ 866692 w 5100732"/>
              <a:gd name="connsiteY37" fmla="*/ 2711395 h 4039262"/>
              <a:gd name="connsiteX38" fmla="*/ 874643 w 5100732"/>
              <a:gd name="connsiteY38" fmla="*/ 2687541 h 4039262"/>
              <a:gd name="connsiteX39" fmla="*/ 890546 w 5100732"/>
              <a:gd name="connsiteY39" fmla="*/ 2663687 h 4039262"/>
              <a:gd name="connsiteX40" fmla="*/ 930303 w 5100732"/>
              <a:gd name="connsiteY40" fmla="*/ 2600076 h 4039262"/>
              <a:gd name="connsiteX41" fmla="*/ 970059 w 5100732"/>
              <a:gd name="connsiteY41" fmla="*/ 2528515 h 4039262"/>
              <a:gd name="connsiteX42" fmla="*/ 993913 w 5100732"/>
              <a:gd name="connsiteY42" fmla="*/ 2512612 h 4039262"/>
              <a:gd name="connsiteX43" fmla="*/ 1009816 w 5100732"/>
              <a:gd name="connsiteY43" fmla="*/ 2488758 h 4039262"/>
              <a:gd name="connsiteX44" fmla="*/ 1033669 w 5100732"/>
              <a:gd name="connsiteY44" fmla="*/ 2472855 h 4039262"/>
              <a:gd name="connsiteX45" fmla="*/ 1065475 w 5100732"/>
              <a:gd name="connsiteY45" fmla="*/ 2441050 h 4039262"/>
              <a:gd name="connsiteX46" fmla="*/ 1081377 w 5100732"/>
              <a:gd name="connsiteY46" fmla="*/ 2417196 h 4039262"/>
              <a:gd name="connsiteX47" fmla="*/ 1160890 w 5100732"/>
              <a:gd name="connsiteY47" fmla="*/ 2393342 h 4039262"/>
              <a:gd name="connsiteX48" fmla="*/ 1184744 w 5100732"/>
              <a:gd name="connsiteY48" fmla="*/ 2385391 h 4039262"/>
              <a:gd name="connsiteX49" fmla="*/ 1208598 w 5100732"/>
              <a:gd name="connsiteY49" fmla="*/ 2337683 h 4039262"/>
              <a:gd name="connsiteX50" fmla="*/ 1224501 w 5100732"/>
              <a:gd name="connsiteY50" fmla="*/ 2313829 h 4039262"/>
              <a:gd name="connsiteX51" fmla="*/ 1232452 w 5100732"/>
              <a:gd name="connsiteY51" fmla="*/ 2289975 h 4039262"/>
              <a:gd name="connsiteX52" fmla="*/ 1240403 w 5100732"/>
              <a:gd name="connsiteY52" fmla="*/ 2258170 h 4039262"/>
              <a:gd name="connsiteX53" fmla="*/ 1311965 w 5100732"/>
              <a:gd name="connsiteY53" fmla="*/ 2218414 h 4039262"/>
              <a:gd name="connsiteX54" fmla="*/ 1359673 w 5100732"/>
              <a:gd name="connsiteY54" fmla="*/ 2146852 h 4039262"/>
              <a:gd name="connsiteX55" fmla="*/ 1375576 w 5100732"/>
              <a:gd name="connsiteY55" fmla="*/ 2122998 h 4039262"/>
              <a:gd name="connsiteX56" fmla="*/ 1399429 w 5100732"/>
              <a:gd name="connsiteY56" fmla="*/ 2115047 h 4039262"/>
              <a:gd name="connsiteX57" fmla="*/ 1510748 w 5100732"/>
              <a:gd name="connsiteY57" fmla="*/ 2115047 h 4039262"/>
              <a:gd name="connsiteX58" fmla="*/ 1558456 w 5100732"/>
              <a:gd name="connsiteY58" fmla="*/ 2075290 h 4039262"/>
              <a:gd name="connsiteX59" fmla="*/ 1582309 w 5100732"/>
              <a:gd name="connsiteY59" fmla="*/ 2059388 h 4039262"/>
              <a:gd name="connsiteX60" fmla="*/ 1606163 w 5100732"/>
              <a:gd name="connsiteY60" fmla="*/ 2035534 h 4039262"/>
              <a:gd name="connsiteX61" fmla="*/ 1630017 w 5100732"/>
              <a:gd name="connsiteY61" fmla="*/ 2027582 h 4039262"/>
              <a:gd name="connsiteX62" fmla="*/ 1677725 w 5100732"/>
              <a:gd name="connsiteY62" fmla="*/ 2003728 h 4039262"/>
              <a:gd name="connsiteX63" fmla="*/ 1693628 w 5100732"/>
              <a:gd name="connsiteY63" fmla="*/ 1979875 h 4039262"/>
              <a:gd name="connsiteX64" fmla="*/ 1773141 w 5100732"/>
              <a:gd name="connsiteY64" fmla="*/ 1963972 h 4039262"/>
              <a:gd name="connsiteX65" fmla="*/ 1948069 w 5100732"/>
              <a:gd name="connsiteY65" fmla="*/ 1940118 h 4039262"/>
              <a:gd name="connsiteX66" fmla="*/ 1995777 w 5100732"/>
              <a:gd name="connsiteY66" fmla="*/ 1924215 h 4039262"/>
              <a:gd name="connsiteX67" fmla="*/ 2027583 w 5100732"/>
              <a:gd name="connsiteY67" fmla="*/ 1916264 h 4039262"/>
              <a:gd name="connsiteX68" fmla="*/ 2067339 w 5100732"/>
              <a:gd name="connsiteY68" fmla="*/ 1908313 h 4039262"/>
              <a:gd name="connsiteX69" fmla="*/ 2091193 w 5100732"/>
              <a:gd name="connsiteY69" fmla="*/ 1900362 h 4039262"/>
              <a:gd name="connsiteX70" fmla="*/ 2115047 w 5100732"/>
              <a:gd name="connsiteY70" fmla="*/ 1884459 h 4039262"/>
              <a:gd name="connsiteX71" fmla="*/ 2138901 w 5100732"/>
              <a:gd name="connsiteY71" fmla="*/ 1876508 h 4039262"/>
              <a:gd name="connsiteX72" fmla="*/ 2210463 w 5100732"/>
              <a:gd name="connsiteY72" fmla="*/ 1836751 h 4039262"/>
              <a:gd name="connsiteX73" fmla="*/ 2234316 w 5100732"/>
              <a:gd name="connsiteY73" fmla="*/ 1820848 h 4039262"/>
              <a:gd name="connsiteX74" fmla="*/ 2282024 w 5100732"/>
              <a:gd name="connsiteY74" fmla="*/ 1804946 h 4039262"/>
              <a:gd name="connsiteX75" fmla="*/ 2329732 w 5100732"/>
              <a:gd name="connsiteY75" fmla="*/ 1773141 h 4039262"/>
              <a:gd name="connsiteX76" fmla="*/ 2353586 w 5100732"/>
              <a:gd name="connsiteY76" fmla="*/ 1757238 h 4039262"/>
              <a:gd name="connsiteX77" fmla="*/ 2377440 w 5100732"/>
              <a:gd name="connsiteY77" fmla="*/ 1749287 h 4039262"/>
              <a:gd name="connsiteX78" fmla="*/ 2401294 w 5100732"/>
              <a:gd name="connsiteY78" fmla="*/ 1733384 h 4039262"/>
              <a:gd name="connsiteX79" fmla="*/ 2488758 w 5100732"/>
              <a:gd name="connsiteY79" fmla="*/ 1709530 h 4039262"/>
              <a:gd name="connsiteX80" fmla="*/ 2512612 w 5100732"/>
              <a:gd name="connsiteY80" fmla="*/ 1701579 h 4039262"/>
              <a:gd name="connsiteX81" fmla="*/ 2536466 w 5100732"/>
              <a:gd name="connsiteY81" fmla="*/ 1685676 h 4039262"/>
              <a:gd name="connsiteX82" fmla="*/ 2560320 w 5100732"/>
              <a:gd name="connsiteY82" fmla="*/ 1677725 h 4039262"/>
              <a:gd name="connsiteX83" fmla="*/ 2608028 w 5100732"/>
              <a:gd name="connsiteY83" fmla="*/ 1645920 h 4039262"/>
              <a:gd name="connsiteX84" fmla="*/ 2623930 w 5100732"/>
              <a:gd name="connsiteY84" fmla="*/ 1622066 h 4039262"/>
              <a:gd name="connsiteX85" fmla="*/ 2647784 w 5100732"/>
              <a:gd name="connsiteY85" fmla="*/ 1614115 h 4039262"/>
              <a:gd name="connsiteX86" fmla="*/ 2655736 w 5100732"/>
              <a:gd name="connsiteY86" fmla="*/ 1590261 h 4039262"/>
              <a:gd name="connsiteX87" fmla="*/ 2703443 w 5100732"/>
              <a:gd name="connsiteY87" fmla="*/ 1558455 h 4039262"/>
              <a:gd name="connsiteX88" fmla="*/ 2751151 w 5100732"/>
              <a:gd name="connsiteY88" fmla="*/ 1534602 h 4039262"/>
              <a:gd name="connsiteX89" fmla="*/ 2767054 w 5100732"/>
              <a:gd name="connsiteY89" fmla="*/ 1510748 h 4039262"/>
              <a:gd name="connsiteX90" fmla="*/ 2775005 w 5100732"/>
              <a:gd name="connsiteY90" fmla="*/ 1486894 h 4039262"/>
              <a:gd name="connsiteX91" fmla="*/ 2798859 w 5100732"/>
              <a:gd name="connsiteY91" fmla="*/ 1478942 h 4039262"/>
              <a:gd name="connsiteX92" fmla="*/ 2822713 w 5100732"/>
              <a:gd name="connsiteY92" fmla="*/ 1463040 h 4039262"/>
              <a:gd name="connsiteX93" fmla="*/ 2846567 w 5100732"/>
              <a:gd name="connsiteY93" fmla="*/ 1415332 h 4039262"/>
              <a:gd name="connsiteX94" fmla="*/ 2870421 w 5100732"/>
              <a:gd name="connsiteY94" fmla="*/ 1399429 h 4039262"/>
              <a:gd name="connsiteX95" fmla="*/ 2910177 w 5100732"/>
              <a:gd name="connsiteY95" fmla="*/ 1367624 h 4039262"/>
              <a:gd name="connsiteX96" fmla="*/ 2957885 w 5100732"/>
              <a:gd name="connsiteY96" fmla="*/ 1335819 h 4039262"/>
              <a:gd name="connsiteX97" fmla="*/ 2981739 w 5100732"/>
              <a:gd name="connsiteY97" fmla="*/ 1319916 h 4039262"/>
              <a:gd name="connsiteX98" fmla="*/ 3053301 w 5100732"/>
              <a:gd name="connsiteY98" fmla="*/ 1304014 h 4039262"/>
              <a:gd name="connsiteX99" fmla="*/ 3124863 w 5100732"/>
              <a:gd name="connsiteY99" fmla="*/ 1264257 h 4039262"/>
              <a:gd name="connsiteX100" fmla="*/ 3148716 w 5100732"/>
              <a:gd name="connsiteY100" fmla="*/ 1248355 h 4039262"/>
              <a:gd name="connsiteX101" fmla="*/ 3252083 w 5100732"/>
              <a:gd name="connsiteY101" fmla="*/ 1224501 h 4039262"/>
              <a:gd name="connsiteX102" fmla="*/ 3347499 w 5100732"/>
              <a:gd name="connsiteY102" fmla="*/ 1192695 h 4039262"/>
              <a:gd name="connsiteX103" fmla="*/ 3371353 w 5100732"/>
              <a:gd name="connsiteY103" fmla="*/ 1184744 h 4039262"/>
              <a:gd name="connsiteX104" fmla="*/ 3395207 w 5100732"/>
              <a:gd name="connsiteY104" fmla="*/ 1176793 h 4039262"/>
              <a:gd name="connsiteX105" fmla="*/ 3427012 w 5100732"/>
              <a:gd name="connsiteY105" fmla="*/ 1168842 h 4039262"/>
              <a:gd name="connsiteX106" fmla="*/ 3474720 w 5100732"/>
              <a:gd name="connsiteY106" fmla="*/ 1152939 h 4039262"/>
              <a:gd name="connsiteX107" fmla="*/ 3498574 w 5100732"/>
              <a:gd name="connsiteY107" fmla="*/ 1144988 h 4039262"/>
              <a:gd name="connsiteX108" fmla="*/ 3522428 w 5100732"/>
              <a:gd name="connsiteY108" fmla="*/ 1137036 h 4039262"/>
              <a:gd name="connsiteX109" fmla="*/ 3578087 w 5100732"/>
              <a:gd name="connsiteY109" fmla="*/ 1129085 h 4039262"/>
              <a:gd name="connsiteX110" fmla="*/ 3649649 w 5100732"/>
              <a:gd name="connsiteY110" fmla="*/ 1089328 h 4039262"/>
              <a:gd name="connsiteX111" fmla="*/ 3705308 w 5100732"/>
              <a:gd name="connsiteY111" fmla="*/ 1041621 h 4039262"/>
              <a:gd name="connsiteX112" fmla="*/ 3729162 w 5100732"/>
              <a:gd name="connsiteY112" fmla="*/ 1033669 h 4039262"/>
              <a:gd name="connsiteX113" fmla="*/ 3888188 w 5100732"/>
              <a:gd name="connsiteY113" fmla="*/ 1017767 h 4039262"/>
              <a:gd name="connsiteX114" fmla="*/ 3912042 w 5100732"/>
              <a:gd name="connsiteY114" fmla="*/ 1009815 h 4039262"/>
              <a:gd name="connsiteX115" fmla="*/ 3959749 w 5100732"/>
              <a:gd name="connsiteY115" fmla="*/ 978010 h 4039262"/>
              <a:gd name="connsiteX116" fmla="*/ 3983603 w 5100732"/>
              <a:gd name="connsiteY116" fmla="*/ 970059 h 4039262"/>
              <a:gd name="connsiteX117" fmla="*/ 4086970 w 5100732"/>
              <a:gd name="connsiteY117" fmla="*/ 954156 h 4039262"/>
              <a:gd name="connsiteX118" fmla="*/ 4110824 w 5100732"/>
              <a:gd name="connsiteY118" fmla="*/ 946205 h 4039262"/>
              <a:gd name="connsiteX119" fmla="*/ 4174435 w 5100732"/>
              <a:gd name="connsiteY119" fmla="*/ 930302 h 4039262"/>
              <a:gd name="connsiteX120" fmla="*/ 4198289 w 5100732"/>
              <a:gd name="connsiteY120" fmla="*/ 914400 h 4039262"/>
              <a:gd name="connsiteX121" fmla="*/ 4214191 w 5100732"/>
              <a:gd name="connsiteY121" fmla="*/ 890546 h 4039262"/>
              <a:gd name="connsiteX122" fmla="*/ 4238045 w 5100732"/>
              <a:gd name="connsiteY122" fmla="*/ 882595 h 4039262"/>
              <a:gd name="connsiteX123" fmla="*/ 4357315 w 5100732"/>
              <a:gd name="connsiteY123" fmla="*/ 858741 h 4039262"/>
              <a:gd name="connsiteX124" fmla="*/ 4405023 w 5100732"/>
              <a:gd name="connsiteY124" fmla="*/ 826935 h 4039262"/>
              <a:gd name="connsiteX125" fmla="*/ 4452730 w 5100732"/>
              <a:gd name="connsiteY125" fmla="*/ 811033 h 4039262"/>
              <a:gd name="connsiteX126" fmla="*/ 4524292 w 5100732"/>
              <a:gd name="connsiteY126" fmla="*/ 779228 h 4039262"/>
              <a:gd name="connsiteX127" fmla="*/ 4572000 w 5100732"/>
              <a:gd name="connsiteY127" fmla="*/ 739471 h 4039262"/>
              <a:gd name="connsiteX128" fmla="*/ 4587903 w 5100732"/>
              <a:gd name="connsiteY128" fmla="*/ 715617 h 4039262"/>
              <a:gd name="connsiteX129" fmla="*/ 4635610 w 5100732"/>
              <a:gd name="connsiteY129" fmla="*/ 683812 h 4039262"/>
              <a:gd name="connsiteX130" fmla="*/ 4683318 w 5100732"/>
              <a:gd name="connsiteY130" fmla="*/ 659958 h 4039262"/>
              <a:gd name="connsiteX131" fmla="*/ 4754880 w 5100732"/>
              <a:gd name="connsiteY131" fmla="*/ 604299 h 4039262"/>
              <a:gd name="connsiteX132" fmla="*/ 4770783 w 5100732"/>
              <a:gd name="connsiteY132" fmla="*/ 580445 h 4039262"/>
              <a:gd name="connsiteX133" fmla="*/ 4778734 w 5100732"/>
              <a:gd name="connsiteY133" fmla="*/ 556591 h 4039262"/>
              <a:gd name="connsiteX134" fmla="*/ 4826442 w 5100732"/>
              <a:gd name="connsiteY134" fmla="*/ 524786 h 4039262"/>
              <a:gd name="connsiteX135" fmla="*/ 4882101 w 5100732"/>
              <a:gd name="connsiteY135" fmla="*/ 453224 h 4039262"/>
              <a:gd name="connsiteX136" fmla="*/ 4913906 w 5100732"/>
              <a:gd name="connsiteY136" fmla="*/ 413468 h 4039262"/>
              <a:gd name="connsiteX137" fmla="*/ 4969565 w 5100732"/>
              <a:gd name="connsiteY137" fmla="*/ 357808 h 4039262"/>
              <a:gd name="connsiteX138" fmla="*/ 4993419 w 5100732"/>
              <a:gd name="connsiteY138" fmla="*/ 333955 h 4039262"/>
              <a:gd name="connsiteX139" fmla="*/ 5041127 w 5100732"/>
              <a:gd name="connsiteY139" fmla="*/ 318052 h 4039262"/>
              <a:gd name="connsiteX140" fmla="*/ 5072932 w 5100732"/>
              <a:gd name="connsiteY140" fmla="*/ 286247 h 4039262"/>
              <a:gd name="connsiteX141" fmla="*/ 5088835 w 5100732"/>
              <a:gd name="connsiteY141" fmla="*/ 262393 h 4039262"/>
              <a:gd name="connsiteX142" fmla="*/ 5088835 w 5100732"/>
              <a:gd name="connsiteY142" fmla="*/ 127221 h 4039262"/>
              <a:gd name="connsiteX143" fmla="*/ 5080883 w 5100732"/>
              <a:gd name="connsiteY143" fmla="*/ 103367 h 4039262"/>
              <a:gd name="connsiteX144" fmla="*/ 5072932 w 5100732"/>
              <a:gd name="connsiteY144" fmla="*/ 63610 h 4039262"/>
              <a:gd name="connsiteX145" fmla="*/ 5049078 w 5100732"/>
              <a:gd name="connsiteY145" fmla="*/ 0 h 40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00732" h="4039262">
                <a:moveTo>
                  <a:pt x="0" y="3904090"/>
                </a:moveTo>
                <a:cubicBezTo>
                  <a:pt x="13252" y="3909391"/>
                  <a:pt x="27653" y="3912428"/>
                  <a:pt x="39756" y="3919993"/>
                </a:cubicBezTo>
                <a:cubicBezTo>
                  <a:pt x="110098" y="3963957"/>
                  <a:pt x="20490" y="3926262"/>
                  <a:pt x="87464" y="3959749"/>
                </a:cubicBezTo>
                <a:cubicBezTo>
                  <a:pt x="94961" y="3963497"/>
                  <a:pt x="103821" y="3963953"/>
                  <a:pt x="111318" y="3967701"/>
                </a:cubicBezTo>
                <a:cubicBezTo>
                  <a:pt x="119865" y="3971975"/>
                  <a:pt x="126625" y="3979329"/>
                  <a:pt x="135172" y="3983603"/>
                </a:cubicBezTo>
                <a:cubicBezTo>
                  <a:pt x="163831" y="3997932"/>
                  <a:pt x="215722" y="3997224"/>
                  <a:pt x="238539" y="3999506"/>
                </a:cubicBezTo>
                <a:cubicBezTo>
                  <a:pt x="243840" y="4007457"/>
                  <a:pt x="246338" y="4018295"/>
                  <a:pt x="254442" y="4023360"/>
                </a:cubicBezTo>
                <a:cubicBezTo>
                  <a:pt x="268657" y="4032244"/>
                  <a:pt x="302149" y="4039262"/>
                  <a:pt x="302149" y="4039262"/>
                </a:cubicBezTo>
                <a:cubicBezTo>
                  <a:pt x="337168" y="4036568"/>
                  <a:pt x="410814" y="4033962"/>
                  <a:pt x="453224" y="4023360"/>
                </a:cubicBezTo>
                <a:cubicBezTo>
                  <a:pt x="469486" y="4019294"/>
                  <a:pt x="485029" y="4012758"/>
                  <a:pt x="500932" y="4007457"/>
                </a:cubicBezTo>
                <a:cubicBezTo>
                  <a:pt x="508883" y="4004807"/>
                  <a:pt x="516489" y="4000691"/>
                  <a:pt x="524786" y="3999506"/>
                </a:cubicBezTo>
                <a:lnTo>
                  <a:pt x="580445" y="3991555"/>
                </a:lnTo>
                <a:cubicBezTo>
                  <a:pt x="596157" y="3986317"/>
                  <a:pt x="616944" y="3981712"/>
                  <a:pt x="628153" y="3967701"/>
                </a:cubicBezTo>
                <a:cubicBezTo>
                  <a:pt x="633389" y="3961156"/>
                  <a:pt x="631455" y="3950821"/>
                  <a:pt x="636104" y="3943847"/>
                </a:cubicBezTo>
                <a:cubicBezTo>
                  <a:pt x="642341" y="3934491"/>
                  <a:pt x="652007" y="3927944"/>
                  <a:pt x="659958" y="3919993"/>
                </a:cubicBezTo>
                <a:cubicBezTo>
                  <a:pt x="662608" y="3909391"/>
                  <a:pt x="662487" y="3897676"/>
                  <a:pt x="667909" y="3888188"/>
                </a:cubicBezTo>
                <a:cubicBezTo>
                  <a:pt x="673488" y="3878425"/>
                  <a:pt x="684564" y="3872973"/>
                  <a:pt x="691763" y="3864334"/>
                </a:cubicBezTo>
                <a:cubicBezTo>
                  <a:pt x="697881" y="3856993"/>
                  <a:pt x="701548" y="3847821"/>
                  <a:pt x="707666" y="3840480"/>
                </a:cubicBezTo>
                <a:cubicBezTo>
                  <a:pt x="714865" y="3831841"/>
                  <a:pt x="724616" y="3825502"/>
                  <a:pt x="731520" y="3816626"/>
                </a:cubicBezTo>
                <a:cubicBezTo>
                  <a:pt x="743254" y="3801539"/>
                  <a:pt x="752723" y="3784821"/>
                  <a:pt x="763325" y="3768918"/>
                </a:cubicBezTo>
                <a:lnTo>
                  <a:pt x="795130" y="3721210"/>
                </a:lnTo>
                <a:cubicBezTo>
                  <a:pt x="800431" y="3705307"/>
                  <a:pt x="806968" y="3689764"/>
                  <a:pt x="811033" y="3673502"/>
                </a:cubicBezTo>
                <a:cubicBezTo>
                  <a:pt x="813683" y="3662900"/>
                  <a:pt x="813562" y="3651185"/>
                  <a:pt x="818984" y="3641697"/>
                </a:cubicBezTo>
                <a:cubicBezTo>
                  <a:pt x="824563" y="3631934"/>
                  <a:pt x="834887" y="3625794"/>
                  <a:pt x="842838" y="3617843"/>
                </a:cubicBezTo>
                <a:cubicBezTo>
                  <a:pt x="845488" y="3609892"/>
                  <a:pt x="848756" y="3602120"/>
                  <a:pt x="850789" y="3593989"/>
                </a:cubicBezTo>
                <a:cubicBezTo>
                  <a:pt x="854067" y="3580878"/>
                  <a:pt x="853149" y="3566536"/>
                  <a:pt x="858741" y="3554233"/>
                </a:cubicBezTo>
                <a:cubicBezTo>
                  <a:pt x="866650" y="3536834"/>
                  <a:pt x="890546" y="3506525"/>
                  <a:pt x="890546" y="3506525"/>
                </a:cubicBezTo>
                <a:cubicBezTo>
                  <a:pt x="893196" y="3498574"/>
                  <a:pt x="896194" y="3490730"/>
                  <a:pt x="898497" y="3482671"/>
                </a:cubicBezTo>
                <a:cubicBezTo>
                  <a:pt x="917186" y="3417261"/>
                  <a:pt x="910783" y="3406031"/>
                  <a:pt x="898497" y="3307742"/>
                </a:cubicBezTo>
                <a:cubicBezTo>
                  <a:pt x="892476" y="3259571"/>
                  <a:pt x="889186" y="3264429"/>
                  <a:pt x="858741" y="3244132"/>
                </a:cubicBezTo>
                <a:cubicBezTo>
                  <a:pt x="856090" y="3236181"/>
                  <a:pt x="852822" y="3228409"/>
                  <a:pt x="850789" y="3220278"/>
                </a:cubicBezTo>
                <a:cubicBezTo>
                  <a:pt x="847511" y="3207167"/>
                  <a:pt x="848430" y="3192825"/>
                  <a:pt x="842838" y="3180522"/>
                </a:cubicBezTo>
                <a:cubicBezTo>
                  <a:pt x="822672" y="3136156"/>
                  <a:pt x="818466" y="3137769"/>
                  <a:pt x="787179" y="3116911"/>
                </a:cubicBezTo>
                <a:cubicBezTo>
                  <a:pt x="759512" y="3033912"/>
                  <a:pt x="772470" y="3085923"/>
                  <a:pt x="763325" y="2957885"/>
                </a:cubicBezTo>
                <a:cubicBezTo>
                  <a:pt x="765975" y="2920779"/>
                  <a:pt x="762253" y="2882657"/>
                  <a:pt x="771276" y="2846567"/>
                </a:cubicBezTo>
                <a:cubicBezTo>
                  <a:pt x="775912" y="2828025"/>
                  <a:pt x="803082" y="2798859"/>
                  <a:pt x="803082" y="2798859"/>
                </a:cubicBezTo>
                <a:cubicBezTo>
                  <a:pt x="820987" y="2745142"/>
                  <a:pt x="796156" y="2803366"/>
                  <a:pt x="834887" y="2759102"/>
                </a:cubicBezTo>
                <a:cubicBezTo>
                  <a:pt x="847473" y="2744719"/>
                  <a:pt x="866692" y="2711395"/>
                  <a:pt x="866692" y="2711395"/>
                </a:cubicBezTo>
                <a:cubicBezTo>
                  <a:pt x="869342" y="2703444"/>
                  <a:pt x="870895" y="2695038"/>
                  <a:pt x="874643" y="2687541"/>
                </a:cubicBezTo>
                <a:cubicBezTo>
                  <a:pt x="878917" y="2678994"/>
                  <a:pt x="886665" y="2672420"/>
                  <a:pt x="890546" y="2663687"/>
                </a:cubicBezTo>
                <a:cubicBezTo>
                  <a:pt x="918436" y="2600936"/>
                  <a:pt x="887391" y="2628685"/>
                  <a:pt x="930303" y="2600076"/>
                </a:cubicBezTo>
                <a:cubicBezTo>
                  <a:pt x="938589" y="2575218"/>
                  <a:pt x="946623" y="2544139"/>
                  <a:pt x="970059" y="2528515"/>
                </a:cubicBezTo>
                <a:lnTo>
                  <a:pt x="993913" y="2512612"/>
                </a:lnTo>
                <a:cubicBezTo>
                  <a:pt x="999214" y="2504661"/>
                  <a:pt x="1003059" y="2495515"/>
                  <a:pt x="1009816" y="2488758"/>
                </a:cubicBezTo>
                <a:cubicBezTo>
                  <a:pt x="1016573" y="2482001"/>
                  <a:pt x="1027699" y="2480317"/>
                  <a:pt x="1033669" y="2472855"/>
                </a:cubicBezTo>
                <a:cubicBezTo>
                  <a:pt x="1064510" y="2434304"/>
                  <a:pt x="1013431" y="2458399"/>
                  <a:pt x="1065475" y="2441050"/>
                </a:cubicBezTo>
                <a:cubicBezTo>
                  <a:pt x="1070776" y="2433099"/>
                  <a:pt x="1074620" y="2423953"/>
                  <a:pt x="1081377" y="2417196"/>
                </a:cubicBezTo>
                <a:cubicBezTo>
                  <a:pt x="1105483" y="2393090"/>
                  <a:pt x="1125860" y="2398347"/>
                  <a:pt x="1160890" y="2393342"/>
                </a:cubicBezTo>
                <a:cubicBezTo>
                  <a:pt x="1168841" y="2390692"/>
                  <a:pt x="1178199" y="2390627"/>
                  <a:pt x="1184744" y="2385391"/>
                </a:cubicBezTo>
                <a:cubicBezTo>
                  <a:pt x="1203735" y="2370198"/>
                  <a:pt x="1198994" y="2356890"/>
                  <a:pt x="1208598" y="2337683"/>
                </a:cubicBezTo>
                <a:cubicBezTo>
                  <a:pt x="1212872" y="2329136"/>
                  <a:pt x="1219200" y="2321780"/>
                  <a:pt x="1224501" y="2313829"/>
                </a:cubicBezTo>
                <a:cubicBezTo>
                  <a:pt x="1227151" y="2305878"/>
                  <a:pt x="1230150" y="2298034"/>
                  <a:pt x="1232452" y="2289975"/>
                </a:cubicBezTo>
                <a:cubicBezTo>
                  <a:pt x="1235454" y="2279468"/>
                  <a:pt x="1233207" y="2266394"/>
                  <a:pt x="1240403" y="2258170"/>
                </a:cubicBezTo>
                <a:cubicBezTo>
                  <a:pt x="1262919" y="2232437"/>
                  <a:pt x="1284085" y="2227707"/>
                  <a:pt x="1311965" y="2218414"/>
                </a:cubicBezTo>
                <a:lnTo>
                  <a:pt x="1359673" y="2146852"/>
                </a:lnTo>
                <a:cubicBezTo>
                  <a:pt x="1364974" y="2138901"/>
                  <a:pt x="1366510" y="2126020"/>
                  <a:pt x="1375576" y="2122998"/>
                </a:cubicBezTo>
                <a:lnTo>
                  <a:pt x="1399429" y="2115047"/>
                </a:lnTo>
                <a:cubicBezTo>
                  <a:pt x="1442343" y="2119338"/>
                  <a:pt x="1472578" y="2131406"/>
                  <a:pt x="1510748" y="2115047"/>
                </a:cubicBezTo>
                <a:cubicBezTo>
                  <a:pt x="1535134" y="2104596"/>
                  <a:pt x="1538228" y="2092146"/>
                  <a:pt x="1558456" y="2075290"/>
                </a:cubicBezTo>
                <a:cubicBezTo>
                  <a:pt x="1565797" y="2069172"/>
                  <a:pt x="1574968" y="2065506"/>
                  <a:pt x="1582309" y="2059388"/>
                </a:cubicBezTo>
                <a:cubicBezTo>
                  <a:pt x="1590948" y="2052189"/>
                  <a:pt x="1596807" y="2041772"/>
                  <a:pt x="1606163" y="2035534"/>
                </a:cubicBezTo>
                <a:cubicBezTo>
                  <a:pt x="1613137" y="2030885"/>
                  <a:pt x="1622520" y="2031330"/>
                  <a:pt x="1630017" y="2027582"/>
                </a:cubicBezTo>
                <a:cubicBezTo>
                  <a:pt x="1691673" y="1996754"/>
                  <a:pt x="1617767" y="2023716"/>
                  <a:pt x="1677725" y="2003728"/>
                </a:cubicBezTo>
                <a:cubicBezTo>
                  <a:pt x="1683026" y="1995777"/>
                  <a:pt x="1685677" y="1985176"/>
                  <a:pt x="1693628" y="1979875"/>
                </a:cubicBezTo>
                <a:cubicBezTo>
                  <a:pt x="1701560" y="1974587"/>
                  <a:pt x="1772947" y="1964020"/>
                  <a:pt x="1773141" y="1963972"/>
                </a:cubicBezTo>
                <a:cubicBezTo>
                  <a:pt x="1900279" y="1932187"/>
                  <a:pt x="1704956" y="1955312"/>
                  <a:pt x="1948069" y="1940118"/>
                </a:cubicBezTo>
                <a:cubicBezTo>
                  <a:pt x="1963972" y="1934817"/>
                  <a:pt x="1979515" y="1928280"/>
                  <a:pt x="1995777" y="1924215"/>
                </a:cubicBezTo>
                <a:cubicBezTo>
                  <a:pt x="2006379" y="1921565"/>
                  <a:pt x="2016915" y="1918635"/>
                  <a:pt x="2027583" y="1916264"/>
                </a:cubicBezTo>
                <a:cubicBezTo>
                  <a:pt x="2040776" y="1913332"/>
                  <a:pt x="2054228" y="1911591"/>
                  <a:pt x="2067339" y="1908313"/>
                </a:cubicBezTo>
                <a:cubicBezTo>
                  <a:pt x="2075470" y="1906280"/>
                  <a:pt x="2083242" y="1903012"/>
                  <a:pt x="2091193" y="1900362"/>
                </a:cubicBezTo>
                <a:cubicBezTo>
                  <a:pt x="2099144" y="1895061"/>
                  <a:pt x="2106500" y="1888733"/>
                  <a:pt x="2115047" y="1884459"/>
                </a:cubicBezTo>
                <a:cubicBezTo>
                  <a:pt x="2122544" y="1880711"/>
                  <a:pt x="2131574" y="1880578"/>
                  <a:pt x="2138901" y="1876508"/>
                </a:cubicBezTo>
                <a:cubicBezTo>
                  <a:pt x="2220924" y="1830940"/>
                  <a:pt x="2156487" y="1854742"/>
                  <a:pt x="2210463" y="1836751"/>
                </a:cubicBezTo>
                <a:cubicBezTo>
                  <a:pt x="2218414" y="1831450"/>
                  <a:pt x="2225584" y="1824729"/>
                  <a:pt x="2234316" y="1820848"/>
                </a:cubicBezTo>
                <a:cubicBezTo>
                  <a:pt x="2249634" y="1814040"/>
                  <a:pt x="2282024" y="1804946"/>
                  <a:pt x="2282024" y="1804946"/>
                </a:cubicBezTo>
                <a:lnTo>
                  <a:pt x="2329732" y="1773141"/>
                </a:lnTo>
                <a:cubicBezTo>
                  <a:pt x="2337683" y="1767840"/>
                  <a:pt x="2344520" y="1760260"/>
                  <a:pt x="2353586" y="1757238"/>
                </a:cubicBezTo>
                <a:lnTo>
                  <a:pt x="2377440" y="1749287"/>
                </a:lnTo>
                <a:cubicBezTo>
                  <a:pt x="2385391" y="1743986"/>
                  <a:pt x="2392561" y="1737265"/>
                  <a:pt x="2401294" y="1733384"/>
                </a:cubicBezTo>
                <a:cubicBezTo>
                  <a:pt x="2445149" y="1713893"/>
                  <a:pt x="2446007" y="1720218"/>
                  <a:pt x="2488758" y="1709530"/>
                </a:cubicBezTo>
                <a:cubicBezTo>
                  <a:pt x="2496889" y="1707497"/>
                  <a:pt x="2504661" y="1704229"/>
                  <a:pt x="2512612" y="1701579"/>
                </a:cubicBezTo>
                <a:cubicBezTo>
                  <a:pt x="2520563" y="1696278"/>
                  <a:pt x="2527919" y="1689950"/>
                  <a:pt x="2536466" y="1685676"/>
                </a:cubicBezTo>
                <a:cubicBezTo>
                  <a:pt x="2543963" y="1681928"/>
                  <a:pt x="2553775" y="1682961"/>
                  <a:pt x="2560320" y="1677725"/>
                </a:cubicBezTo>
                <a:cubicBezTo>
                  <a:pt x="2610240" y="1637790"/>
                  <a:pt x="2534985" y="1664180"/>
                  <a:pt x="2608028" y="1645920"/>
                </a:cubicBezTo>
                <a:cubicBezTo>
                  <a:pt x="2613329" y="1637969"/>
                  <a:pt x="2616468" y="1628036"/>
                  <a:pt x="2623930" y="1622066"/>
                </a:cubicBezTo>
                <a:cubicBezTo>
                  <a:pt x="2630475" y="1616830"/>
                  <a:pt x="2641857" y="1620041"/>
                  <a:pt x="2647784" y="1614115"/>
                </a:cubicBezTo>
                <a:cubicBezTo>
                  <a:pt x="2653711" y="1608188"/>
                  <a:pt x="2649809" y="1596188"/>
                  <a:pt x="2655736" y="1590261"/>
                </a:cubicBezTo>
                <a:cubicBezTo>
                  <a:pt x="2669250" y="1576746"/>
                  <a:pt x="2687541" y="1569057"/>
                  <a:pt x="2703443" y="1558455"/>
                </a:cubicBezTo>
                <a:cubicBezTo>
                  <a:pt x="2734267" y="1537905"/>
                  <a:pt x="2718234" y="1545574"/>
                  <a:pt x="2751151" y="1534602"/>
                </a:cubicBezTo>
                <a:cubicBezTo>
                  <a:pt x="2756452" y="1526651"/>
                  <a:pt x="2762780" y="1519295"/>
                  <a:pt x="2767054" y="1510748"/>
                </a:cubicBezTo>
                <a:cubicBezTo>
                  <a:pt x="2770802" y="1503251"/>
                  <a:pt x="2769079" y="1492821"/>
                  <a:pt x="2775005" y="1486894"/>
                </a:cubicBezTo>
                <a:cubicBezTo>
                  <a:pt x="2780932" y="1480967"/>
                  <a:pt x="2791362" y="1482690"/>
                  <a:pt x="2798859" y="1478942"/>
                </a:cubicBezTo>
                <a:cubicBezTo>
                  <a:pt x="2807406" y="1474668"/>
                  <a:pt x="2814762" y="1468341"/>
                  <a:pt x="2822713" y="1463040"/>
                </a:cubicBezTo>
                <a:cubicBezTo>
                  <a:pt x="2829180" y="1443638"/>
                  <a:pt x="2831152" y="1430747"/>
                  <a:pt x="2846567" y="1415332"/>
                </a:cubicBezTo>
                <a:cubicBezTo>
                  <a:pt x="2853324" y="1408575"/>
                  <a:pt x="2862470" y="1404730"/>
                  <a:pt x="2870421" y="1399429"/>
                </a:cubicBezTo>
                <a:cubicBezTo>
                  <a:pt x="2899803" y="1355354"/>
                  <a:pt x="2869512" y="1390215"/>
                  <a:pt x="2910177" y="1367624"/>
                </a:cubicBezTo>
                <a:cubicBezTo>
                  <a:pt x="2926884" y="1358342"/>
                  <a:pt x="2941982" y="1346421"/>
                  <a:pt x="2957885" y="1335819"/>
                </a:cubicBezTo>
                <a:cubicBezTo>
                  <a:pt x="2965836" y="1330518"/>
                  <a:pt x="2972368" y="1321790"/>
                  <a:pt x="2981739" y="1319916"/>
                </a:cubicBezTo>
                <a:cubicBezTo>
                  <a:pt x="3032212" y="1309822"/>
                  <a:pt x="3008385" y="1315243"/>
                  <a:pt x="3053301" y="1304014"/>
                </a:cubicBezTo>
                <a:cubicBezTo>
                  <a:pt x="3107983" y="1267559"/>
                  <a:pt x="3082877" y="1278252"/>
                  <a:pt x="3124863" y="1264257"/>
                </a:cubicBezTo>
                <a:cubicBezTo>
                  <a:pt x="3132814" y="1258956"/>
                  <a:pt x="3139984" y="1252236"/>
                  <a:pt x="3148716" y="1248355"/>
                </a:cubicBezTo>
                <a:cubicBezTo>
                  <a:pt x="3190078" y="1229972"/>
                  <a:pt x="3206802" y="1230969"/>
                  <a:pt x="3252083" y="1224501"/>
                </a:cubicBezTo>
                <a:lnTo>
                  <a:pt x="3347499" y="1192695"/>
                </a:lnTo>
                <a:lnTo>
                  <a:pt x="3371353" y="1184744"/>
                </a:lnTo>
                <a:cubicBezTo>
                  <a:pt x="3379304" y="1182094"/>
                  <a:pt x="3387076" y="1178826"/>
                  <a:pt x="3395207" y="1176793"/>
                </a:cubicBezTo>
                <a:cubicBezTo>
                  <a:pt x="3405809" y="1174143"/>
                  <a:pt x="3416545" y="1171982"/>
                  <a:pt x="3427012" y="1168842"/>
                </a:cubicBezTo>
                <a:cubicBezTo>
                  <a:pt x="3443068" y="1164025"/>
                  <a:pt x="3458817" y="1158240"/>
                  <a:pt x="3474720" y="1152939"/>
                </a:cubicBezTo>
                <a:lnTo>
                  <a:pt x="3498574" y="1144988"/>
                </a:lnTo>
                <a:cubicBezTo>
                  <a:pt x="3506525" y="1142337"/>
                  <a:pt x="3514131" y="1138221"/>
                  <a:pt x="3522428" y="1137036"/>
                </a:cubicBezTo>
                <a:lnTo>
                  <a:pt x="3578087" y="1129085"/>
                </a:lnTo>
                <a:cubicBezTo>
                  <a:pt x="3608085" y="1119086"/>
                  <a:pt x="3622305" y="1116671"/>
                  <a:pt x="3649649" y="1089328"/>
                </a:cubicBezTo>
                <a:cubicBezTo>
                  <a:pt x="3668448" y="1070530"/>
                  <a:pt x="3681509" y="1055221"/>
                  <a:pt x="3705308" y="1041621"/>
                </a:cubicBezTo>
                <a:cubicBezTo>
                  <a:pt x="3712585" y="1037463"/>
                  <a:pt x="3720943" y="1035313"/>
                  <a:pt x="3729162" y="1033669"/>
                </a:cubicBezTo>
                <a:cubicBezTo>
                  <a:pt x="3777301" y="1024041"/>
                  <a:pt x="3843081" y="1021237"/>
                  <a:pt x="3888188" y="1017767"/>
                </a:cubicBezTo>
                <a:cubicBezTo>
                  <a:pt x="3896139" y="1015116"/>
                  <a:pt x="3904715" y="1013885"/>
                  <a:pt x="3912042" y="1009815"/>
                </a:cubicBezTo>
                <a:cubicBezTo>
                  <a:pt x="3928749" y="1000533"/>
                  <a:pt x="3941617" y="984054"/>
                  <a:pt x="3959749" y="978010"/>
                </a:cubicBezTo>
                <a:cubicBezTo>
                  <a:pt x="3967700" y="975360"/>
                  <a:pt x="3975384" y="971703"/>
                  <a:pt x="3983603" y="970059"/>
                </a:cubicBezTo>
                <a:cubicBezTo>
                  <a:pt x="4047043" y="957372"/>
                  <a:pt x="4027812" y="967303"/>
                  <a:pt x="4086970" y="954156"/>
                </a:cubicBezTo>
                <a:cubicBezTo>
                  <a:pt x="4095152" y="952338"/>
                  <a:pt x="4102738" y="948410"/>
                  <a:pt x="4110824" y="946205"/>
                </a:cubicBezTo>
                <a:cubicBezTo>
                  <a:pt x="4131910" y="940454"/>
                  <a:pt x="4174435" y="930302"/>
                  <a:pt x="4174435" y="930302"/>
                </a:cubicBezTo>
                <a:cubicBezTo>
                  <a:pt x="4182386" y="925001"/>
                  <a:pt x="4191532" y="921157"/>
                  <a:pt x="4198289" y="914400"/>
                </a:cubicBezTo>
                <a:cubicBezTo>
                  <a:pt x="4205046" y="907643"/>
                  <a:pt x="4206729" y="896516"/>
                  <a:pt x="4214191" y="890546"/>
                </a:cubicBezTo>
                <a:cubicBezTo>
                  <a:pt x="4220736" y="885310"/>
                  <a:pt x="4230094" y="885245"/>
                  <a:pt x="4238045" y="882595"/>
                </a:cubicBezTo>
                <a:cubicBezTo>
                  <a:pt x="4304165" y="838514"/>
                  <a:pt x="4199906" y="902466"/>
                  <a:pt x="4357315" y="858741"/>
                </a:cubicBezTo>
                <a:cubicBezTo>
                  <a:pt x="4375730" y="853626"/>
                  <a:pt x="4386891" y="832979"/>
                  <a:pt x="4405023" y="826935"/>
                </a:cubicBezTo>
                <a:lnTo>
                  <a:pt x="4452730" y="811033"/>
                </a:lnTo>
                <a:cubicBezTo>
                  <a:pt x="4468968" y="762323"/>
                  <a:pt x="4448469" y="799907"/>
                  <a:pt x="4524292" y="779228"/>
                </a:cubicBezTo>
                <a:cubicBezTo>
                  <a:pt x="4537782" y="775549"/>
                  <a:pt x="4564593" y="748359"/>
                  <a:pt x="4572000" y="739471"/>
                </a:cubicBezTo>
                <a:cubicBezTo>
                  <a:pt x="4578118" y="732130"/>
                  <a:pt x="4580711" y="721910"/>
                  <a:pt x="4587903" y="715617"/>
                </a:cubicBezTo>
                <a:cubicBezTo>
                  <a:pt x="4602286" y="703031"/>
                  <a:pt x="4619708" y="694414"/>
                  <a:pt x="4635610" y="683812"/>
                </a:cubicBezTo>
                <a:cubicBezTo>
                  <a:pt x="4666438" y="663260"/>
                  <a:pt x="4650398" y="670931"/>
                  <a:pt x="4683318" y="659958"/>
                </a:cubicBezTo>
                <a:cubicBezTo>
                  <a:pt x="4716566" y="637793"/>
                  <a:pt x="4731524" y="632326"/>
                  <a:pt x="4754880" y="604299"/>
                </a:cubicBezTo>
                <a:cubicBezTo>
                  <a:pt x="4760998" y="596958"/>
                  <a:pt x="4765482" y="588396"/>
                  <a:pt x="4770783" y="580445"/>
                </a:cubicBezTo>
                <a:cubicBezTo>
                  <a:pt x="4773433" y="572494"/>
                  <a:pt x="4772807" y="562518"/>
                  <a:pt x="4778734" y="556591"/>
                </a:cubicBezTo>
                <a:cubicBezTo>
                  <a:pt x="4792249" y="543076"/>
                  <a:pt x="4826442" y="524786"/>
                  <a:pt x="4826442" y="524786"/>
                </a:cubicBezTo>
                <a:cubicBezTo>
                  <a:pt x="4864484" y="467722"/>
                  <a:pt x="4844732" y="490593"/>
                  <a:pt x="4882101" y="453224"/>
                </a:cubicBezTo>
                <a:cubicBezTo>
                  <a:pt x="4900006" y="399505"/>
                  <a:pt x="4875174" y="457733"/>
                  <a:pt x="4913906" y="413468"/>
                </a:cubicBezTo>
                <a:cubicBezTo>
                  <a:pt x="4966445" y="353424"/>
                  <a:pt x="4920526" y="374156"/>
                  <a:pt x="4969565" y="357808"/>
                </a:cubicBezTo>
                <a:cubicBezTo>
                  <a:pt x="4977516" y="349857"/>
                  <a:pt x="4983589" y="339416"/>
                  <a:pt x="4993419" y="333955"/>
                </a:cubicBezTo>
                <a:cubicBezTo>
                  <a:pt x="5008072" y="325814"/>
                  <a:pt x="5041127" y="318052"/>
                  <a:pt x="5041127" y="318052"/>
                </a:cubicBezTo>
                <a:cubicBezTo>
                  <a:pt x="5058474" y="266007"/>
                  <a:pt x="5034381" y="317088"/>
                  <a:pt x="5072932" y="286247"/>
                </a:cubicBezTo>
                <a:cubicBezTo>
                  <a:pt x="5080394" y="280277"/>
                  <a:pt x="5083534" y="270344"/>
                  <a:pt x="5088835" y="262393"/>
                </a:cubicBezTo>
                <a:cubicBezTo>
                  <a:pt x="5107628" y="206011"/>
                  <a:pt x="5101472" y="234632"/>
                  <a:pt x="5088835" y="127221"/>
                </a:cubicBezTo>
                <a:cubicBezTo>
                  <a:pt x="5087856" y="118897"/>
                  <a:pt x="5082916" y="111498"/>
                  <a:pt x="5080883" y="103367"/>
                </a:cubicBezTo>
                <a:cubicBezTo>
                  <a:pt x="5077605" y="90256"/>
                  <a:pt x="5079637" y="75344"/>
                  <a:pt x="5072932" y="63610"/>
                </a:cubicBezTo>
                <a:cubicBezTo>
                  <a:pt x="5035846" y="-1291"/>
                  <a:pt x="5049078" y="124125"/>
                  <a:pt x="5049078"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0" name="Freeform 49"/>
          <p:cNvSpPr/>
          <p:nvPr/>
        </p:nvSpPr>
        <p:spPr>
          <a:xfrm>
            <a:off x="3269935" y="3425181"/>
            <a:ext cx="1763623" cy="266044"/>
          </a:xfrm>
          <a:custGeom>
            <a:avLst/>
            <a:gdLst>
              <a:gd name="connsiteX0" fmla="*/ 5555411 w 5555411"/>
              <a:gd name="connsiteY0" fmla="*/ 139179 h 838040"/>
              <a:gd name="connsiteX1" fmla="*/ 5227607 w 5555411"/>
              <a:gd name="connsiteY1" fmla="*/ 104674 h 838040"/>
              <a:gd name="connsiteX2" fmla="*/ 5201728 w 5555411"/>
              <a:gd name="connsiteY2" fmla="*/ 87421 h 838040"/>
              <a:gd name="connsiteX3" fmla="*/ 5149970 w 5555411"/>
              <a:gd name="connsiteY3" fmla="*/ 70168 h 838040"/>
              <a:gd name="connsiteX4" fmla="*/ 5124090 w 5555411"/>
              <a:gd name="connsiteY4" fmla="*/ 52915 h 838040"/>
              <a:gd name="connsiteX5" fmla="*/ 5046453 w 5555411"/>
              <a:gd name="connsiteY5" fmla="*/ 35662 h 838040"/>
              <a:gd name="connsiteX6" fmla="*/ 5020573 w 5555411"/>
              <a:gd name="connsiteY6" fmla="*/ 27036 h 838040"/>
              <a:gd name="connsiteX7" fmla="*/ 4865298 w 5555411"/>
              <a:gd name="connsiteY7" fmla="*/ 18410 h 838040"/>
              <a:gd name="connsiteX8" fmla="*/ 4813539 w 5555411"/>
              <a:gd name="connsiteY8" fmla="*/ 1157 h 838040"/>
              <a:gd name="connsiteX9" fmla="*/ 4744528 w 5555411"/>
              <a:gd name="connsiteY9" fmla="*/ 18410 h 838040"/>
              <a:gd name="connsiteX10" fmla="*/ 4718649 w 5555411"/>
              <a:gd name="connsiteY10" fmla="*/ 35662 h 838040"/>
              <a:gd name="connsiteX11" fmla="*/ 4666890 w 5555411"/>
              <a:gd name="connsiteY11" fmla="*/ 44289 h 838040"/>
              <a:gd name="connsiteX12" fmla="*/ 4641011 w 5555411"/>
              <a:gd name="connsiteY12" fmla="*/ 52915 h 838040"/>
              <a:gd name="connsiteX13" fmla="*/ 4589253 w 5555411"/>
              <a:gd name="connsiteY13" fmla="*/ 87421 h 838040"/>
              <a:gd name="connsiteX14" fmla="*/ 4494362 w 5555411"/>
              <a:gd name="connsiteY14" fmla="*/ 113300 h 838040"/>
              <a:gd name="connsiteX15" fmla="*/ 4442604 w 5555411"/>
              <a:gd name="connsiteY15" fmla="*/ 130553 h 838040"/>
              <a:gd name="connsiteX16" fmla="*/ 4399472 w 5555411"/>
              <a:gd name="connsiteY16" fmla="*/ 139179 h 838040"/>
              <a:gd name="connsiteX17" fmla="*/ 4373592 w 5555411"/>
              <a:gd name="connsiteY17" fmla="*/ 147806 h 838040"/>
              <a:gd name="connsiteX18" fmla="*/ 4313207 w 5555411"/>
              <a:gd name="connsiteY18" fmla="*/ 156432 h 838040"/>
              <a:gd name="connsiteX19" fmla="*/ 4270075 w 5555411"/>
              <a:gd name="connsiteY19" fmla="*/ 190938 h 838040"/>
              <a:gd name="connsiteX20" fmla="*/ 4244196 w 5555411"/>
              <a:gd name="connsiteY20" fmla="*/ 199564 h 838040"/>
              <a:gd name="connsiteX21" fmla="*/ 4218317 w 5555411"/>
              <a:gd name="connsiteY21" fmla="*/ 216817 h 838040"/>
              <a:gd name="connsiteX22" fmla="*/ 4192438 w 5555411"/>
              <a:gd name="connsiteY22" fmla="*/ 225443 h 838040"/>
              <a:gd name="connsiteX23" fmla="*/ 4140679 w 5555411"/>
              <a:gd name="connsiteY23" fmla="*/ 259949 h 838040"/>
              <a:gd name="connsiteX24" fmla="*/ 4114800 w 5555411"/>
              <a:gd name="connsiteY24" fmla="*/ 285828 h 838040"/>
              <a:gd name="connsiteX25" fmla="*/ 4045789 w 5555411"/>
              <a:gd name="connsiteY25" fmla="*/ 303081 h 838040"/>
              <a:gd name="connsiteX26" fmla="*/ 3994030 w 5555411"/>
              <a:gd name="connsiteY26" fmla="*/ 320334 h 838040"/>
              <a:gd name="connsiteX27" fmla="*/ 3942272 w 5555411"/>
              <a:gd name="connsiteY27" fmla="*/ 337587 h 838040"/>
              <a:gd name="connsiteX28" fmla="*/ 3890513 w 5555411"/>
              <a:gd name="connsiteY28" fmla="*/ 354840 h 838040"/>
              <a:gd name="connsiteX29" fmla="*/ 3838755 w 5555411"/>
              <a:gd name="connsiteY29" fmla="*/ 397972 h 838040"/>
              <a:gd name="connsiteX30" fmla="*/ 3812875 w 5555411"/>
              <a:gd name="connsiteY30" fmla="*/ 415225 h 838040"/>
              <a:gd name="connsiteX31" fmla="*/ 3795622 w 5555411"/>
              <a:gd name="connsiteY31" fmla="*/ 535994 h 838040"/>
              <a:gd name="connsiteX32" fmla="*/ 3786996 w 5555411"/>
              <a:gd name="connsiteY32" fmla="*/ 561874 h 838040"/>
              <a:gd name="connsiteX33" fmla="*/ 3761117 w 5555411"/>
              <a:gd name="connsiteY33" fmla="*/ 579127 h 838040"/>
              <a:gd name="connsiteX34" fmla="*/ 3743864 w 5555411"/>
              <a:gd name="connsiteY34" fmla="*/ 605006 h 838040"/>
              <a:gd name="connsiteX35" fmla="*/ 3666226 w 5555411"/>
              <a:gd name="connsiteY35" fmla="*/ 639511 h 838040"/>
              <a:gd name="connsiteX36" fmla="*/ 3640347 w 5555411"/>
              <a:gd name="connsiteY36" fmla="*/ 648138 h 838040"/>
              <a:gd name="connsiteX37" fmla="*/ 3321170 w 5555411"/>
              <a:gd name="connsiteY37" fmla="*/ 639511 h 838040"/>
              <a:gd name="connsiteX38" fmla="*/ 3269411 w 5555411"/>
              <a:gd name="connsiteY38" fmla="*/ 605006 h 838040"/>
              <a:gd name="connsiteX39" fmla="*/ 3243532 w 5555411"/>
              <a:gd name="connsiteY39" fmla="*/ 596379 h 838040"/>
              <a:gd name="connsiteX40" fmla="*/ 2924355 w 5555411"/>
              <a:gd name="connsiteY40" fmla="*/ 605006 h 838040"/>
              <a:gd name="connsiteX41" fmla="*/ 2838090 w 5555411"/>
              <a:gd name="connsiteY41" fmla="*/ 622259 h 838040"/>
              <a:gd name="connsiteX42" fmla="*/ 2812211 w 5555411"/>
              <a:gd name="connsiteY42" fmla="*/ 639511 h 838040"/>
              <a:gd name="connsiteX43" fmla="*/ 2760453 w 5555411"/>
              <a:gd name="connsiteY43" fmla="*/ 665391 h 838040"/>
              <a:gd name="connsiteX44" fmla="*/ 2596551 w 5555411"/>
              <a:gd name="connsiteY44" fmla="*/ 656764 h 838040"/>
              <a:gd name="connsiteX45" fmla="*/ 2518913 w 5555411"/>
              <a:gd name="connsiteY45" fmla="*/ 639511 h 838040"/>
              <a:gd name="connsiteX46" fmla="*/ 2320505 w 5555411"/>
              <a:gd name="connsiteY46" fmla="*/ 622259 h 838040"/>
              <a:gd name="connsiteX47" fmla="*/ 2268747 w 5555411"/>
              <a:gd name="connsiteY47" fmla="*/ 605006 h 838040"/>
              <a:gd name="connsiteX48" fmla="*/ 2208362 w 5555411"/>
              <a:gd name="connsiteY48" fmla="*/ 587753 h 838040"/>
              <a:gd name="connsiteX49" fmla="*/ 2027207 w 5555411"/>
              <a:gd name="connsiteY49" fmla="*/ 596379 h 838040"/>
              <a:gd name="connsiteX50" fmla="*/ 2001328 w 5555411"/>
              <a:gd name="connsiteY50" fmla="*/ 605006 h 838040"/>
              <a:gd name="connsiteX51" fmla="*/ 1958196 w 5555411"/>
              <a:gd name="connsiteY51" fmla="*/ 613632 h 838040"/>
              <a:gd name="connsiteX52" fmla="*/ 1932317 w 5555411"/>
              <a:gd name="connsiteY52" fmla="*/ 622259 h 838040"/>
              <a:gd name="connsiteX53" fmla="*/ 1863305 w 5555411"/>
              <a:gd name="connsiteY53" fmla="*/ 630885 h 838040"/>
              <a:gd name="connsiteX54" fmla="*/ 1837426 w 5555411"/>
              <a:gd name="connsiteY54" fmla="*/ 639511 h 838040"/>
              <a:gd name="connsiteX55" fmla="*/ 1802921 w 5555411"/>
              <a:gd name="connsiteY55" fmla="*/ 656764 h 838040"/>
              <a:gd name="connsiteX56" fmla="*/ 1759789 w 5555411"/>
              <a:gd name="connsiteY56" fmla="*/ 665391 h 838040"/>
              <a:gd name="connsiteX57" fmla="*/ 1699404 w 5555411"/>
              <a:gd name="connsiteY57" fmla="*/ 682643 h 838040"/>
              <a:gd name="connsiteX58" fmla="*/ 1673524 w 5555411"/>
              <a:gd name="connsiteY58" fmla="*/ 699896 h 838040"/>
              <a:gd name="connsiteX59" fmla="*/ 1509622 w 5555411"/>
              <a:gd name="connsiteY59" fmla="*/ 699896 h 838040"/>
              <a:gd name="connsiteX60" fmla="*/ 1457864 w 5555411"/>
              <a:gd name="connsiteY60" fmla="*/ 682643 h 838040"/>
              <a:gd name="connsiteX61" fmla="*/ 1397479 w 5555411"/>
              <a:gd name="connsiteY61" fmla="*/ 648138 h 838040"/>
              <a:gd name="connsiteX62" fmla="*/ 1069675 w 5555411"/>
              <a:gd name="connsiteY62" fmla="*/ 656764 h 838040"/>
              <a:gd name="connsiteX63" fmla="*/ 923026 w 5555411"/>
              <a:gd name="connsiteY63" fmla="*/ 674017 h 838040"/>
              <a:gd name="connsiteX64" fmla="*/ 767751 w 5555411"/>
              <a:gd name="connsiteY64" fmla="*/ 691270 h 838040"/>
              <a:gd name="connsiteX65" fmla="*/ 621102 w 5555411"/>
              <a:gd name="connsiteY65" fmla="*/ 717149 h 838040"/>
              <a:gd name="connsiteX66" fmla="*/ 560717 w 5555411"/>
              <a:gd name="connsiteY66" fmla="*/ 734402 h 838040"/>
              <a:gd name="connsiteX67" fmla="*/ 534838 w 5555411"/>
              <a:gd name="connsiteY67" fmla="*/ 743028 h 838040"/>
              <a:gd name="connsiteX68" fmla="*/ 370936 w 5555411"/>
              <a:gd name="connsiteY68" fmla="*/ 760281 h 838040"/>
              <a:gd name="connsiteX69" fmla="*/ 172528 w 5555411"/>
              <a:gd name="connsiteY69" fmla="*/ 777534 h 838040"/>
              <a:gd name="connsiteX70" fmla="*/ 120770 w 5555411"/>
              <a:gd name="connsiteY70" fmla="*/ 794787 h 838040"/>
              <a:gd name="connsiteX71" fmla="*/ 43132 w 5555411"/>
              <a:gd name="connsiteY71" fmla="*/ 829293 h 838040"/>
              <a:gd name="connsiteX72" fmla="*/ 0 w 5555411"/>
              <a:gd name="connsiteY72" fmla="*/ 837919 h 8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55411" h="838040">
                <a:moveTo>
                  <a:pt x="5555411" y="139179"/>
                </a:moveTo>
                <a:cubicBezTo>
                  <a:pt x="5425409" y="61178"/>
                  <a:pt x="5559977" y="132371"/>
                  <a:pt x="5227607" y="104674"/>
                </a:cubicBezTo>
                <a:cubicBezTo>
                  <a:pt x="5217275" y="103813"/>
                  <a:pt x="5211202" y="91632"/>
                  <a:pt x="5201728" y="87421"/>
                </a:cubicBezTo>
                <a:cubicBezTo>
                  <a:pt x="5185110" y="80035"/>
                  <a:pt x="5149970" y="70168"/>
                  <a:pt x="5149970" y="70168"/>
                </a:cubicBezTo>
                <a:cubicBezTo>
                  <a:pt x="5141343" y="64417"/>
                  <a:pt x="5133620" y="56999"/>
                  <a:pt x="5124090" y="52915"/>
                </a:cubicBezTo>
                <a:cubicBezTo>
                  <a:pt x="5111698" y="47604"/>
                  <a:pt x="5056272" y="38117"/>
                  <a:pt x="5046453" y="35662"/>
                </a:cubicBezTo>
                <a:cubicBezTo>
                  <a:pt x="5037631" y="33457"/>
                  <a:pt x="5029625" y="27898"/>
                  <a:pt x="5020573" y="27036"/>
                </a:cubicBezTo>
                <a:cubicBezTo>
                  <a:pt x="4968968" y="22122"/>
                  <a:pt x="4917056" y="21285"/>
                  <a:pt x="4865298" y="18410"/>
                </a:cubicBezTo>
                <a:cubicBezTo>
                  <a:pt x="4848045" y="12659"/>
                  <a:pt x="4830792" y="-4594"/>
                  <a:pt x="4813539" y="1157"/>
                </a:cubicBezTo>
                <a:cubicBezTo>
                  <a:pt x="4773750" y="14419"/>
                  <a:pt x="4796576" y="8000"/>
                  <a:pt x="4744528" y="18410"/>
                </a:cubicBezTo>
                <a:cubicBezTo>
                  <a:pt x="4735902" y="24161"/>
                  <a:pt x="4728484" y="32384"/>
                  <a:pt x="4718649" y="35662"/>
                </a:cubicBezTo>
                <a:cubicBezTo>
                  <a:pt x="4702056" y="41193"/>
                  <a:pt x="4683964" y="40495"/>
                  <a:pt x="4666890" y="44289"/>
                </a:cubicBezTo>
                <a:cubicBezTo>
                  <a:pt x="4658014" y="46262"/>
                  <a:pt x="4649637" y="50040"/>
                  <a:pt x="4641011" y="52915"/>
                </a:cubicBezTo>
                <a:cubicBezTo>
                  <a:pt x="4623758" y="64417"/>
                  <a:pt x="4609586" y="83355"/>
                  <a:pt x="4589253" y="87421"/>
                </a:cubicBezTo>
                <a:cubicBezTo>
                  <a:pt x="4528291" y="99613"/>
                  <a:pt x="4560026" y="91411"/>
                  <a:pt x="4494362" y="113300"/>
                </a:cubicBezTo>
                <a:lnTo>
                  <a:pt x="4442604" y="130553"/>
                </a:lnTo>
                <a:cubicBezTo>
                  <a:pt x="4428227" y="133428"/>
                  <a:pt x="4413696" y="135623"/>
                  <a:pt x="4399472" y="139179"/>
                </a:cubicBezTo>
                <a:cubicBezTo>
                  <a:pt x="4390650" y="141384"/>
                  <a:pt x="4382509" y="146023"/>
                  <a:pt x="4373592" y="147806"/>
                </a:cubicBezTo>
                <a:cubicBezTo>
                  <a:pt x="4353654" y="151794"/>
                  <a:pt x="4333335" y="153557"/>
                  <a:pt x="4313207" y="156432"/>
                </a:cubicBezTo>
                <a:cubicBezTo>
                  <a:pt x="4248157" y="178117"/>
                  <a:pt x="4325820" y="146343"/>
                  <a:pt x="4270075" y="190938"/>
                </a:cubicBezTo>
                <a:cubicBezTo>
                  <a:pt x="4262975" y="196618"/>
                  <a:pt x="4252822" y="196689"/>
                  <a:pt x="4244196" y="199564"/>
                </a:cubicBezTo>
                <a:cubicBezTo>
                  <a:pt x="4235570" y="205315"/>
                  <a:pt x="4227590" y="212180"/>
                  <a:pt x="4218317" y="216817"/>
                </a:cubicBezTo>
                <a:cubicBezTo>
                  <a:pt x="4210184" y="220883"/>
                  <a:pt x="4200004" y="220399"/>
                  <a:pt x="4192438" y="225443"/>
                </a:cubicBezTo>
                <a:cubicBezTo>
                  <a:pt x="4127820" y="268522"/>
                  <a:pt x="4202212" y="239439"/>
                  <a:pt x="4140679" y="259949"/>
                </a:cubicBezTo>
                <a:cubicBezTo>
                  <a:pt x="4132053" y="268575"/>
                  <a:pt x="4124951" y="279061"/>
                  <a:pt x="4114800" y="285828"/>
                </a:cubicBezTo>
                <a:cubicBezTo>
                  <a:pt x="4102717" y="293884"/>
                  <a:pt x="4053164" y="301070"/>
                  <a:pt x="4045789" y="303081"/>
                </a:cubicBezTo>
                <a:cubicBezTo>
                  <a:pt x="4028244" y="307866"/>
                  <a:pt x="4011283" y="314583"/>
                  <a:pt x="3994030" y="320334"/>
                </a:cubicBezTo>
                <a:lnTo>
                  <a:pt x="3942272" y="337587"/>
                </a:lnTo>
                <a:cubicBezTo>
                  <a:pt x="3942267" y="337589"/>
                  <a:pt x="3890518" y="354836"/>
                  <a:pt x="3890513" y="354840"/>
                </a:cubicBezTo>
                <a:cubicBezTo>
                  <a:pt x="3826255" y="397680"/>
                  <a:pt x="3905181" y="342617"/>
                  <a:pt x="3838755" y="397972"/>
                </a:cubicBezTo>
                <a:cubicBezTo>
                  <a:pt x="3830790" y="404609"/>
                  <a:pt x="3821502" y="409474"/>
                  <a:pt x="3812875" y="415225"/>
                </a:cubicBezTo>
                <a:cubicBezTo>
                  <a:pt x="3791501" y="479351"/>
                  <a:pt x="3814521" y="403701"/>
                  <a:pt x="3795622" y="535994"/>
                </a:cubicBezTo>
                <a:cubicBezTo>
                  <a:pt x="3794336" y="544996"/>
                  <a:pt x="3792676" y="554773"/>
                  <a:pt x="3786996" y="561874"/>
                </a:cubicBezTo>
                <a:cubicBezTo>
                  <a:pt x="3780520" y="569970"/>
                  <a:pt x="3769743" y="573376"/>
                  <a:pt x="3761117" y="579127"/>
                </a:cubicBezTo>
                <a:cubicBezTo>
                  <a:pt x="3755366" y="587753"/>
                  <a:pt x="3751195" y="597675"/>
                  <a:pt x="3743864" y="605006"/>
                </a:cubicBezTo>
                <a:cubicBezTo>
                  <a:pt x="3723357" y="625513"/>
                  <a:pt x="3691855" y="630968"/>
                  <a:pt x="3666226" y="639511"/>
                </a:cubicBezTo>
                <a:lnTo>
                  <a:pt x="3640347" y="648138"/>
                </a:lnTo>
                <a:lnTo>
                  <a:pt x="3321170" y="639511"/>
                </a:lnTo>
                <a:cubicBezTo>
                  <a:pt x="3300573" y="637116"/>
                  <a:pt x="3289082" y="611564"/>
                  <a:pt x="3269411" y="605006"/>
                </a:cubicBezTo>
                <a:lnTo>
                  <a:pt x="3243532" y="596379"/>
                </a:lnTo>
                <a:lnTo>
                  <a:pt x="2924355" y="605006"/>
                </a:lnTo>
                <a:cubicBezTo>
                  <a:pt x="2906864" y="605801"/>
                  <a:pt x="2860050" y="611279"/>
                  <a:pt x="2838090" y="622259"/>
                </a:cubicBezTo>
                <a:cubicBezTo>
                  <a:pt x="2828817" y="626895"/>
                  <a:pt x="2821484" y="634875"/>
                  <a:pt x="2812211" y="639511"/>
                </a:cubicBezTo>
                <a:cubicBezTo>
                  <a:pt x="2740790" y="675221"/>
                  <a:pt x="2834609" y="615953"/>
                  <a:pt x="2760453" y="665391"/>
                </a:cubicBezTo>
                <a:cubicBezTo>
                  <a:pt x="2705819" y="662515"/>
                  <a:pt x="2651086" y="661127"/>
                  <a:pt x="2596551" y="656764"/>
                </a:cubicBezTo>
                <a:cubicBezTo>
                  <a:pt x="2488886" y="648151"/>
                  <a:pt x="2585786" y="652886"/>
                  <a:pt x="2518913" y="639511"/>
                </a:cubicBezTo>
                <a:cubicBezTo>
                  <a:pt x="2456959" y="627120"/>
                  <a:pt x="2378918" y="625910"/>
                  <a:pt x="2320505" y="622259"/>
                </a:cubicBezTo>
                <a:cubicBezTo>
                  <a:pt x="2303252" y="616508"/>
                  <a:pt x="2286390" y="609417"/>
                  <a:pt x="2268747" y="605006"/>
                </a:cubicBezTo>
                <a:cubicBezTo>
                  <a:pt x="2225420" y="594174"/>
                  <a:pt x="2245489" y="600128"/>
                  <a:pt x="2208362" y="587753"/>
                </a:cubicBezTo>
                <a:cubicBezTo>
                  <a:pt x="2147977" y="590628"/>
                  <a:pt x="2087452" y="591359"/>
                  <a:pt x="2027207" y="596379"/>
                </a:cubicBezTo>
                <a:cubicBezTo>
                  <a:pt x="2018145" y="597134"/>
                  <a:pt x="2010150" y="602801"/>
                  <a:pt x="2001328" y="605006"/>
                </a:cubicBezTo>
                <a:cubicBezTo>
                  <a:pt x="1987104" y="608562"/>
                  <a:pt x="1972420" y="610076"/>
                  <a:pt x="1958196" y="613632"/>
                </a:cubicBezTo>
                <a:cubicBezTo>
                  <a:pt x="1949374" y="615837"/>
                  <a:pt x="1941263" y="620632"/>
                  <a:pt x="1932317" y="622259"/>
                </a:cubicBezTo>
                <a:cubicBezTo>
                  <a:pt x="1909508" y="626406"/>
                  <a:pt x="1886309" y="628010"/>
                  <a:pt x="1863305" y="630885"/>
                </a:cubicBezTo>
                <a:cubicBezTo>
                  <a:pt x="1854679" y="633760"/>
                  <a:pt x="1845784" y="635929"/>
                  <a:pt x="1837426" y="639511"/>
                </a:cubicBezTo>
                <a:cubicBezTo>
                  <a:pt x="1825606" y="644577"/>
                  <a:pt x="1815120" y="652697"/>
                  <a:pt x="1802921" y="656764"/>
                </a:cubicBezTo>
                <a:cubicBezTo>
                  <a:pt x="1789011" y="661401"/>
                  <a:pt x="1774102" y="662210"/>
                  <a:pt x="1759789" y="665391"/>
                </a:cubicBezTo>
                <a:cubicBezTo>
                  <a:pt x="1727289" y="672613"/>
                  <a:pt x="1728227" y="673036"/>
                  <a:pt x="1699404" y="682643"/>
                </a:cubicBezTo>
                <a:cubicBezTo>
                  <a:pt x="1690777" y="688394"/>
                  <a:pt x="1682797" y="695259"/>
                  <a:pt x="1673524" y="699896"/>
                </a:cubicBezTo>
                <a:cubicBezTo>
                  <a:pt x="1624536" y="724390"/>
                  <a:pt x="1552172" y="702556"/>
                  <a:pt x="1509622" y="699896"/>
                </a:cubicBezTo>
                <a:cubicBezTo>
                  <a:pt x="1492369" y="694145"/>
                  <a:pt x="1472996" y="692730"/>
                  <a:pt x="1457864" y="682643"/>
                </a:cubicBezTo>
                <a:cubicBezTo>
                  <a:pt x="1421285" y="658258"/>
                  <a:pt x="1441258" y="670027"/>
                  <a:pt x="1397479" y="648138"/>
                </a:cubicBezTo>
                <a:lnTo>
                  <a:pt x="1069675" y="656764"/>
                </a:lnTo>
                <a:cubicBezTo>
                  <a:pt x="1045558" y="657790"/>
                  <a:pt x="949709" y="671208"/>
                  <a:pt x="923026" y="674017"/>
                </a:cubicBezTo>
                <a:cubicBezTo>
                  <a:pt x="763946" y="690761"/>
                  <a:pt x="887708" y="674132"/>
                  <a:pt x="767751" y="691270"/>
                </a:cubicBezTo>
                <a:cubicBezTo>
                  <a:pt x="685861" y="718567"/>
                  <a:pt x="734104" y="706877"/>
                  <a:pt x="621102" y="717149"/>
                </a:cubicBezTo>
                <a:cubicBezTo>
                  <a:pt x="559064" y="737829"/>
                  <a:pt x="636522" y="712744"/>
                  <a:pt x="560717" y="734402"/>
                </a:cubicBezTo>
                <a:cubicBezTo>
                  <a:pt x="551974" y="736900"/>
                  <a:pt x="543754" y="741245"/>
                  <a:pt x="534838" y="743028"/>
                </a:cubicBezTo>
                <a:cubicBezTo>
                  <a:pt x="483540" y="753288"/>
                  <a:pt x="420870" y="755525"/>
                  <a:pt x="370936" y="760281"/>
                </a:cubicBezTo>
                <a:cubicBezTo>
                  <a:pt x="174668" y="778973"/>
                  <a:pt x="440971" y="758360"/>
                  <a:pt x="172528" y="777534"/>
                </a:cubicBezTo>
                <a:cubicBezTo>
                  <a:pt x="155275" y="783285"/>
                  <a:pt x="135902" y="784699"/>
                  <a:pt x="120770" y="794787"/>
                </a:cubicBezTo>
                <a:cubicBezTo>
                  <a:pt x="79759" y="822127"/>
                  <a:pt x="104725" y="808762"/>
                  <a:pt x="43132" y="829293"/>
                </a:cubicBezTo>
                <a:cubicBezTo>
                  <a:pt x="11798" y="839738"/>
                  <a:pt x="26345" y="837919"/>
                  <a:pt x="0" y="83791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1" name="Freeform 50"/>
          <p:cNvSpPr/>
          <p:nvPr/>
        </p:nvSpPr>
        <p:spPr>
          <a:xfrm>
            <a:off x="3244173" y="2427261"/>
            <a:ext cx="1632298" cy="1309266"/>
          </a:xfrm>
          <a:custGeom>
            <a:avLst/>
            <a:gdLst>
              <a:gd name="connsiteX0" fmla="*/ 0 w 5100732"/>
              <a:gd name="connsiteY0" fmla="*/ 3904090 h 4039262"/>
              <a:gd name="connsiteX1" fmla="*/ 39756 w 5100732"/>
              <a:gd name="connsiteY1" fmla="*/ 3919993 h 4039262"/>
              <a:gd name="connsiteX2" fmla="*/ 87464 w 5100732"/>
              <a:gd name="connsiteY2" fmla="*/ 3959749 h 4039262"/>
              <a:gd name="connsiteX3" fmla="*/ 111318 w 5100732"/>
              <a:gd name="connsiteY3" fmla="*/ 3967701 h 4039262"/>
              <a:gd name="connsiteX4" fmla="*/ 135172 w 5100732"/>
              <a:gd name="connsiteY4" fmla="*/ 3983603 h 4039262"/>
              <a:gd name="connsiteX5" fmla="*/ 238539 w 5100732"/>
              <a:gd name="connsiteY5" fmla="*/ 3999506 h 4039262"/>
              <a:gd name="connsiteX6" fmla="*/ 254442 w 5100732"/>
              <a:gd name="connsiteY6" fmla="*/ 4023360 h 4039262"/>
              <a:gd name="connsiteX7" fmla="*/ 302149 w 5100732"/>
              <a:gd name="connsiteY7" fmla="*/ 4039262 h 4039262"/>
              <a:gd name="connsiteX8" fmla="*/ 453224 w 5100732"/>
              <a:gd name="connsiteY8" fmla="*/ 4023360 h 4039262"/>
              <a:gd name="connsiteX9" fmla="*/ 500932 w 5100732"/>
              <a:gd name="connsiteY9" fmla="*/ 4007457 h 4039262"/>
              <a:gd name="connsiteX10" fmla="*/ 524786 w 5100732"/>
              <a:gd name="connsiteY10" fmla="*/ 3999506 h 4039262"/>
              <a:gd name="connsiteX11" fmla="*/ 580445 w 5100732"/>
              <a:gd name="connsiteY11" fmla="*/ 3991555 h 4039262"/>
              <a:gd name="connsiteX12" fmla="*/ 628153 w 5100732"/>
              <a:gd name="connsiteY12" fmla="*/ 3967701 h 4039262"/>
              <a:gd name="connsiteX13" fmla="*/ 636104 w 5100732"/>
              <a:gd name="connsiteY13" fmla="*/ 3943847 h 4039262"/>
              <a:gd name="connsiteX14" fmla="*/ 659958 w 5100732"/>
              <a:gd name="connsiteY14" fmla="*/ 3919993 h 4039262"/>
              <a:gd name="connsiteX15" fmla="*/ 667909 w 5100732"/>
              <a:gd name="connsiteY15" fmla="*/ 3888188 h 4039262"/>
              <a:gd name="connsiteX16" fmla="*/ 691763 w 5100732"/>
              <a:gd name="connsiteY16" fmla="*/ 3864334 h 4039262"/>
              <a:gd name="connsiteX17" fmla="*/ 707666 w 5100732"/>
              <a:gd name="connsiteY17" fmla="*/ 3840480 h 4039262"/>
              <a:gd name="connsiteX18" fmla="*/ 731520 w 5100732"/>
              <a:gd name="connsiteY18" fmla="*/ 3816626 h 4039262"/>
              <a:gd name="connsiteX19" fmla="*/ 763325 w 5100732"/>
              <a:gd name="connsiteY19" fmla="*/ 3768918 h 4039262"/>
              <a:gd name="connsiteX20" fmla="*/ 795130 w 5100732"/>
              <a:gd name="connsiteY20" fmla="*/ 3721210 h 4039262"/>
              <a:gd name="connsiteX21" fmla="*/ 811033 w 5100732"/>
              <a:gd name="connsiteY21" fmla="*/ 3673502 h 4039262"/>
              <a:gd name="connsiteX22" fmla="*/ 818984 w 5100732"/>
              <a:gd name="connsiteY22" fmla="*/ 3641697 h 4039262"/>
              <a:gd name="connsiteX23" fmla="*/ 842838 w 5100732"/>
              <a:gd name="connsiteY23" fmla="*/ 3617843 h 4039262"/>
              <a:gd name="connsiteX24" fmla="*/ 850789 w 5100732"/>
              <a:gd name="connsiteY24" fmla="*/ 3593989 h 4039262"/>
              <a:gd name="connsiteX25" fmla="*/ 858741 w 5100732"/>
              <a:gd name="connsiteY25" fmla="*/ 3554233 h 4039262"/>
              <a:gd name="connsiteX26" fmla="*/ 890546 w 5100732"/>
              <a:gd name="connsiteY26" fmla="*/ 3506525 h 4039262"/>
              <a:gd name="connsiteX27" fmla="*/ 898497 w 5100732"/>
              <a:gd name="connsiteY27" fmla="*/ 3482671 h 4039262"/>
              <a:gd name="connsiteX28" fmla="*/ 898497 w 5100732"/>
              <a:gd name="connsiteY28" fmla="*/ 3307742 h 4039262"/>
              <a:gd name="connsiteX29" fmla="*/ 858741 w 5100732"/>
              <a:gd name="connsiteY29" fmla="*/ 3244132 h 4039262"/>
              <a:gd name="connsiteX30" fmla="*/ 850789 w 5100732"/>
              <a:gd name="connsiteY30" fmla="*/ 3220278 h 4039262"/>
              <a:gd name="connsiteX31" fmla="*/ 842838 w 5100732"/>
              <a:gd name="connsiteY31" fmla="*/ 3180522 h 4039262"/>
              <a:gd name="connsiteX32" fmla="*/ 787179 w 5100732"/>
              <a:gd name="connsiteY32" fmla="*/ 3116911 h 4039262"/>
              <a:gd name="connsiteX33" fmla="*/ 763325 w 5100732"/>
              <a:gd name="connsiteY33" fmla="*/ 2957885 h 4039262"/>
              <a:gd name="connsiteX34" fmla="*/ 771276 w 5100732"/>
              <a:gd name="connsiteY34" fmla="*/ 2846567 h 4039262"/>
              <a:gd name="connsiteX35" fmla="*/ 803082 w 5100732"/>
              <a:gd name="connsiteY35" fmla="*/ 2798859 h 4039262"/>
              <a:gd name="connsiteX36" fmla="*/ 834887 w 5100732"/>
              <a:gd name="connsiteY36" fmla="*/ 2759102 h 4039262"/>
              <a:gd name="connsiteX37" fmla="*/ 866692 w 5100732"/>
              <a:gd name="connsiteY37" fmla="*/ 2711395 h 4039262"/>
              <a:gd name="connsiteX38" fmla="*/ 874643 w 5100732"/>
              <a:gd name="connsiteY38" fmla="*/ 2687541 h 4039262"/>
              <a:gd name="connsiteX39" fmla="*/ 890546 w 5100732"/>
              <a:gd name="connsiteY39" fmla="*/ 2663687 h 4039262"/>
              <a:gd name="connsiteX40" fmla="*/ 930303 w 5100732"/>
              <a:gd name="connsiteY40" fmla="*/ 2600076 h 4039262"/>
              <a:gd name="connsiteX41" fmla="*/ 970059 w 5100732"/>
              <a:gd name="connsiteY41" fmla="*/ 2528515 h 4039262"/>
              <a:gd name="connsiteX42" fmla="*/ 993913 w 5100732"/>
              <a:gd name="connsiteY42" fmla="*/ 2512612 h 4039262"/>
              <a:gd name="connsiteX43" fmla="*/ 1009816 w 5100732"/>
              <a:gd name="connsiteY43" fmla="*/ 2488758 h 4039262"/>
              <a:gd name="connsiteX44" fmla="*/ 1033669 w 5100732"/>
              <a:gd name="connsiteY44" fmla="*/ 2472855 h 4039262"/>
              <a:gd name="connsiteX45" fmla="*/ 1065475 w 5100732"/>
              <a:gd name="connsiteY45" fmla="*/ 2441050 h 4039262"/>
              <a:gd name="connsiteX46" fmla="*/ 1081377 w 5100732"/>
              <a:gd name="connsiteY46" fmla="*/ 2417196 h 4039262"/>
              <a:gd name="connsiteX47" fmla="*/ 1160890 w 5100732"/>
              <a:gd name="connsiteY47" fmla="*/ 2393342 h 4039262"/>
              <a:gd name="connsiteX48" fmla="*/ 1184744 w 5100732"/>
              <a:gd name="connsiteY48" fmla="*/ 2385391 h 4039262"/>
              <a:gd name="connsiteX49" fmla="*/ 1208598 w 5100732"/>
              <a:gd name="connsiteY49" fmla="*/ 2337683 h 4039262"/>
              <a:gd name="connsiteX50" fmla="*/ 1224501 w 5100732"/>
              <a:gd name="connsiteY50" fmla="*/ 2313829 h 4039262"/>
              <a:gd name="connsiteX51" fmla="*/ 1232452 w 5100732"/>
              <a:gd name="connsiteY51" fmla="*/ 2289975 h 4039262"/>
              <a:gd name="connsiteX52" fmla="*/ 1240403 w 5100732"/>
              <a:gd name="connsiteY52" fmla="*/ 2258170 h 4039262"/>
              <a:gd name="connsiteX53" fmla="*/ 1311965 w 5100732"/>
              <a:gd name="connsiteY53" fmla="*/ 2218414 h 4039262"/>
              <a:gd name="connsiteX54" fmla="*/ 1359673 w 5100732"/>
              <a:gd name="connsiteY54" fmla="*/ 2146852 h 4039262"/>
              <a:gd name="connsiteX55" fmla="*/ 1375576 w 5100732"/>
              <a:gd name="connsiteY55" fmla="*/ 2122998 h 4039262"/>
              <a:gd name="connsiteX56" fmla="*/ 1399429 w 5100732"/>
              <a:gd name="connsiteY56" fmla="*/ 2115047 h 4039262"/>
              <a:gd name="connsiteX57" fmla="*/ 1510748 w 5100732"/>
              <a:gd name="connsiteY57" fmla="*/ 2115047 h 4039262"/>
              <a:gd name="connsiteX58" fmla="*/ 1558456 w 5100732"/>
              <a:gd name="connsiteY58" fmla="*/ 2075290 h 4039262"/>
              <a:gd name="connsiteX59" fmla="*/ 1582309 w 5100732"/>
              <a:gd name="connsiteY59" fmla="*/ 2059388 h 4039262"/>
              <a:gd name="connsiteX60" fmla="*/ 1606163 w 5100732"/>
              <a:gd name="connsiteY60" fmla="*/ 2035534 h 4039262"/>
              <a:gd name="connsiteX61" fmla="*/ 1630017 w 5100732"/>
              <a:gd name="connsiteY61" fmla="*/ 2027582 h 4039262"/>
              <a:gd name="connsiteX62" fmla="*/ 1677725 w 5100732"/>
              <a:gd name="connsiteY62" fmla="*/ 2003728 h 4039262"/>
              <a:gd name="connsiteX63" fmla="*/ 1693628 w 5100732"/>
              <a:gd name="connsiteY63" fmla="*/ 1979875 h 4039262"/>
              <a:gd name="connsiteX64" fmla="*/ 1773141 w 5100732"/>
              <a:gd name="connsiteY64" fmla="*/ 1963972 h 4039262"/>
              <a:gd name="connsiteX65" fmla="*/ 1948069 w 5100732"/>
              <a:gd name="connsiteY65" fmla="*/ 1940118 h 4039262"/>
              <a:gd name="connsiteX66" fmla="*/ 1995777 w 5100732"/>
              <a:gd name="connsiteY66" fmla="*/ 1924215 h 4039262"/>
              <a:gd name="connsiteX67" fmla="*/ 2027583 w 5100732"/>
              <a:gd name="connsiteY67" fmla="*/ 1916264 h 4039262"/>
              <a:gd name="connsiteX68" fmla="*/ 2067339 w 5100732"/>
              <a:gd name="connsiteY68" fmla="*/ 1908313 h 4039262"/>
              <a:gd name="connsiteX69" fmla="*/ 2091193 w 5100732"/>
              <a:gd name="connsiteY69" fmla="*/ 1900362 h 4039262"/>
              <a:gd name="connsiteX70" fmla="*/ 2115047 w 5100732"/>
              <a:gd name="connsiteY70" fmla="*/ 1884459 h 4039262"/>
              <a:gd name="connsiteX71" fmla="*/ 2138901 w 5100732"/>
              <a:gd name="connsiteY71" fmla="*/ 1876508 h 4039262"/>
              <a:gd name="connsiteX72" fmla="*/ 2210463 w 5100732"/>
              <a:gd name="connsiteY72" fmla="*/ 1836751 h 4039262"/>
              <a:gd name="connsiteX73" fmla="*/ 2234316 w 5100732"/>
              <a:gd name="connsiteY73" fmla="*/ 1820848 h 4039262"/>
              <a:gd name="connsiteX74" fmla="*/ 2282024 w 5100732"/>
              <a:gd name="connsiteY74" fmla="*/ 1804946 h 4039262"/>
              <a:gd name="connsiteX75" fmla="*/ 2329732 w 5100732"/>
              <a:gd name="connsiteY75" fmla="*/ 1773141 h 4039262"/>
              <a:gd name="connsiteX76" fmla="*/ 2353586 w 5100732"/>
              <a:gd name="connsiteY76" fmla="*/ 1757238 h 4039262"/>
              <a:gd name="connsiteX77" fmla="*/ 2377440 w 5100732"/>
              <a:gd name="connsiteY77" fmla="*/ 1749287 h 4039262"/>
              <a:gd name="connsiteX78" fmla="*/ 2401294 w 5100732"/>
              <a:gd name="connsiteY78" fmla="*/ 1733384 h 4039262"/>
              <a:gd name="connsiteX79" fmla="*/ 2488758 w 5100732"/>
              <a:gd name="connsiteY79" fmla="*/ 1709530 h 4039262"/>
              <a:gd name="connsiteX80" fmla="*/ 2512612 w 5100732"/>
              <a:gd name="connsiteY80" fmla="*/ 1701579 h 4039262"/>
              <a:gd name="connsiteX81" fmla="*/ 2536466 w 5100732"/>
              <a:gd name="connsiteY81" fmla="*/ 1685676 h 4039262"/>
              <a:gd name="connsiteX82" fmla="*/ 2560320 w 5100732"/>
              <a:gd name="connsiteY82" fmla="*/ 1677725 h 4039262"/>
              <a:gd name="connsiteX83" fmla="*/ 2608028 w 5100732"/>
              <a:gd name="connsiteY83" fmla="*/ 1645920 h 4039262"/>
              <a:gd name="connsiteX84" fmla="*/ 2623930 w 5100732"/>
              <a:gd name="connsiteY84" fmla="*/ 1622066 h 4039262"/>
              <a:gd name="connsiteX85" fmla="*/ 2647784 w 5100732"/>
              <a:gd name="connsiteY85" fmla="*/ 1614115 h 4039262"/>
              <a:gd name="connsiteX86" fmla="*/ 2655736 w 5100732"/>
              <a:gd name="connsiteY86" fmla="*/ 1590261 h 4039262"/>
              <a:gd name="connsiteX87" fmla="*/ 2703443 w 5100732"/>
              <a:gd name="connsiteY87" fmla="*/ 1558455 h 4039262"/>
              <a:gd name="connsiteX88" fmla="*/ 2751151 w 5100732"/>
              <a:gd name="connsiteY88" fmla="*/ 1534602 h 4039262"/>
              <a:gd name="connsiteX89" fmla="*/ 2767054 w 5100732"/>
              <a:gd name="connsiteY89" fmla="*/ 1510748 h 4039262"/>
              <a:gd name="connsiteX90" fmla="*/ 2775005 w 5100732"/>
              <a:gd name="connsiteY90" fmla="*/ 1486894 h 4039262"/>
              <a:gd name="connsiteX91" fmla="*/ 2798859 w 5100732"/>
              <a:gd name="connsiteY91" fmla="*/ 1478942 h 4039262"/>
              <a:gd name="connsiteX92" fmla="*/ 2822713 w 5100732"/>
              <a:gd name="connsiteY92" fmla="*/ 1463040 h 4039262"/>
              <a:gd name="connsiteX93" fmla="*/ 2846567 w 5100732"/>
              <a:gd name="connsiteY93" fmla="*/ 1415332 h 4039262"/>
              <a:gd name="connsiteX94" fmla="*/ 2870421 w 5100732"/>
              <a:gd name="connsiteY94" fmla="*/ 1399429 h 4039262"/>
              <a:gd name="connsiteX95" fmla="*/ 2910177 w 5100732"/>
              <a:gd name="connsiteY95" fmla="*/ 1367624 h 4039262"/>
              <a:gd name="connsiteX96" fmla="*/ 2957885 w 5100732"/>
              <a:gd name="connsiteY96" fmla="*/ 1335819 h 4039262"/>
              <a:gd name="connsiteX97" fmla="*/ 2981739 w 5100732"/>
              <a:gd name="connsiteY97" fmla="*/ 1319916 h 4039262"/>
              <a:gd name="connsiteX98" fmla="*/ 3053301 w 5100732"/>
              <a:gd name="connsiteY98" fmla="*/ 1304014 h 4039262"/>
              <a:gd name="connsiteX99" fmla="*/ 3124863 w 5100732"/>
              <a:gd name="connsiteY99" fmla="*/ 1264257 h 4039262"/>
              <a:gd name="connsiteX100" fmla="*/ 3148716 w 5100732"/>
              <a:gd name="connsiteY100" fmla="*/ 1248355 h 4039262"/>
              <a:gd name="connsiteX101" fmla="*/ 3252083 w 5100732"/>
              <a:gd name="connsiteY101" fmla="*/ 1224501 h 4039262"/>
              <a:gd name="connsiteX102" fmla="*/ 3347499 w 5100732"/>
              <a:gd name="connsiteY102" fmla="*/ 1192695 h 4039262"/>
              <a:gd name="connsiteX103" fmla="*/ 3371353 w 5100732"/>
              <a:gd name="connsiteY103" fmla="*/ 1184744 h 4039262"/>
              <a:gd name="connsiteX104" fmla="*/ 3395207 w 5100732"/>
              <a:gd name="connsiteY104" fmla="*/ 1176793 h 4039262"/>
              <a:gd name="connsiteX105" fmla="*/ 3427012 w 5100732"/>
              <a:gd name="connsiteY105" fmla="*/ 1168842 h 4039262"/>
              <a:gd name="connsiteX106" fmla="*/ 3474720 w 5100732"/>
              <a:gd name="connsiteY106" fmla="*/ 1152939 h 4039262"/>
              <a:gd name="connsiteX107" fmla="*/ 3498574 w 5100732"/>
              <a:gd name="connsiteY107" fmla="*/ 1144988 h 4039262"/>
              <a:gd name="connsiteX108" fmla="*/ 3522428 w 5100732"/>
              <a:gd name="connsiteY108" fmla="*/ 1137036 h 4039262"/>
              <a:gd name="connsiteX109" fmla="*/ 3578087 w 5100732"/>
              <a:gd name="connsiteY109" fmla="*/ 1129085 h 4039262"/>
              <a:gd name="connsiteX110" fmla="*/ 3649649 w 5100732"/>
              <a:gd name="connsiteY110" fmla="*/ 1089328 h 4039262"/>
              <a:gd name="connsiteX111" fmla="*/ 3705308 w 5100732"/>
              <a:gd name="connsiteY111" fmla="*/ 1041621 h 4039262"/>
              <a:gd name="connsiteX112" fmla="*/ 3729162 w 5100732"/>
              <a:gd name="connsiteY112" fmla="*/ 1033669 h 4039262"/>
              <a:gd name="connsiteX113" fmla="*/ 3888188 w 5100732"/>
              <a:gd name="connsiteY113" fmla="*/ 1017767 h 4039262"/>
              <a:gd name="connsiteX114" fmla="*/ 3912042 w 5100732"/>
              <a:gd name="connsiteY114" fmla="*/ 1009815 h 4039262"/>
              <a:gd name="connsiteX115" fmla="*/ 3959749 w 5100732"/>
              <a:gd name="connsiteY115" fmla="*/ 978010 h 4039262"/>
              <a:gd name="connsiteX116" fmla="*/ 3983603 w 5100732"/>
              <a:gd name="connsiteY116" fmla="*/ 970059 h 4039262"/>
              <a:gd name="connsiteX117" fmla="*/ 4086970 w 5100732"/>
              <a:gd name="connsiteY117" fmla="*/ 954156 h 4039262"/>
              <a:gd name="connsiteX118" fmla="*/ 4110824 w 5100732"/>
              <a:gd name="connsiteY118" fmla="*/ 946205 h 4039262"/>
              <a:gd name="connsiteX119" fmla="*/ 4174435 w 5100732"/>
              <a:gd name="connsiteY119" fmla="*/ 930302 h 4039262"/>
              <a:gd name="connsiteX120" fmla="*/ 4198289 w 5100732"/>
              <a:gd name="connsiteY120" fmla="*/ 914400 h 4039262"/>
              <a:gd name="connsiteX121" fmla="*/ 4214191 w 5100732"/>
              <a:gd name="connsiteY121" fmla="*/ 890546 h 4039262"/>
              <a:gd name="connsiteX122" fmla="*/ 4238045 w 5100732"/>
              <a:gd name="connsiteY122" fmla="*/ 882595 h 4039262"/>
              <a:gd name="connsiteX123" fmla="*/ 4357315 w 5100732"/>
              <a:gd name="connsiteY123" fmla="*/ 858741 h 4039262"/>
              <a:gd name="connsiteX124" fmla="*/ 4405023 w 5100732"/>
              <a:gd name="connsiteY124" fmla="*/ 826935 h 4039262"/>
              <a:gd name="connsiteX125" fmla="*/ 4452730 w 5100732"/>
              <a:gd name="connsiteY125" fmla="*/ 811033 h 4039262"/>
              <a:gd name="connsiteX126" fmla="*/ 4524292 w 5100732"/>
              <a:gd name="connsiteY126" fmla="*/ 779228 h 4039262"/>
              <a:gd name="connsiteX127" fmla="*/ 4572000 w 5100732"/>
              <a:gd name="connsiteY127" fmla="*/ 739471 h 4039262"/>
              <a:gd name="connsiteX128" fmla="*/ 4587903 w 5100732"/>
              <a:gd name="connsiteY128" fmla="*/ 715617 h 4039262"/>
              <a:gd name="connsiteX129" fmla="*/ 4635610 w 5100732"/>
              <a:gd name="connsiteY129" fmla="*/ 683812 h 4039262"/>
              <a:gd name="connsiteX130" fmla="*/ 4683318 w 5100732"/>
              <a:gd name="connsiteY130" fmla="*/ 659958 h 4039262"/>
              <a:gd name="connsiteX131" fmla="*/ 4754880 w 5100732"/>
              <a:gd name="connsiteY131" fmla="*/ 604299 h 4039262"/>
              <a:gd name="connsiteX132" fmla="*/ 4770783 w 5100732"/>
              <a:gd name="connsiteY132" fmla="*/ 580445 h 4039262"/>
              <a:gd name="connsiteX133" fmla="*/ 4778734 w 5100732"/>
              <a:gd name="connsiteY133" fmla="*/ 556591 h 4039262"/>
              <a:gd name="connsiteX134" fmla="*/ 4826442 w 5100732"/>
              <a:gd name="connsiteY134" fmla="*/ 524786 h 4039262"/>
              <a:gd name="connsiteX135" fmla="*/ 4882101 w 5100732"/>
              <a:gd name="connsiteY135" fmla="*/ 453224 h 4039262"/>
              <a:gd name="connsiteX136" fmla="*/ 4913906 w 5100732"/>
              <a:gd name="connsiteY136" fmla="*/ 413468 h 4039262"/>
              <a:gd name="connsiteX137" fmla="*/ 4969565 w 5100732"/>
              <a:gd name="connsiteY137" fmla="*/ 357808 h 4039262"/>
              <a:gd name="connsiteX138" fmla="*/ 4993419 w 5100732"/>
              <a:gd name="connsiteY138" fmla="*/ 333955 h 4039262"/>
              <a:gd name="connsiteX139" fmla="*/ 5041127 w 5100732"/>
              <a:gd name="connsiteY139" fmla="*/ 318052 h 4039262"/>
              <a:gd name="connsiteX140" fmla="*/ 5072932 w 5100732"/>
              <a:gd name="connsiteY140" fmla="*/ 286247 h 4039262"/>
              <a:gd name="connsiteX141" fmla="*/ 5088835 w 5100732"/>
              <a:gd name="connsiteY141" fmla="*/ 262393 h 4039262"/>
              <a:gd name="connsiteX142" fmla="*/ 5088835 w 5100732"/>
              <a:gd name="connsiteY142" fmla="*/ 127221 h 4039262"/>
              <a:gd name="connsiteX143" fmla="*/ 5080883 w 5100732"/>
              <a:gd name="connsiteY143" fmla="*/ 103367 h 4039262"/>
              <a:gd name="connsiteX144" fmla="*/ 5072932 w 5100732"/>
              <a:gd name="connsiteY144" fmla="*/ 63610 h 4039262"/>
              <a:gd name="connsiteX145" fmla="*/ 5049078 w 5100732"/>
              <a:gd name="connsiteY145" fmla="*/ 0 h 40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00732" h="4039262">
                <a:moveTo>
                  <a:pt x="0" y="3904090"/>
                </a:moveTo>
                <a:cubicBezTo>
                  <a:pt x="13252" y="3909391"/>
                  <a:pt x="27653" y="3912428"/>
                  <a:pt x="39756" y="3919993"/>
                </a:cubicBezTo>
                <a:cubicBezTo>
                  <a:pt x="110098" y="3963957"/>
                  <a:pt x="20490" y="3926262"/>
                  <a:pt x="87464" y="3959749"/>
                </a:cubicBezTo>
                <a:cubicBezTo>
                  <a:pt x="94961" y="3963497"/>
                  <a:pt x="103821" y="3963953"/>
                  <a:pt x="111318" y="3967701"/>
                </a:cubicBezTo>
                <a:cubicBezTo>
                  <a:pt x="119865" y="3971975"/>
                  <a:pt x="126625" y="3979329"/>
                  <a:pt x="135172" y="3983603"/>
                </a:cubicBezTo>
                <a:cubicBezTo>
                  <a:pt x="163831" y="3997932"/>
                  <a:pt x="215722" y="3997224"/>
                  <a:pt x="238539" y="3999506"/>
                </a:cubicBezTo>
                <a:cubicBezTo>
                  <a:pt x="243840" y="4007457"/>
                  <a:pt x="246338" y="4018295"/>
                  <a:pt x="254442" y="4023360"/>
                </a:cubicBezTo>
                <a:cubicBezTo>
                  <a:pt x="268657" y="4032244"/>
                  <a:pt x="302149" y="4039262"/>
                  <a:pt x="302149" y="4039262"/>
                </a:cubicBezTo>
                <a:cubicBezTo>
                  <a:pt x="337168" y="4036568"/>
                  <a:pt x="410814" y="4033962"/>
                  <a:pt x="453224" y="4023360"/>
                </a:cubicBezTo>
                <a:cubicBezTo>
                  <a:pt x="469486" y="4019294"/>
                  <a:pt x="485029" y="4012758"/>
                  <a:pt x="500932" y="4007457"/>
                </a:cubicBezTo>
                <a:cubicBezTo>
                  <a:pt x="508883" y="4004807"/>
                  <a:pt x="516489" y="4000691"/>
                  <a:pt x="524786" y="3999506"/>
                </a:cubicBezTo>
                <a:lnTo>
                  <a:pt x="580445" y="3991555"/>
                </a:lnTo>
                <a:cubicBezTo>
                  <a:pt x="596157" y="3986317"/>
                  <a:pt x="616944" y="3981712"/>
                  <a:pt x="628153" y="3967701"/>
                </a:cubicBezTo>
                <a:cubicBezTo>
                  <a:pt x="633389" y="3961156"/>
                  <a:pt x="631455" y="3950821"/>
                  <a:pt x="636104" y="3943847"/>
                </a:cubicBezTo>
                <a:cubicBezTo>
                  <a:pt x="642341" y="3934491"/>
                  <a:pt x="652007" y="3927944"/>
                  <a:pt x="659958" y="3919993"/>
                </a:cubicBezTo>
                <a:cubicBezTo>
                  <a:pt x="662608" y="3909391"/>
                  <a:pt x="662487" y="3897676"/>
                  <a:pt x="667909" y="3888188"/>
                </a:cubicBezTo>
                <a:cubicBezTo>
                  <a:pt x="673488" y="3878425"/>
                  <a:pt x="684564" y="3872973"/>
                  <a:pt x="691763" y="3864334"/>
                </a:cubicBezTo>
                <a:cubicBezTo>
                  <a:pt x="697881" y="3856993"/>
                  <a:pt x="701548" y="3847821"/>
                  <a:pt x="707666" y="3840480"/>
                </a:cubicBezTo>
                <a:cubicBezTo>
                  <a:pt x="714865" y="3831841"/>
                  <a:pt x="724616" y="3825502"/>
                  <a:pt x="731520" y="3816626"/>
                </a:cubicBezTo>
                <a:cubicBezTo>
                  <a:pt x="743254" y="3801539"/>
                  <a:pt x="752723" y="3784821"/>
                  <a:pt x="763325" y="3768918"/>
                </a:cubicBezTo>
                <a:lnTo>
                  <a:pt x="795130" y="3721210"/>
                </a:lnTo>
                <a:cubicBezTo>
                  <a:pt x="800431" y="3705307"/>
                  <a:pt x="806968" y="3689764"/>
                  <a:pt x="811033" y="3673502"/>
                </a:cubicBezTo>
                <a:cubicBezTo>
                  <a:pt x="813683" y="3662900"/>
                  <a:pt x="813562" y="3651185"/>
                  <a:pt x="818984" y="3641697"/>
                </a:cubicBezTo>
                <a:cubicBezTo>
                  <a:pt x="824563" y="3631934"/>
                  <a:pt x="834887" y="3625794"/>
                  <a:pt x="842838" y="3617843"/>
                </a:cubicBezTo>
                <a:cubicBezTo>
                  <a:pt x="845488" y="3609892"/>
                  <a:pt x="848756" y="3602120"/>
                  <a:pt x="850789" y="3593989"/>
                </a:cubicBezTo>
                <a:cubicBezTo>
                  <a:pt x="854067" y="3580878"/>
                  <a:pt x="853149" y="3566536"/>
                  <a:pt x="858741" y="3554233"/>
                </a:cubicBezTo>
                <a:cubicBezTo>
                  <a:pt x="866650" y="3536834"/>
                  <a:pt x="890546" y="3506525"/>
                  <a:pt x="890546" y="3506525"/>
                </a:cubicBezTo>
                <a:cubicBezTo>
                  <a:pt x="893196" y="3498574"/>
                  <a:pt x="896194" y="3490730"/>
                  <a:pt x="898497" y="3482671"/>
                </a:cubicBezTo>
                <a:cubicBezTo>
                  <a:pt x="917186" y="3417261"/>
                  <a:pt x="910783" y="3406031"/>
                  <a:pt x="898497" y="3307742"/>
                </a:cubicBezTo>
                <a:cubicBezTo>
                  <a:pt x="892476" y="3259571"/>
                  <a:pt x="889186" y="3264429"/>
                  <a:pt x="858741" y="3244132"/>
                </a:cubicBezTo>
                <a:cubicBezTo>
                  <a:pt x="856090" y="3236181"/>
                  <a:pt x="852822" y="3228409"/>
                  <a:pt x="850789" y="3220278"/>
                </a:cubicBezTo>
                <a:cubicBezTo>
                  <a:pt x="847511" y="3207167"/>
                  <a:pt x="848430" y="3192825"/>
                  <a:pt x="842838" y="3180522"/>
                </a:cubicBezTo>
                <a:cubicBezTo>
                  <a:pt x="822672" y="3136156"/>
                  <a:pt x="818466" y="3137769"/>
                  <a:pt x="787179" y="3116911"/>
                </a:cubicBezTo>
                <a:cubicBezTo>
                  <a:pt x="759512" y="3033912"/>
                  <a:pt x="772470" y="3085923"/>
                  <a:pt x="763325" y="2957885"/>
                </a:cubicBezTo>
                <a:cubicBezTo>
                  <a:pt x="765975" y="2920779"/>
                  <a:pt x="762253" y="2882657"/>
                  <a:pt x="771276" y="2846567"/>
                </a:cubicBezTo>
                <a:cubicBezTo>
                  <a:pt x="775912" y="2828025"/>
                  <a:pt x="803082" y="2798859"/>
                  <a:pt x="803082" y="2798859"/>
                </a:cubicBezTo>
                <a:cubicBezTo>
                  <a:pt x="820987" y="2745142"/>
                  <a:pt x="796156" y="2803366"/>
                  <a:pt x="834887" y="2759102"/>
                </a:cubicBezTo>
                <a:cubicBezTo>
                  <a:pt x="847473" y="2744719"/>
                  <a:pt x="866692" y="2711395"/>
                  <a:pt x="866692" y="2711395"/>
                </a:cubicBezTo>
                <a:cubicBezTo>
                  <a:pt x="869342" y="2703444"/>
                  <a:pt x="870895" y="2695038"/>
                  <a:pt x="874643" y="2687541"/>
                </a:cubicBezTo>
                <a:cubicBezTo>
                  <a:pt x="878917" y="2678994"/>
                  <a:pt x="886665" y="2672420"/>
                  <a:pt x="890546" y="2663687"/>
                </a:cubicBezTo>
                <a:cubicBezTo>
                  <a:pt x="918436" y="2600936"/>
                  <a:pt x="887391" y="2628685"/>
                  <a:pt x="930303" y="2600076"/>
                </a:cubicBezTo>
                <a:cubicBezTo>
                  <a:pt x="938589" y="2575218"/>
                  <a:pt x="946623" y="2544139"/>
                  <a:pt x="970059" y="2528515"/>
                </a:cubicBezTo>
                <a:lnTo>
                  <a:pt x="993913" y="2512612"/>
                </a:lnTo>
                <a:cubicBezTo>
                  <a:pt x="999214" y="2504661"/>
                  <a:pt x="1003059" y="2495515"/>
                  <a:pt x="1009816" y="2488758"/>
                </a:cubicBezTo>
                <a:cubicBezTo>
                  <a:pt x="1016573" y="2482001"/>
                  <a:pt x="1027699" y="2480317"/>
                  <a:pt x="1033669" y="2472855"/>
                </a:cubicBezTo>
                <a:cubicBezTo>
                  <a:pt x="1064510" y="2434304"/>
                  <a:pt x="1013431" y="2458399"/>
                  <a:pt x="1065475" y="2441050"/>
                </a:cubicBezTo>
                <a:cubicBezTo>
                  <a:pt x="1070776" y="2433099"/>
                  <a:pt x="1074620" y="2423953"/>
                  <a:pt x="1081377" y="2417196"/>
                </a:cubicBezTo>
                <a:cubicBezTo>
                  <a:pt x="1105483" y="2393090"/>
                  <a:pt x="1125860" y="2398347"/>
                  <a:pt x="1160890" y="2393342"/>
                </a:cubicBezTo>
                <a:cubicBezTo>
                  <a:pt x="1168841" y="2390692"/>
                  <a:pt x="1178199" y="2390627"/>
                  <a:pt x="1184744" y="2385391"/>
                </a:cubicBezTo>
                <a:cubicBezTo>
                  <a:pt x="1203735" y="2370198"/>
                  <a:pt x="1198994" y="2356890"/>
                  <a:pt x="1208598" y="2337683"/>
                </a:cubicBezTo>
                <a:cubicBezTo>
                  <a:pt x="1212872" y="2329136"/>
                  <a:pt x="1219200" y="2321780"/>
                  <a:pt x="1224501" y="2313829"/>
                </a:cubicBezTo>
                <a:cubicBezTo>
                  <a:pt x="1227151" y="2305878"/>
                  <a:pt x="1230150" y="2298034"/>
                  <a:pt x="1232452" y="2289975"/>
                </a:cubicBezTo>
                <a:cubicBezTo>
                  <a:pt x="1235454" y="2279468"/>
                  <a:pt x="1233207" y="2266394"/>
                  <a:pt x="1240403" y="2258170"/>
                </a:cubicBezTo>
                <a:cubicBezTo>
                  <a:pt x="1262919" y="2232437"/>
                  <a:pt x="1284085" y="2227707"/>
                  <a:pt x="1311965" y="2218414"/>
                </a:cubicBezTo>
                <a:lnTo>
                  <a:pt x="1359673" y="2146852"/>
                </a:lnTo>
                <a:cubicBezTo>
                  <a:pt x="1364974" y="2138901"/>
                  <a:pt x="1366510" y="2126020"/>
                  <a:pt x="1375576" y="2122998"/>
                </a:cubicBezTo>
                <a:lnTo>
                  <a:pt x="1399429" y="2115047"/>
                </a:lnTo>
                <a:cubicBezTo>
                  <a:pt x="1442343" y="2119338"/>
                  <a:pt x="1472578" y="2131406"/>
                  <a:pt x="1510748" y="2115047"/>
                </a:cubicBezTo>
                <a:cubicBezTo>
                  <a:pt x="1535134" y="2104596"/>
                  <a:pt x="1538228" y="2092146"/>
                  <a:pt x="1558456" y="2075290"/>
                </a:cubicBezTo>
                <a:cubicBezTo>
                  <a:pt x="1565797" y="2069172"/>
                  <a:pt x="1574968" y="2065506"/>
                  <a:pt x="1582309" y="2059388"/>
                </a:cubicBezTo>
                <a:cubicBezTo>
                  <a:pt x="1590948" y="2052189"/>
                  <a:pt x="1596807" y="2041772"/>
                  <a:pt x="1606163" y="2035534"/>
                </a:cubicBezTo>
                <a:cubicBezTo>
                  <a:pt x="1613137" y="2030885"/>
                  <a:pt x="1622520" y="2031330"/>
                  <a:pt x="1630017" y="2027582"/>
                </a:cubicBezTo>
                <a:cubicBezTo>
                  <a:pt x="1691673" y="1996754"/>
                  <a:pt x="1617767" y="2023716"/>
                  <a:pt x="1677725" y="2003728"/>
                </a:cubicBezTo>
                <a:cubicBezTo>
                  <a:pt x="1683026" y="1995777"/>
                  <a:pt x="1685677" y="1985176"/>
                  <a:pt x="1693628" y="1979875"/>
                </a:cubicBezTo>
                <a:cubicBezTo>
                  <a:pt x="1701560" y="1974587"/>
                  <a:pt x="1772947" y="1964020"/>
                  <a:pt x="1773141" y="1963972"/>
                </a:cubicBezTo>
                <a:cubicBezTo>
                  <a:pt x="1900279" y="1932187"/>
                  <a:pt x="1704956" y="1955312"/>
                  <a:pt x="1948069" y="1940118"/>
                </a:cubicBezTo>
                <a:cubicBezTo>
                  <a:pt x="1963972" y="1934817"/>
                  <a:pt x="1979515" y="1928280"/>
                  <a:pt x="1995777" y="1924215"/>
                </a:cubicBezTo>
                <a:cubicBezTo>
                  <a:pt x="2006379" y="1921565"/>
                  <a:pt x="2016915" y="1918635"/>
                  <a:pt x="2027583" y="1916264"/>
                </a:cubicBezTo>
                <a:cubicBezTo>
                  <a:pt x="2040776" y="1913332"/>
                  <a:pt x="2054228" y="1911591"/>
                  <a:pt x="2067339" y="1908313"/>
                </a:cubicBezTo>
                <a:cubicBezTo>
                  <a:pt x="2075470" y="1906280"/>
                  <a:pt x="2083242" y="1903012"/>
                  <a:pt x="2091193" y="1900362"/>
                </a:cubicBezTo>
                <a:cubicBezTo>
                  <a:pt x="2099144" y="1895061"/>
                  <a:pt x="2106500" y="1888733"/>
                  <a:pt x="2115047" y="1884459"/>
                </a:cubicBezTo>
                <a:cubicBezTo>
                  <a:pt x="2122544" y="1880711"/>
                  <a:pt x="2131574" y="1880578"/>
                  <a:pt x="2138901" y="1876508"/>
                </a:cubicBezTo>
                <a:cubicBezTo>
                  <a:pt x="2220924" y="1830940"/>
                  <a:pt x="2156487" y="1854742"/>
                  <a:pt x="2210463" y="1836751"/>
                </a:cubicBezTo>
                <a:cubicBezTo>
                  <a:pt x="2218414" y="1831450"/>
                  <a:pt x="2225584" y="1824729"/>
                  <a:pt x="2234316" y="1820848"/>
                </a:cubicBezTo>
                <a:cubicBezTo>
                  <a:pt x="2249634" y="1814040"/>
                  <a:pt x="2282024" y="1804946"/>
                  <a:pt x="2282024" y="1804946"/>
                </a:cubicBezTo>
                <a:lnTo>
                  <a:pt x="2329732" y="1773141"/>
                </a:lnTo>
                <a:cubicBezTo>
                  <a:pt x="2337683" y="1767840"/>
                  <a:pt x="2344520" y="1760260"/>
                  <a:pt x="2353586" y="1757238"/>
                </a:cubicBezTo>
                <a:lnTo>
                  <a:pt x="2377440" y="1749287"/>
                </a:lnTo>
                <a:cubicBezTo>
                  <a:pt x="2385391" y="1743986"/>
                  <a:pt x="2392561" y="1737265"/>
                  <a:pt x="2401294" y="1733384"/>
                </a:cubicBezTo>
                <a:cubicBezTo>
                  <a:pt x="2445149" y="1713893"/>
                  <a:pt x="2446007" y="1720218"/>
                  <a:pt x="2488758" y="1709530"/>
                </a:cubicBezTo>
                <a:cubicBezTo>
                  <a:pt x="2496889" y="1707497"/>
                  <a:pt x="2504661" y="1704229"/>
                  <a:pt x="2512612" y="1701579"/>
                </a:cubicBezTo>
                <a:cubicBezTo>
                  <a:pt x="2520563" y="1696278"/>
                  <a:pt x="2527919" y="1689950"/>
                  <a:pt x="2536466" y="1685676"/>
                </a:cubicBezTo>
                <a:cubicBezTo>
                  <a:pt x="2543963" y="1681928"/>
                  <a:pt x="2553775" y="1682961"/>
                  <a:pt x="2560320" y="1677725"/>
                </a:cubicBezTo>
                <a:cubicBezTo>
                  <a:pt x="2610240" y="1637790"/>
                  <a:pt x="2534985" y="1664180"/>
                  <a:pt x="2608028" y="1645920"/>
                </a:cubicBezTo>
                <a:cubicBezTo>
                  <a:pt x="2613329" y="1637969"/>
                  <a:pt x="2616468" y="1628036"/>
                  <a:pt x="2623930" y="1622066"/>
                </a:cubicBezTo>
                <a:cubicBezTo>
                  <a:pt x="2630475" y="1616830"/>
                  <a:pt x="2641857" y="1620041"/>
                  <a:pt x="2647784" y="1614115"/>
                </a:cubicBezTo>
                <a:cubicBezTo>
                  <a:pt x="2653711" y="1608188"/>
                  <a:pt x="2649809" y="1596188"/>
                  <a:pt x="2655736" y="1590261"/>
                </a:cubicBezTo>
                <a:cubicBezTo>
                  <a:pt x="2669250" y="1576746"/>
                  <a:pt x="2687541" y="1569057"/>
                  <a:pt x="2703443" y="1558455"/>
                </a:cubicBezTo>
                <a:cubicBezTo>
                  <a:pt x="2734267" y="1537905"/>
                  <a:pt x="2718234" y="1545574"/>
                  <a:pt x="2751151" y="1534602"/>
                </a:cubicBezTo>
                <a:cubicBezTo>
                  <a:pt x="2756452" y="1526651"/>
                  <a:pt x="2762780" y="1519295"/>
                  <a:pt x="2767054" y="1510748"/>
                </a:cubicBezTo>
                <a:cubicBezTo>
                  <a:pt x="2770802" y="1503251"/>
                  <a:pt x="2769079" y="1492821"/>
                  <a:pt x="2775005" y="1486894"/>
                </a:cubicBezTo>
                <a:cubicBezTo>
                  <a:pt x="2780932" y="1480967"/>
                  <a:pt x="2791362" y="1482690"/>
                  <a:pt x="2798859" y="1478942"/>
                </a:cubicBezTo>
                <a:cubicBezTo>
                  <a:pt x="2807406" y="1474668"/>
                  <a:pt x="2814762" y="1468341"/>
                  <a:pt x="2822713" y="1463040"/>
                </a:cubicBezTo>
                <a:cubicBezTo>
                  <a:pt x="2829180" y="1443638"/>
                  <a:pt x="2831152" y="1430747"/>
                  <a:pt x="2846567" y="1415332"/>
                </a:cubicBezTo>
                <a:cubicBezTo>
                  <a:pt x="2853324" y="1408575"/>
                  <a:pt x="2862470" y="1404730"/>
                  <a:pt x="2870421" y="1399429"/>
                </a:cubicBezTo>
                <a:cubicBezTo>
                  <a:pt x="2899803" y="1355354"/>
                  <a:pt x="2869512" y="1390215"/>
                  <a:pt x="2910177" y="1367624"/>
                </a:cubicBezTo>
                <a:cubicBezTo>
                  <a:pt x="2926884" y="1358342"/>
                  <a:pt x="2941982" y="1346421"/>
                  <a:pt x="2957885" y="1335819"/>
                </a:cubicBezTo>
                <a:cubicBezTo>
                  <a:pt x="2965836" y="1330518"/>
                  <a:pt x="2972368" y="1321790"/>
                  <a:pt x="2981739" y="1319916"/>
                </a:cubicBezTo>
                <a:cubicBezTo>
                  <a:pt x="3032212" y="1309822"/>
                  <a:pt x="3008385" y="1315243"/>
                  <a:pt x="3053301" y="1304014"/>
                </a:cubicBezTo>
                <a:cubicBezTo>
                  <a:pt x="3107983" y="1267559"/>
                  <a:pt x="3082877" y="1278252"/>
                  <a:pt x="3124863" y="1264257"/>
                </a:cubicBezTo>
                <a:cubicBezTo>
                  <a:pt x="3132814" y="1258956"/>
                  <a:pt x="3139984" y="1252236"/>
                  <a:pt x="3148716" y="1248355"/>
                </a:cubicBezTo>
                <a:cubicBezTo>
                  <a:pt x="3190078" y="1229972"/>
                  <a:pt x="3206802" y="1230969"/>
                  <a:pt x="3252083" y="1224501"/>
                </a:cubicBezTo>
                <a:lnTo>
                  <a:pt x="3347499" y="1192695"/>
                </a:lnTo>
                <a:lnTo>
                  <a:pt x="3371353" y="1184744"/>
                </a:lnTo>
                <a:cubicBezTo>
                  <a:pt x="3379304" y="1182094"/>
                  <a:pt x="3387076" y="1178826"/>
                  <a:pt x="3395207" y="1176793"/>
                </a:cubicBezTo>
                <a:cubicBezTo>
                  <a:pt x="3405809" y="1174143"/>
                  <a:pt x="3416545" y="1171982"/>
                  <a:pt x="3427012" y="1168842"/>
                </a:cubicBezTo>
                <a:cubicBezTo>
                  <a:pt x="3443068" y="1164025"/>
                  <a:pt x="3458817" y="1158240"/>
                  <a:pt x="3474720" y="1152939"/>
                </a:cubicBezTo>
                <a:lnTo>
                  <a:pt x="3498574" y="1144988"/>
                </a:lnTo>
                <a:cubicBezTo>
                  <a:pt x="3506525" y="1142337"/>
                  <a:pt x="3514131" y="1138221"/>
                  <a:pt x="3522428" y="1137036"/>
                </a:cubicBezTo>
                <a:lnTo>
                  <a:pt x="3578087" y="1129085"/>
                </a:lnTo>
                <a:cubicBezTo>
                  <a:pt x="3608085" y="1119086"/>
                  <a:pt x="3622305" y="1116671"/>
                  <a:pt x="3649649" y="1089328"/>
                </a:cubicBezTo>
                <a:cubicBezTo>
                  <a:pt x="3668448" y="1070530"/>
                  <a:pt x="3681509" y="1055221"/>
                  <a:pt x="3705308" y="1041621"/>
                </a:cubicBezTo>
                <a:cubicBezTo>
                  <a:pt x="3712585" y="1037463"/>
                  <a:pt x="3720943" y="1035313"/>
                  <a:pt x="3729162" y="1033669"/>
                </a:cubicBezTo>
                <a:cubicBezTo>
                  <a:pt x="3777301" y="1024041"/>
                  <a:pt x="3843081" y="1021237"/>
                  <a:pt x="3888188" y="1017767"/>
                </a:cubicBezTo>
                <a:cubicBezTo>
                  <a:pt x="3896139" y="1015116"/>
                  <a:pt x="3904715" y="1013885"/>
                  <a:pt x="3912042" y="1009815"/>
                </a:cubicBezTo>
                <a:cubicBezTo>
                  <a:pt x="3928749" y="1000533"/>
                  <a:pt x="3941617" y="984054"/>
                  <a:pt x="3959749" y="978010"/>
                </a:cubicBezTo>
                <a:cubicBezTo>
                  <a:pt x="3967700" y="975360"/>
                  <a:pt x="3975384" y="971703"/>
                  <a:pt x="3983603" y="970059"/>
                </a:cubicBezTo>
                <a:cubicBezTo>
                  <a:pt x="4047043" y="957372"/>
                  <a:pt x="4027812" y="967303"/>
                  <a:pt x="4086970" y="954156"/>
                </a:cubicBezTo>
                <a:cubicBezTo>
                  <a:pt x="4095152" y="952338"/>
                  <a:pt x="4102738" y="948410"/>
                  <a:pt x="4110824" y="946205"/>
                </a:cubicBezTo>
                <a:cubicBezTo>
                  <a:pt x="4131910" y="940454"/>
                  <a:pt x="4174435" y="930302"/>
                  <a:pt x="4174435" y="930302"/>
                </a:cubicBezTo>
                <a:cubicBezTo>
                  <a:pt x="4182386" y="925001"/>
                  <a:pt x="4191532" y="921157"/>
                  <a:pt x="4198289" y="914400"/>
                </a:cubicBezTo>
                <a:cubicBezTo>
                  <a:pt x="4205046" y="907643"/>
                  <a:pt x="4206729" y="896516"/>
                  <a:pt x="4214191" y="890546"/>
                </a:cubicBezTo>
                <a:cubicBezTo>
                  <a:pt x="4220736" y="885310"/>
                  <a:pt x="4230094" y="885245"/>
                  <a:pt x="4238045" y="882595"/>
                </a:cubicBezTo>
                <a:cubicBezTo>
                  <a:pt x="4304165" y="838514"/>
                  <a:pt x="4199906" y="902466"/>
                  <a:pt x="4357315" y="858741"/>
                </a:cubicBezTo>
                <a:cubicBezTo>
                  <a:pt x="4375730" y="853626"/>
                  <a:pt x="4386891" y="832979"/>
                  <a:pt x="4405023" y="826935"/>
                </a:cubicBezTo>
                <a:lnTo>
                  <a:pt x="4452730" y="811033"/>
                </a:lnTo>
                <a:cubicBezTo>
                  <a:pt x="4468968" y="762323"/>
                  <a:pt x="4448469" y="799907"/>
                  <a:pt x="4524292" y="779228"/>
                </a:cubicBezTo>
                <a:cubicBezTo>
                  <a:pt x="4537782" y="775549"/>
                  <a:pt x="4564593" y="748359"/>
                  <a:pt x="4572000" y="739471"/>
                </a:cubicBezTo>
                <a:cubicBezTo>
                  <a:pt x="4578118" y="732130"/>
                  <a:pt x="4580711" y="721910"/>
                  <a:pt x="4587903" y="715617"/>
                </a:cubicBezTo>
                <a:cubicBezTo>
                  <a:pt x="4602286" y="703031"/>
                  <a:pt x="4619708" y="694414"/>
                  <a:pt x="4635610" y="683812"/>
                </a:cubicBezTo>
                <a:cubicBezTo>
                  <a:pt x="4666438" y="663260"/>
                  <a:pt x="4650398" y="670931"/>
                  <a:pt x="4683318" y="659958"/>
                </a:cubicBezTo>
                <a:cubicBezTo>
                  <a:pt x="4716566" y="637793"/>
                  <a:pt x="4731524" y="632326"/>
                  <a:pt x="4754880" y="604299"/>
                </a:cubicBezTo>
                <a:cubicBezTo>
                  <a:pt x="4760998" y="596958"/>
                  <a:pt x="4765482" y="588396"/>
                  <a:pt x="4770783" y="580445"/>
                </a:cubicBezTo>
                <a:cubicBezTo>
                  <a:pt x="4773433" y="572494"/>
                  <a:pt x="4772807" y="562518"/>
                  <a:pt x="4778734" y="556591"/>
                </a:cubicBezTo>
                <a:cubicBezTo>
                  <a:pt x="4792249" y="543076"/>
                  <a:pt x="4826442" y="524786"/>
                  <a:pt x="4826442" y="524786"/>
                </a:cubicBezTo>
                <a:cubicBezTo>
                  <a:pt x="4864484" y="467722"/>
                  <a:pt x="4844732" y="490593"/>
                  <a:pt x="4882101" y="453224"/>
                </a:cubicBezTo>
                <a:cubicBezTo>
                  <a:pt x="4900006" y="399505"/>
                  <a:pt x="4875174" y="457733"/>
                  <a:pt x="4913906" y="413468"/>
                </a:cubicBezTo>
                <a:cubicBezTo>
                  <a:pt x="4966445" y="353424"/>
                  <a:pt x="4920526" y="374156"/>
                  <a:pt x="4969565" y="357808"/>
                </a:cubicBezTo>
                <a:cubicBezTo>
                  <a:pt x="4977516" y="349857"/>
                  <a:pt x="4983589" y="339416"/>
                  <a:pt x="4993419" y="333955"/>
                </a:cubicBezTo>
                <a:cubicBezTo>
                  <a:pt x="5008072" y="325814"/>
                  <a:pt x="5041127" y="318052"/>
                  <a:pt x="5041127" y="318052"/>
                </a:cubicBezTo>
                <a:cubicBezTo>
                  <a:pt x="5058474" y="266007"/>
                  <a:pt x="5034381" y="317088"/>
                  <a:pt x="5072932" y="286247"/>
                </a:cubicBezTo>
                <a:cubicBezTo>
                  <a:pt x="5080394" y="280277"/>
                  <a:pt x="5083534" y="270344"/>
                  <a:pt x="5088835" y="262393"/>
                </a:cubicBezTo>
                <a:cubicBezTo>
                  <a:pt x="5107628" y="206011"/>
                  <a:pt x="5101472" y="234632"/>
                  <a:pt x="5088835" y="127221"/>
                </a:cubicBezTo>
                <a:cubicBezTo>
                  <a:pt x="5087856" y="118897"/>
                  <a:pt x="5082916" y="111498"/>
                  <a:pt x="5080883" y="103367"/>
                </a:cubicBezTo>
                <a:cubicBezTo>
                  <a:pt x="5077605" y="90256"/>
                  <a:pt x="5079637" y="75344"/>
                  <a:pt x="5072932" y="63610"/>
                </a:cubicBezTo>
                <a:cubicBezTo>
                  <a:pt x="5035846" y="-1291"/>
                  <a:pt x="5049078" y="124125"/>
                  <a:pt x="504907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2" name="Freeform 51"/>
          <p:cNvSpPr/>
          <p:nvPr/>
        </p:nvSpPr>
        <p:spPr>
          <a:xfrm>
            <a:off x="4286505" y="2434432"/>
            <a:ext cx="576540" cy="233841"/>
          </a:xfrm>
          <a:custGeom>
            <a:avLst/>
            <a:gdLst>
              <a:gd name="connsiteX0" fmla="*/ 0 w 1816100"/>
              <a:gd name="connsiteY0" fmla="*/ 736600 h 736600"/>
              <a:gd name="connsiteX1" fmla="*/ 38100 w 1816100"/>
              <a:gd name="connsiteY1" fmla="*/ 730250 h 736600"/>
              <a:gd name="connsiteX2" fmla="*/ 139700 w 1816100"/>
              <a:gd name="connsiteY2" fmla="*/ 717550 h 736600"/>
              <a:gd name="connsiteX3" fmla="*/ 177800 w 1816100"/>
              <a:gd name="connsiteY3" fmla="*/ 698500 h 736600"/>
              <a:gd name="connsiteX4" fmla="*/ 215900 w 1816100"/>
              <a:gd name="connsiteY4" fmla="*/ 685800 h 736600"/>
              <a:gd name="connsiteX5" fmla="*/ 260350 w 1816100"/>
              <a:gd name="connsiteY5" fmla="*/ 673100 h 736600"/>
              <a:gd name="connsiteX6" fmla="*/ 317500 w 1816100"/>
              <a:gd name="connsiteY6" fmla="*/ 666750 h 736600"/>
              <a:gd name="connsiteX7" fmla="*/ 355600 w 1816100"/>
              <a:gd name="connsiteY7" fmla="*/ 654050 h 736600"/>
              <a:gd name="connsiteX8" fmla="*/ 381000 w 1816100"/>
              <a:gd name="connsiteY8" fmla="*/ 647700 h 736600"/>
              <a:gd name="connsiteX9" fmla="*/ 419100 w 1816100"/>
              <a:gd name="connsiteY9" fmla="*/ 635000 h 736600"/>
              <a:gd name="connsiteX10" fmla="*/ 450850 w 1816100"/>
              <a:gd name="connsiteY10" fmla="*/ 609600 h 736600"/>
              <a:gd name="connsiteX11" fmla="*/ 469900 w 1816100"/>
              <a:gd name="connsiteY11" fmla="*/ 596900 h 736600"/>
              <a:gd name="connsiteX12" fmla="*/ 514350 w 1816100"/>
              <a:gd name="connsiteY12" fmla="*/ 584200 h 736600"/>
              <a:gd name="connsiteX13" fmla="*/ 546100 w 1816100"/>
              <a:gd name="connsiteY13" fmla="*/ 577850 h 736600"/>
              <a:gd name="connsiteX14" fmla="*/ 565150 w 1816100"/>
              <a:gd name="connsiteY14" fmla="*/ 571500 h 736600"/>
              <a:gd name="connsiteX15" fmla="*/ 654050 w 1816100"/>
              <a:gd name="connsiteY15" fmla="*/ 565150 h 736600"/>
              <a:gd name="connsiteX16" fmla="*/ 704850 w 1816100"/>
              <a:gd name="connsiteY16" fmla="*/ 558800 h 736600"/>
              <a:gd name="connsiteX17" fmla="*/ 755650 w 1816100"/>
              <a:gd name="connsiteY17" fmla="*/ 546100 h 736600"/>
              <a:gd name="connsiteX18" fmla="*/ 812800 w 1816100"/>
              <a:gd name="connsiteY18" fmla="*/ 520700 h 736600"/>
              <a:gd name="connsiteX19" fmla="*/ 876300 w 1816100"/>
              <a:gd name="connsiteY19" fmla="*/ 501650 h 736600"/>
              <a:gd name="connsiteX20" fmla="*/ 895350 w 1816100"/>
              <a:gd name="connsiteY20" fmla="*/ 495300 h 736600"/>
              <a:gd name="connsiteX21" fmla="*/ 946150 w 1816100"/>
              <a:gd name="connsiteY21" fmla="*/ 482600 h 736600"/>
              <a:gd name="connsiteX22" fmla="*/ 965200 w 1816100"/>
              <a:gd name="connsiteY22" fmla="*/ 469900 h 736600"/>
              <a:gd name="connsiteX23" fmla="*/ 977900 w 1816100"/>
              <a:gd name="connsiteY23" fmla="*/ 450850 h 736600"/>
              <a:gd name="connsiteX24" fmla="*/ 1016000 w 1816100"/>
              <a:gd name="connsiteY24" fmla="*/ 425450 h 736600"/>
              <a:gd name="connsiteX25" fmla="*/ 1035050 w 1816100"/>
              <a:gd name="connsiteY25" fmla="*/ 412750 h 736600"/>
              <a:gd name="connsiteX26" fmla="*/ 1073150 w 1816100"/>
              <a:gd name="connsiteY26" fmla="*/ 400050 h 736600"/>
              <a:gd name="connsiteX27" fmla="*/ 1092200 w 1816100"/>
              <a:gd name="connsiteY27" fmla="*/ 393700 h 736600"/>
              <a:gd name="connsiteX28" fmla="*/ 1111250 w 1816100"/>
              <a:gd name="connsiteY28" fmla="*/ 387350 h 736600"/>
              <a:gd name="connsiteX29" fmla="*/ 1117600 w 1816100"/>
              <a:gd name="connsiteY29" fmla="*/ 361950 h 736600"/>
              <a:gd name="connsiteX30" fmla="*/ 1136650 w 1816100"/>
              <a:gd name="connsiteY30" fmla="*/ 349250 h 736600"/>
              <a:gd name="connsiteX31" fmla="*/ 1149350 w 1816100"/>
              <a:gd name="connsiteY31" fmla="*/ 330200 h 736600"/>
              <a:gd name="connsiteX32" fmla="*/ 1187450 w 1816100"/>
              <a:gd name="connsiteY32" fmla="*/ 311150 h 736600"/>
              <a:gd name="connsiteX33" fmla="*/ 1206500 w 1816100"/>
              <a:gd name="connsiteY33" fmla="*/ 298450 h 736600"/>
              <a:gd name="connsiteX34" fmla="*/ 1270000 w 1816100"/>
              <a:gd name="connsiteY34" fmla="*/ 279400 h 736600"/>
              <a:gd name="connsiteX35" fmla="*/ 1289050 w 1816100"/>
              <a:gd name="connsiteY35" fmla="*/ 266700 h 736600"/>
              <a:gd name="connsiteX36" fmla="*/ 1308100 w 1816100"/>
              <a:gd name="connsiteY36" fmla="*/ 247650 h 736600"/>
              <a:gd name="connsiteX37" fmla="*/ 1390650 w 1816100"/>
              <a:gd name="connsiteY37" fmla="*/ 241300 h 736600"/>
              <a:gd name="connsiteX38" fmla="*/ 1454150 w 1816100"/>
              <a:gd name="connsiteY38" fmla="*/ 222250 h 736600"/>
              <a:gd name="connsiteX39" fmla="*/ 1473200 w 1816100"/>
              <a:gd name="connsiteY39" fmla="*/ 215900 h 736600"/>
              <a:gd name="connsiteX40" fmla="*/ 1511300 w 1816100"/>
              <a:gd name="connsiteY40" fmla="*/ 196850 h 736600"/>
              <a:gd name="connsiteX41" fmla="*/ 1530350 w 1816100"/>
              <a:gd name="connsiteY41" fmla="*/ 184150 h 736600"/>
              <a:gd name="connsiteX42" fmla="*/ 1568450 w 1816100"/>
              <a:gd name="connsiteY42" fmla="*/ 171450 h 736600"/>
              <a:gd name="connsiteX43" fmla="*/ 1587500 w 1816100"/>
              <a:gd name="connsiteY43" fmla="*/ 165100 h 736600"/>
              <a:gd name="connsiteX44" fmla="*/ 1593850 w 1816100"/>
              <a:gd name="connsiteY44" fmla="*/ 146050 h 736600"/>
              <a:gd name="connsiteX45" fmla="*/ 1606550 w 1816100"/>
              <a:gd name="connsiteY45" fmla="*/ 127000 h 736600"/>
              <a:gd name="connsiteX46" fmla="*/ 1587500 w 1816100"/>
              <a:gd name="connsiteY46" fmla="*/ 120650 h 736600"/>
              <a:gd name="connsiteX47" fmla="*/ 1663700 w 1816100"/>
              <a:gd name="connsiteY47" fmla="*/ 107950 h 736600"/>
              <a:gd name="connsiteX48" fmla="*/ 1701800 w 1816100"/>
              <a:gd name="connsiteY48" fmla="*/ 95250 h 736600"/>
              <a:gd name="connsiteX49" fmla="*/ 1720850 w 1816100"/>
              <a:gd name="connsiteY49" fmla="*/ 88900 h 736600"/>
              <a:gd name="connsiteX50" fmla="*/ 1739900 w 1816100"/>
              <a:gd name="connsiteY50" fmla="*/ 82550 h 736600"/>
              <a:gd name="connsiteX51" fmla="*/ 1758950 w 1816100"/>
              <a:gd name="connsiteY51" fmla="*/ 76200 h 736600"/>
              <a:gd name="connsiteX52" fmla="*/ 1797050 w 1816100"/>
              <a:gd name="connsiteY52" fmla="*/ 50800 h 736600"/>
              <a:gd name="connsiteX53" fmla="*/ 1803400 w 1816100"/>
              <a:gd name="connsiteY53" fmla="*/ 19050 h 736600"/>
              <a:gd name="connsiteX54" fmla="*/ 1816100 w 1816100"/>
              <a:gd name="connsiteY54"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6100" h="736600">
                <a:moveTo>
                  <a:pt x="0" y="736600"/>
                </a:moveTo>
                <a:cubicBezTo>
                  <a:pt x="12700" y="734483"/>
                  <a:pt x="25304" y="731672"/>
                  <a:pt x="38100" y="730250"/>
                </a:cubicBezTo>
                <a:cubicBezTo>
                  <a:pt x="106559" y="722643"/>
                  <a:pt x="95202" y="730264"/>
                  <a:pt x="139700" y="717550"/>
                </a:cubicBezTo>
                <a:cubicBezTo>
                  <a:pt x="188333" y="703655"/>
                  <a:pt x="127706" y="720764"/>
                  <a:pt x="177800" y="698500"/>
                </a:cubicBezTo>
                <a:cubicBezTo>
                  <a:pt x="190033" y="693063"/>
                  <a:pt x="203200" y="690033"/>
                  <a:pt x="215900" y="685800"/>
                </a:cubicBezTo>
                <a:cubicBezTo>
                  <a:pt x="230125" y="681058"/>
                  <a:pt x="245542" y="675378"/>
                  <a:pt x="260350" y="673100"/>
                </a:cubicBezTo>
                <a:cubicBezTo>
                  <a:pt x="279294" y="670185"/>
                  <a:pt x="298450" y="668867"/>
                  <a:pt x="317500" y="666750"/>
                </a:cubicBezTo>
                <a:cubicBezTo>
                  <a:pt x="330200" y="662517"/>
                  <a:pt x="342613" y="657297"/>
                  <a:pt x="355600" y="654050"/>
                </a:cubicBezTo>
                <a:cubicBezTo>
                  <a:pt x="364067" y="651933"/>
                  <a:pt x="372641" y="650208"/>
                  <a:pt x="381000" y="647700"/>
                </a:cubicBezTo>
                <a:cubicBezTo>
                  <a:pt x="393822" y="643853"/>
                  <a:pt x="419100" y="635000"/>
                  <a:pt x="419100" y="635000"/>
                </a:cubicBezTo>
                <a:cubicBezTo>
                  <a:pt x="440509" y="602887"/>
                  <a:pt x="420178" y="624936"/>
                  <a:pt x="450850" y="609600"/>
                </a:cubicBezTo>
                <a:cubicBezTo>
                  <a:pt x="457676" y="606187"/>
                  <a:pt x="463074" y="600313"/>
                  <a:pt x="469900" y="596900"/>
                </a:cubicBezTo>
                <a:cubicBezTo>
                  <a:pt x="478386" y="592657"/>
                  <a:pt x="507026" y="585828"/>
                  <a:pt x="514350" y="584200"/>
                </a:cubicBezTo>
                <a:cubicBezTo>
                  <a:pt x="524886" y="581859"/>
                  <a:pt x="535629" y="580468"/>
                  <a:pt x="546100" y="577850"/>
                </a:cubicBezTo>
                <a:cubicBezTo>
                  <a:pt x="552594" y="576227"/>
                  <a:pt x="558502" y="572282"/>
                  <a:pt x="565150" y="571500"/>
                </a:cubicBezTo>
                <a:cubicBezTo>
                  <a:pt x="594655" y="568029"/>
                  <a:pt x="624463" y="567840"/>
                  <a:pt x="654050" y="565150"/>
                </a:cubicBezTo>
                <a:cubicBezTo>
                  <a:pt x="671045" y="563605"/>
                  <a:pt x="687983" y="561395"/>
                  <a:pt x="704850" y="558800"/>
                </a:cubicBezTo>
                <a:cubicBezTo>
                  <a:pt x="715316" y="557190"/>
                  <a:pt x="743631" y="552109"/>
                  <a:pt x="755650" y="546100"/>
                </a:cubicBezTo>
                <a:cubicBezTo>
                  <a:pt x="797348" y="525251"/>
                  <a:pt x="747270" y="537082"/>
                  <a:pt x="812800" y="520700"/>
                </a:cubicBezTo>
                <a:cubicBezTo>
                  <a:pt x="851187" y="511103"/>
                  <a:pt x="829921" y="517110"/>
                  <a:pt x="876300" y="501650"/>
                </a:cubicBezTo>
                <a:cubicBezTo>
                  <a:pt x="882650" y="499533"/>
                  <a:pt x="888786" y="496613"/>
                  <a:pt x="895350" y="495300"/>
                </a:cubicBezTo>
                <a:cubicBezTo>
                  <a:pt x="907426" y="492885"/>
                  <a:pt x="933133" y="489109"/>
                  <a:pt x="946150" y="482600"/>
                </a:cubicBezTo>
                <a:cubicBezTo>
                  <a:pt x="952976" y="479187"/>
                  <a:pt x="958850" y="474133"/>
                  <a:pt x="965200" y="469900"/>
                </a:cubicBezTo>
                <a:cubicBezTo>
                  <a:pt x="969433" y="463550"/>
                  <a:pt x="972157" y="455876"/>
                  <a:pt x="977900" y="450850"/>
                </a:cubicBezTo>
                <a:cubicBezTo>
                  <a:pt x="989387" y="440799"/>
                  <a:pt x="1003300" y="433917"/>
                  <a:pt x="1016000" y="425450"/>
                </a:cubicBezTo>
                <a:cubicBezTo>
                  <a:pt x="1022350" y="421217"/>
                  <a:pt x="1027810" y="415163"/>
                  <a:pt x="1035050" y="412750"/>
                </a:cubicBezTo>
                <a:lnTo>
                  <a:pt x="1073150" y="400050"/>
                </a:lnTo>
                <a:lnTo>
                  <a:pt x="1092200" y="393700"/>
                </a:lnTo>
                <a:lnTo>
                  <a:pt x="1111250" y="387350"/>
                </a:lnTo>
                <a:cubicBezTo>
                  <a:pt x="1113367" y="378883"/>
                  <a:pt x="1112759" y="369212"/>
                  <a:pt x="1117600" y="361950"/>
                </a:cubicBezTo>
                <a:cubicBezTo>
                  <a:pt x="1121833" y="355600"/>
                  <a:pt x="1131254" y="354646"/>
                  <a:pt x="1136650" y="349250"/>
                </a:cubicBezTo>
                <a:cubicBezTo>
                  <a:pt x="1142046" y="343854"/>
                  <a:pt x="1143954" y="335596"/>
                  <a:pt x="1149350" y="330200"/>
                </a:cubicBezTo>
                <a:cubicBezTo>
                  <a:pt x="1167548" y="312002"/>
                  <a:pt x="1166792" y="321479"/>
                  <a:pt x="1187450" y="311150"/>
                </a:cubicBezTo>
                <a:cubicBezTo>
                  <a:pt x="1194276" y="307737"/>
                  <a:pt x="1199485" y="301456"/>
                  <a:pt x="1206500" y="298450"/>
                </a:cubicBezTo>
                <a:cubicBezTo>
                  <a:pt x="1231348" y="287801"/>
                  <a:pt x="1244389" y="296474"/>
                  <a:pt x="1270000" y="279400"/>
                </a:cubicBezTo>
                <a:cubicBezTo>
                  <a:pt x="1276350" y="275167"/>
                  <a:pt x="1283187" y="271586"/>
                  <a:pt x="1289050" y="266700"/>
                </a:cubicBezTo>
                <a:cubicBezTo>
                  <a:pt x="1295949" y="260951"/>
                  <a:pt x="1299388" y="249828"/>
                  <a:pt x="1308100" y="247650"/>
                </a:cubicBezTo>
                <a:cubicBezTo>
                  <a:pt x="1334874" y="240957"/>
                  <a:pt x="1363133" y="243417"/>
                  <a:pt x="1390650" y="241300"/>
                </a:cubicBezTo>
                <a:cubicBezTo>
                  <a:pt x="1429037" y="231703"/>
                  <a:pt x="1407771" y="237710"/>
                  <a:pt x="1454150" y="222250"/>
                </a:cubicBezTo>
                <a:cubicBezTo>
                  <a:pt x="1460500" y="220133"/>
                  <a:pt x="1467631" y="219613"/>
                  <a:pt x="1473200" y="215900"/>
                </a:cubicBezTo>
                <a:cubicBezTo>
                  <a:pt x="1527795" y="179504"/>
                  <a:pt x="1458720" y="223140"/>
                  <a:pt x="1511300" y="196850"/>
                </a:cubicBezTo>
                <a:cubicBezTo>
                  <a:pt x="1518126" y="193437"/>
                  <a:pt x="1523376" y="187250"/>
                  <a:pt x="1530350" y="184150"/>
                </a:cubicBezTo>
                <a:cubicBezTo>
                  <a:pt x="1542583" y="178713"/>
                  <a:pt x="1555750" y="175683"/>
                  <a:pt x="1568450" y="171450"/>
                </a:cubicBezTo>
                <a:lnTo>
                  <a:pt x="1587500" y="165100"/>
                </a:lnTo>
                <a:cubicBezTo>
                  <a:pt x="1589617" y="158750"/>
                  <a:pt x="1590857" y="152037"/>
                  <a:pt x="1593850" y="146050"/>
                </a:cubicBezTo>
                <a:cubicBezTo>
                  <a:pt x="1597263" y="139224"/>
                  <a:pt x="1608401" y="134404"/>
                  <a:pt x="1606550" y="127000"/>
                </a:cubicBezTo>
                <a:cubicBezTo>
                  <a:pt x="1604927" y="120506"/>
                  <a:pt x="1593850" y="122767"/>
                  <a:pt x="1587500" y="120650"/>
                </a:cubicBezTo>
                <a:cubicBezTo>
                  <a:pt x="1639588" y="103287"/>
                  <a:pt x="1557362" y="129218"/>
                  <a:pt x="1663700" y="107950"/>
                </a:cubicBezTo>
                <a:cubicBezTo>
                  <a:pt x="1676827" y="105325"/>
                  <a:pt x="1689100" y="99483"/>
                  <a:pt x="1701800" y="95250"/>
                </a:cubicBezTo>
                <a:lnTo>
                  <a:pt x="1720850" y="88900"/>
                </a:lnTo>
                <a:lnTo>
                  <a:pt x="1739900" y="82550"/>
                </a:lnTo>
                <a:cubicBezTo>
                  <a:pt x="1746250" y="80433"/>
                  <a:pt x="1753381" y="79913"/>
                  <a:pt x="1758950" y="76200"/>
                </a:cubicBezTo>
                <a:lnTo>
                  <a:pt x="1797050" y="50800"/>
                </a:lnTo>
                <a:cubicBezTo>
                  <a:pt x="1799167" y="40217"/>
                  <a:pt x="1799610" y="29156"/>
                  <a:pt x="1803400" y="19050"/>
                </a:cubicBezTo>
                <a:cubicBezTo>
                  <a:pt x="1806080" y="11904"/>
                  <a:pt x="1816100" y="0"/>
                  <a:pt x="18161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3" name="Freeform 52"/>
          <p:cNvSpPr/>
          <p:nvPr/>
        </p:nvSpPr>
        <p:spPr>
          <a:xfrm>
            <a:off x="4699455" y="1968642"/>
            <a:ext cx="178045" cy="476507"/>
          </a:xfrm>
          <a:custGeom>
            <a:avLst/>
            <a:gdLst>
              <a:gd name="connsiteX0" fmla="*/ 0 w 560841"/>
              <a:gd name="connsiteY0" fmla="*/ 0 h 1500996"/>
              <a:gd name="connsiteX1" fmla="*/ 17252 w 560841"/>
              <a:gd name="connsiteY1" fmla="*/ 43132 h 1500996"/>
              <a:gd name="connsiteX2" fmla="*/ 34505 w 560841"/>
              <a:gd name="connsiteY2" fmla="*/ 69011 h 1500996"/>
              <a:gd name="connsiteX3" fmla="*/ 51758 w 560841"/>
              <a:gd name="connsiteY3" fmla="*/ 120770 h 1500996"/>
              <a:gd name="connsiteX4" fmla="*/ 60384 w 560841"/>
              <a:gd name="connsiteY4" fmla="*/ 146649 h 1500996"/>
              <a:gd name="connsiteX5" fmla="*/ 86264 w 560841"/>
              <a:gd name="connsiteY5" fmla="*/ 172528 h 1500996"/>
              <a:gd name="connsiteX6" fmla="*/ 103516 w 560841"/>
              <a:gd name="connsiteY6" fmla="*/ 224287 h 1500996"/>
              <a:gd name="connsiteX7" fmla="*/ 112143 w 560841"/>
              <a:gd name="connsiteY7" fmla="*/ 276045 h 1500996"/>
              <a:gd name="connsiteX8" fmla="*/ 120769 w 560841"/>
              <a:gd name="connsiteY8" fmla="*/ 301924 h 1500996"/>
              <a:gd name="connsiteX9" fmla="*/ 129396 w 560841"/>
              <a:gd name="connsiteY9" fmla="*/ 336430 h 1500996"/>
              <a:gd name="connsiteX10" fmla="*/ 138022 w 560841"/>
              <a:gd name="connsiteY10" fmla="*/ 362309 h 1500996"/>
              <a:gd name="connsiteX11" fmla="*/ 146649 w 560841"/>
              <a:gd name="connsiteY11" fmla="*/ 396815 h 1500996"/>
              <a:gd name="connsiteX12" fmla="*/ 172528 w 560841"/>
              <a:gd name="connsiteY12" fmla="*/ 414068 h 1500996"/>
              <a:gd name="connsiteX13" fmla="*/ 198407 w 560841"/>
              <a:gd name="connsiteY13" fmla="*/ 508958 h 1500996"/>
              <a:gd name="connsiteX14" fmla="*/ 215660 w 560841"/>
              <a:gd name="connsiteY14" fmla="*/ 534838 h 1500996"/>
              <a:gd name="connsiteX15" fmla="*/ 232913 w 560841"/>
              <a:gd name="connsiteY15" fmla="*/ 595223 h 1500996"/>
              <a:gd name="connsiteX16" fmla="*/ 310550 w 560841"/>
              <a:gd name="connsiteY16" fmla="*/ 638355 h 1500996"/>
              <a:gd name="connsiteX17" fmla="*/ 319177 w 560841"/>
              <a:gd name="connsiteY17" fmla="*/ 664234 h 1500996"/>
              <a:gd name="connsiteX18" fmla="*/ 345056 w 560841"/>
              <a:gd name="connsiteY18" fmla="*/ 715992 h 1500996"/>
              <a:gd name="connsiteX19" fmla="*/ 353683 w 560841"/>
              <a:gd name="connsiteY19" fmla="*/ 767751 h 1500996"/>
              <a:gd name="connsiteX20" fmla="*/ 379562 w 560841"/>
              <a:gd name="connsiteY20" fmla="*/ 776377 h 1500996"/>
              <a:gd name="connsiteX21" fmla="*/ 405441 w 560841"/>
              <a:gd name="connsiteY21" fmla="*/ 793630 h 1500996"/>
              <a:gd name="connsiteX22" fmla="*/ 448573 w 560841"/>
              <a:gd name="connsiteY22" fmla="*/ 845389 h 1500996"/>
              <a:gd name="connsiteX23" fmla="*/ 465826 w 560841"/>
              <a:gd name="connsiteY23" fmla="*/ 914400 h 1500996"/>
              <a:gd name="connsiteX24" fmla="*/ 474452 w 560841"/>
              <a:gd name="connsiteY24" fmla="*/ 940279 h 1500996"/>
              <a:gd name="connsiteX25" fmla="*/ 491705 w 560841"/>
              <a:gd name="connsiteY25" fmla="*/ 1052423 h 1500996"/>
              <a:gd name="connsiteX26" fmla="*/ 500332 w 560841"/>
              <a:gd name="connsiteY26" fmla="*/ 1095555 h 1500996"/>
              <a:gd name="connsiteX27" fmla="*/ 517584 w 560841"/>
              <a:gd name="connsiteY27" fmla="*/ 1181819 h 1500996"/>
              <a:gd name="connsiteX28" fmla="*/ 526211 w 560841"/>
              <a:gd name="connsiteY28" fmla="*/ 1268083 h 1500996"/>
              <a:gd name="connsiteX29" fmla="*/ 534837 w 560841"/>
              <a:gd name="connsiteY29" fmla="*/ 1302589 h 1500996"/>
              <a:gd name="connsiteX30" fmla="*/ 543464 w 560841"/>
              <a:gd name="connsiteY30" fmla="*/ 1423358 h 1500996"/>
              <a:gd name="connsiteX31" fmla="*/ 560716 w 560841"/>
              <a:gd name="connsiteY31" fmla="*/ 1500996 h 150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0841" h="1500996">
                <a:moveTo>
                  <a:pt x="0" y="0"/>
                </a:moveTo>
                <a:cubicBezTo>
                  <a:pt x="5751" y="14377"/>
                  <a:pt x="10327" y="29282"/>
                  <a:pt x="17252" y="43132"/>
                </a:cubicBezTo>
                <a:cubicBezTo>
                  <a:pt x="21888" y="52405"/>
                  <a:pt x="30294" y="59537"/>
                  <a:pt x="34505" y="69011"/>
                </a:cubicBezTo>
                <a:cubicBezTo>
                  <a:pt x="41891" y="85630"/>
                  <a:pt x="46007" y="103517"/>
                  <a:pt x="51758" y="120770"/>
                </a:cubicBezTo>
                <a:cubicBezTo>
                  <a:pt x="54633" y="129396"/>
                  <a:pt x="53954" y="140219"/>
                  <a:pt x="60384" y="146649"/>
                </a:cubicBezTo>
                <a:lnTo>
                  <a:pt x="86264" y="172528"/>
                </a:lnTo>
                <a:cubicBezTo>
                  <a:pt x="92015" y="189781"/>
                  <a:pt x="100526" y="206348"/>
                  <a:pt x="103516" y="224287"/>
                </a:cubicBezTo>
                <a:cubicBezTo>
                  <a:pt x="106392" y="241540"/>
                  <a:pt x="108349" y="258971"/>
                  <a:pt x="112143" y="276045"/>
                </a:cubicBezTo>
                <a:cubicBezTo>
                  <a:pt x="114116" y="284921"/>
                  <a:pt x="118271" y="293181"/>
                  <a:pt x="120769" y="301924"/>
                </a:cubicBezTo>
                <a:cubicBezTo>
                  <a:pt x="124026" y="313324"/>
                  <a:pt x="126139" y="325030"/>
                  <a:pt x="129396" y="336430"/>
                </a:cubicBezTo>
                <a:cubicBezTo>
                  <a:pt x="131894" y="345173"/>
                  <a:pt x="135524" y="353566"/>
                  <a:pt x="138022" y="362309"/>
                </a:cubicBezTo>
                <a:cubicBezTo>
                  <a:pt x="141279" y="373709"/>
                  <a:pt x="140072" y="386950"/>
                  <a:pt x="146649" y="396815"/>
                </a:cubicBezTo>
                <a:cubicBezTo>
                  <a:pt x="152400" y="405441"/>
                  <a:pt x="163902" y="408317"/>
                  <a:pt x="172528" y="414068"/>
                </a:cubicBezTo>
                <a:cubicBezTo>
                  <a:pt x="177158" y="437218"/>
                  <a:pt x="185898" y="490193"/>
                  <a:pt x="198407" y="508958"/>
                </a:cubicBezTo>
                <a:lnTo>
                  <a:pt x="215660" y="534838"/>
                </a:lnTo>
                <a:cubicBezTo>
                  <a:pt x="215735" y="535139"/>
                  <a:pt x="228787" y="591097"/>
                  <a:pt x="232913" y="595223"/>
                </a:cubicBezTo>
                <a:cubicBezTo>
                  <a:pt x="262573" y="624883"/>
                  <a:pt x="278009" y="627507"/>
                  <a:pt x="310550" y="638355"/>
                </a:cubicBezTo>
                <a:cubicBezTo>
                  <a:pt x="313426" y="646981"/>
                  <a:pt x="315110" y="656101"/>
                  <a:pt x="319177" y="664234"/>
                </a:cubicBezTo>
                <a:cubicBezTo>
                  <a:pt x="337790" y="701458"/>
                  <a:pt x="336383" y="676963"/>
                  <a:pt x="345056" y="715992"/>
                </a:cubicBezTo>
                <a:cubicBezTo>
                  <a:pt x="348850" y="733066"/>
                  <a:pt x="345005" y="752565"/>
                  <a:pt x="353683" y="767751"/>
                </a:cubicBezTo>
                <a:cubicBezTo>
                  <a:pt x="358194" y="775646"/>
                  <a:pt x="370936" y="773502"/>
                  <a:pt x="379562" y="776377"/>
                </a:cubicBezTo>
                <a:cubicBezTo>
                  <a:pt x="388188" y="782128"/>
                  <a:pt x="397476" y="786993"/>
                  <a:pt x="405441" y="793630"/>
                </a:cubicBezTo>
                <a:cubicBezTo>
                  <a:pt x="421795" y="807259"/>
                  <a:pt x="438878" y="826000"/>
                  <a:pt x="448573" y="845389"/>
                </a:cubicBezTo>
                <a:cubicBezTo>
                  <a:pt x="458435" y="865112"/>
                  <a:pt x="460903" y="894707"/>
                  <a:pt x="465826" y="914400"/>
                </a:cubicBezTo>
                <a:cubicBezTo>
                  <a:pt x="468031" y="923221"/>
                  <a:pt x="471577" y="931653"/>
                  <a:pt x="474452" y="940279"/>
                </a:cubicBezTo>
                <a:cubicBezTo>
                  <a:pt x="480910" y="985484"/>
                  <a:pt x="483730" y="1008562"/>
                  <a:pt x="491705" y="1052423"/>
                </a:cubicBezTo>
                <a:cubicBezTo>
                  <a:pt x="494328" y="1066849"/>
                  <a:pt x="497922" y="1081092"/>
                  <a:pt x="500332" y="1095555"/>
                </a:cubicBezTo>
                <a:cubicBezTo>
                  <a:pt x="513549" y="1174858"/>
                  <a:pt x="501050" y="1132215"/>
                  <a:pt x="517584" y="1181819"/>
                </a:cubicBezTo>
                <a:cubicBezTo>
                  <a:pt x="520460" y="1210574"/>
                  <a:pt x="522124" y="1239475"/>
                  <a:pt x="526211" y="1268083"/>
                </a:cubicBezTo>
                <a:cubicBezTo>
                  <a:pt x="527888" y="1279820"/>
                  <a:pt x="533528" y="1290806"/>
                  <a:pt x="534837" y="1302589"/>
                </a:cubicBezTo>
                <a:cubicBezTo>
                  <a:pt x="539294" y="1342701"/>
                  <a:pt x="537477" y="1383446"/>
                  <a:pt x="543464" y="1423358"/>
                </a:cubicBezTo>
                <a:cubicBezTo>
                  <a:pt x="563444" y="1556557"/>
                  <a:pt x="560716" y="1422183"/>
                  <a:pt x="560716" y="150099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5" name="Freeform 54"/>
          <p:cNvSpPr/>
          <p:nvPr/>
        </p:nvSpPr>
        <p:spPr>
          <a:xfrm>
            <a:off x="4885676" y="2428718"/>
            <a:ext cx="449121" cy="701067"/>
          </a:xfrm>
          <a:custGeom>
            <a:avLst/>
            <a:gdLst>
              <a:gd name="connsiteX0" fmla="*/ 0 w 1414732"/>
              <a:gd name="connsiteY0" fmla="*/ 0 h 2208362"/>
              <a:gd name="connsiteX1" fmla="*/ 69011 w 1414732"/>
              <a:gd name="connsiteY1" fmla="*/ 34505 h 2208362"/>
              <a:gd name="connsiteX2" fmla="*/ 155275 w 1414732"/>
              <a:gd name="connsiteY2" fmla="*/ 60385 h 2208362"/>
              <a:gd name="connsiteX3" fmla="*/ 232913 w 1414732"/>
              <a:gd name="connsiteY3" fmla="*/ 86264 h 2208362"/>
              <a:gd name="connsiteX4" fmla="*/ 258792 w 1414732"/>
              <a:gd name="connsiteY4" fmla="*/ 103517 h 2208362"/>
              <a:gd name="connsiteX5" fmla="*/ 284671 w 1414732"/>
              <a:gd name="connsiteY5" fmla="*/ 155275 h 2208362"/>
              <a:gd name="connsiteX6" fmla="*/ 301924 w 1414732"/>
              <a:gd name="connsiteY6" fmla="*/ 181154 h 2208362"/>
              <a:gd name="connsiteX7" fmla="*/ 319177 w 1414732"/>
              <a:gd name="connsiteY7" fmla="*/ 293298 h 2208362"/>
              <a:gd name="connsiteX8" fmla="*/ 336430 w 1414732"/>
              <a:gd name="connsiteY8" fmla="*/ 319177 h 2208362"/>
              <a:gd name="connsiteX9" fmla="*/ 345056 w 1414732"/>
              <a:gd name="connsiteY9" fmla="*/ 379562 h 2208362"/>
              <a:gd name="connsiteX10" fmla="*/ 353683 w 1414732"/>
              <a:gd name="connsiteY10" fmla="*/ 577969 h 2208362"/>
              <a:gd name="connsiteX11" fmla="*/ 379562 w 1414732"/>
              <a:gd name="connsiteY11" fmla="*/ 586596 h 2208362"/>
              <a:gd name="connsiteX12" fmla="*/ 759124 w 1414732"/>
              <a:gd name="connsiteY12" fmla="*/ 595222 h 2208362"/>
              <a:gd name="connsiteX13" fmla="*/ 802256 w 1414732"/>
              <a:gd name="connsiteY13" fmla="*/ 638354 h 2208362"/>
              <a:gd name="connsiteX14" fmla="*/ 819509 w 1414732"/>
              <a:gd name="connsiteY14" fmla="*/ 664234 h 2208362"/>
              <a:gd name="connsiteX15" fmla="*/ 871268 w 1414732"/>
              <a:gd name="connsiteY15" fmla="*/ 681486 h 2208362"/>
              <a:gd name="connsiteX16" fmla="*/ 905773 w 1414732"/>
              <a:gd name="connsiteY16" fmla="*/ 724618 h 2208362"/>
              <a:gd name="connsiteX17" fmla="*/ 983411 w 1414732"/>
              <a:gd name="connsiteY17" fmla="*/ 785003 h 2208362"/>
              <a:gd name="connsiteX18" fmla="*/ 1035170 w 1414732"/>
              <a:gd name="connsiteY18" fmla="*/ 819509 h 2208362"/>
              <a:gd name="connsiteX19" fmla="*/ 1052422 w 1414732"/>
              <a:gd name="connsiteY19" fmla="*/ 845388 h 2208362"/>
              <a:gd name="connsiteX20" fmla="*/ 1104181 w 1414732"/>
              <a:gd name="connsiteY20" fmla="*/ 862641 h 2208362"/>
              <a:gd name="connsiteX21" fmla="*/ 1173192 w 1414732"/>
              <a:gd name="connsiteY21" fmla="*/ 923026 h 2208362"/>
              <a:gd name="connsiteX22" fmla="*/ 1199071 w 1414732"/>
              <a:gd name="connsiteY22" fmla="*/ 940279 h 2208362"/>
              <a:gd name="connsiteX23" fmla="*/ 1216324 w 1414732"/>
              <a:gd name="connsiteY23" fmla="*/ 966158 h 2208362"/>
              <a:gd name="connsiteX24" fmla="*/ 1242204 w 1414732"/>
              <a:gd name="connsiteY24" fmla="*/ 983411 h 2208362"/>
              <a:gd name="connsiteX25" fmla="*/ 1276709 w 1414732"/>
              <a:gd name="connsiteY25" fmla="*/ 1035169 h 2208362"/>
              <a:gd name="connsiteX26" fmla="*/ 1293962 w 1414732"/>
              <a:gd name="connsiteY26" fmla="*/ 1061049 h 2208362"/>
              <a:gd name="connsiteX27" fmla="*/ 1311215 w 1414732"/>
              <a:gd name="connsiteY27" fmla="*/ 1086928 h 2208362"/>
              <a:gd name="connsiteX28" fmla="*/ 1319841 w 1414732"/>
              <a:gd name="connsiteY28" fmla="*/ 1190445 h 2208362"/>
              <a:gd name="connsiteX29" fmla="*/ 1328468 w 1414732"/>
              <a:gd name="connsiteY29" fmla="*/ 1233577 h 2208362"/>
              <a:gd name="connsiteX30" fmla="*/ 1337094 w 1414732"/>
              <a:gd name="connsiteY30" fmla="*/ 1423358 h 2208362"/>
              <a:gd name="connsiteX31" fmla="*/ 1354347 w 1414732"/>
              <a:gd name="connsiteY31" fmla="*/ 1518249 h 2208362"/>
              <a:gd name="connsiteX32" fmla="*/ 1371600 w 1414732"/>
              <a:gd name="connsiteY32" fmla="*/ 1578634 h 2208362"/>
              <a:gd name="connsiteX33" fmla="*/ 1380226 w 1414732"/>
              <a:gd name="connsiteY33" fmla="*/ 2001328 h 2208362"/>
              <a:gd name="connsiteX34" fmla="*/ 1388853 w 1414732"/>
              <a:gd name="connsiteY34" fmla="*/ 2096218 h 2208362"/>
              <a:gd name="connsiteX35" fmla="*/ 1406105 w 1414732"/>
              <a:gd name="connsiteY35" fmla="*/ 2147977 h 2208362"/>
              <a:gd name="connsiteX36" fmla="*/ 1414732 w 1414732"/>
              <a:gd name="connsiteY36" fmla="*/ 2208362 h 22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14732" h="2208362">
                <a:moveTo>
                  <a:pt x="0" y="0"/>
                </a:moveTo>
                <a:cubicBezTo>
                  <a:pt x="39259" y="23555"/>
                  <a:pt x="33555" y="24375"/>
                  <a:pt x="69011" y="34505"/>
                </a:cubicBezTo>
                <a:cubicBezTo>
                  <a:pt x="90107" y="40533"/>
                  <a:pt x="139901" y="50136"/>
                  <a:pt x="155275" y="60385"/>
                </a:cubicBezTo>
                <a:cubicBezTo>
                  <a:pt x="195708" y="87339"/>
                  <a:pt x="170928" y="75933"/>
                  <a:pt x="232913" y="86264"/>
                </a:cubicBezTo>
                <a:cubicBezTo>
                  <a:pt x="241539" y="92015"/>
                  <a:pt x="251461" y="96186"/>
                  <a:pt x="258792" y="103517"/>
                </a:cubicBezTo>
                <a:cubicBezTo>
                  <a:pt x="283516" y="128241"/>
                  <a:pt x="270638" y="127209"/>
                  <a:pt x="284671" y="155275"/>
                </a:cubicBezTo>
                <a:cubicBezTo>
                  <a:pt x="289308" y="164548"/>
                  <a:pt x="296173" y="172528"/>
                  <a:pt x="301924" y="181154"/>
                </a:cubicBezTo>
                <a:cubicBezTo>
                  <a:pt x="303655" y="196733"/>
                  <a:pt x="307972" y="267153"/>
                  <a:pt x="319177" y="293298"/>
                </a:cubicBezTo>
                <a:cubicBezTo>
                  <a:pt x="323261" y="302827"/>
                  <a:pt x="330679" y="310551"/>
                  <a:pt x="336430" y="319177"/>
                </a:cubicBezTo>
                <a:cubicBezTo>
                  <a:pt x="339305" y="339305"/>
                  <a:pt x="343703" y="359274"/>
                  <a:pt x="345056" y="379562"/>
                </a:cubicBezTo>
                <a:cubicBezTo>
                  <a:pt x="349459" y="445614"/>
                  <a:pt x="342800" y="512672"/>
                  <a:pt x="353683" y="577969"/>
                </a:cubicBezTo>
                <a:cubicBezTo>
                  <a:pt x="355178" y="586938"/>
                  <a:pt x="370477" y="586209"/>
                  <a:pt x="379562" y="586596"/>
                </a:cubicBezTo>
                <a:cubicBezTo>
                  <a:pt x="506001" y="591976"/>
                  <a:pt x="632603" y="592347"/>
                  <a:pt x="759124" y="595222"/>
                </a:cubicBezTo>
                <a:cubicBezTo>
                  <a:pt x="805135" y="664237"/>
                  <a:pt x="744744" y="580841"/>
                  <a:pt x="802256" y="638354"/>
                </a:cubicBezTo>
                <a:cubicBezTo>
                  <a:pt x="809587" y="645685"/>
                  <a:pt x="810717" y="658739"/>
                  <a:pt x="819509" y="664234"/>
                </a:cubicBezTo>
                <a:cubicBezTo>
                  <a:pt x="834931" y="673873"/>
                  <a:pt x="871268" y="681486"/>
                  <a:pt x="871268" y="681486"/>
                </a:cubicBezTo>
                <a:cubicBezTo>
                  <a:pt x="942303" y="728844"/>
                  <a:pt x="860900" y="666924"/>
                  <a:pt x="905773" y="724618"/>
                </a:cubicBezTo>
                <a:cubicBezTo>
                  <a:pt x="946505" y="776988"/>
                  <a:pt x="940890" y="770830"/>
                  <a:pt x="983411" y="785003"/>
                </a:cubicBezTo>
                <a:cubicBezTo>
                  <a:pt x="1000664" y="796505"/>
                  <a:pt x="1023668" y="802256"/>
                  <a:pt x="1035170" y="819509"/>
                </a:cubicBezTo>
                <a:cubicBezTo>
                  <a:pt x="1040921" y="828135"/>
                  <a:pt x="1043630" y="839893"/>
                  <a:pt x="1052422" y="845388"/>
                </a:cubicBezTo>
                <a:cubicBezTo>
                  <a:pt x="1067844" y="855027"/>
                  <a:pt x="1104181" y="862641"/>
                  <a:pt x="1104181" y="862641"/>
                </a:cubicBezTo>
                <a:cubicBezTo>
                  <a:pt x="1132936" y="905773"/>
                  <a:pt x="1112808" y="882769"/>
                  <a:pt x="1173192" y="923026"/>
                </a:cubicBezTo>
                <a:lnTo>
                  <a:pt x="1199071" y="940279"/>
                </a:lnTo>
                <a:cubicBezTo>
                  <a:pt x="1204822" y="948905"/>
                  <a:pt x="1208993" y="958827"/>
                  <a:pt x="1216324" y="966158"/>
                </a:cubicBezTo>
                <a:cubicBezTo>
                  <a:pt x="1223655" y="973489"/>
                  <a:pt x="1235377" y="975608"/>
                  <a:pt x="1242204" y="983411"/>
                </a:cubicBezTo>
                <a:cubicBezTo>
                  <a:pt x="1255858" y="999016"/>
                  <a:pt x="1265207" y="1017916"/>
                  <a:pt x="1276709" y="1035169"/>
                </a:cubicBezTo>
                <a:lnTo>
                  <a:pt x="1293962" y="1061049"/>
                </a:lnTo>
                <a:lnTo>
                  <a:pt x="1311215" y="1086928"/>
                </a:lnTo>
                <a:cubicBezTo>
                  <a:pt x="1314090" y="1121434"/>
                  <a:pt x="1315795" y="1156057"/>
                  <a:pt x="1319841" y="1190445"/>
                </a:cubicBezTo>
                <a:cubicBezTo>
                  <a:pt x="1321554" y="1205007"/>
                  <a:pt x="1327385" y="1218955"/>
                  <a:pt x="1328468" y="1233577"/>
                </a:cubicBezTo>
                <a:cubicBezTo>
                  <a:pt x="1333146" y="1296730"/>
                  <a:pt x="1332737" y="1360182"/>
                  <a:pt x="1337094" y="1423358"/>
                </a:cubicBezTo>
                <a:cubicBezTo>
                  <a:pt x="1339316" y="1455576"/>
                  <a:pt x="1345500" y="1487286"/>
                  <a:pt x="1354347" y="1518249"/>
                </a:cubicBezTo>
                <a:cubicBezTo>
                  <a:pt x="1379099" y="1604879"/>
                  <a:pt x="1344630" y="1470761"/>
                  <a:pt x="1371600" y="1578634"/>
                </a:cubicBezTo>
                <a:cubicBezTo>
                  <a:pt x="1374475" y="1719532"/>
                  <a:pt x="1375531" y="1860479"/>
                  <a:pt x="1380226" y="2001328"/>
                </a:cubicBezTo>
                <a:cubicBezTo>
                  <a:pt x="1381284" y="2033071"/>
                  <a:pt x="1383334" y="2064941"/>
                  <a:pt x="1388853" y="2096218"/>
                </a:cubicBezTo>
                <a:cubicBezTo>
                  <a:pt x="1392013" y="2114127"/>
                  <a:pt x="1406105" y="2147977"/>
                  <a:pt x="1406105" y="2147977"/>
                </a:cubicBezTo>
                <a:lnTo>
                  <a:pt x="1414732" y="220836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6" name="Freeform 55"/>
          <p:cNvSpPr/>
          <p:nvPr/>
        </p:nvSpPr>
        <p:spPr>
          <a:xfrm>
            <a:off x="5355055" y="3113052"/>
            <a:ext cx="838017" cy="736669"/>
          </a:xfrm>
          <a:custGeom>
            <a:avLst/>
            <a:gdLst>
              <a:gd name="connsiteX0" fmla="*/ 2639752 w 2639752"/>
              <a:gd name="connsiteY0" fmla="*/ 2320506 h 2320506"/>
              <a:gd name="connsiteX1" fmla="*/ 2544862 w 2639752"/>
              <a:gd name="connsiteY1" fmla="*/ 2294626 h 2320506"/>
              <a:gd name="connsiteX2" fmla="*/ 2518982 w 2639752"/>
              <a:gd name="connsiteY2" fmla="*/ 2277373 h 2320506"/>
              <a:gd name="connsiteX3" fmla="*/ 2467224 w 2639752"/>
              <a:gd name="connsiteY3" fmla="*/ 2260121 h 2320506"/>
              <a:gd name="connsiteX4" fmla="*/ 2441345 w 2639752"/>
              <a:gd name="connsiteY4" fmla="*/ 2242868 h 2320506"/>
              <a:gd name="connsiteX5" fmla="*/ 2415465 w 2639752"/>
              <a:gd name="connsiteY5" fmla="*/ 2234241 h 2320506"/>
              <a:gd name="connsiteX6" fmla="*/ 2329201 w 2639752"/>
              <a:gd name="connsiteY6" fmla="*/ 2191109 h 2320506"/>
              <a:gd name="connsiteX7" fmla="*/ 2277443 w 2639752"/>
              <a:gd name="connsiteY7" fmla="*/ 2156604 h 2320506"/>
              <a:gd name="connsiteX8" fmla="*/ 2234311 w 2639752"/>
              <a:gd name="connsiteY8" fmla="*/ 2113472 h 2320506"/>
              <a:gd name="connsiteX9" fmla="*/ 2217058 w 2639752"/>
              <a:gd name="connsiteY9" fmla="*/ 2087592 h 2320506"/>
              <a:gd name="connsiteX10" fmla="*/ 2156673 w 2639752"/>
              <a:gd name="connsiteY10" fmla="*/ 2053087 h 2320506"/>
              <a:gd name="connsiteX11" fmla="*/ 2139420 w 2639752"/>
              <a:gd name="connsiteY11" fmla="*/ 2027207 h 2320506"/>
              <a:gd name="connsiteX12" fmla="*/ 2087662 w 2639752"/>
              <a:gd name="connsiteY12" fmla="*/ 2001328 h 2320506"/>
              <a:gd name="connsiteX13" fmla="*/ 2070409 w 2639752"/>
              <a:gd name="connsiteY13" fmla="*/ 1975449 h 2320506"/>
              <a:gd name="connsiteX14" fmla="*/ 2044530 w 2639752"/>
              <a:gd name="connsiteY14" fmla="*/ 1966823 h 2320506"/>
              <a:gd name="connsiteX15" fmla="*/ 1992771 w 2639752"/>
              <a:gd name="connsiteY15" fmla="*/ 1932317 h 2320506"/>
              <a:gd name="connsiteX16" fmla="*/ 1966892 w 2639752"/>
              <a:gd name="connsiteY16" fmla="*/ 1915064 h 2320506"/>
              <a:gd name="connsiteX17" fmla="*/ 1941013 w 2639752"/>
              <a:gd name="connsiteY17" fmla="*/ 1897811 h 2320506"/>
              <a:gd name="connsiteX18" fmla="*/ 1880628 w 2639752"/>
              <a:gd name="connsiteY18" fmla="*/ 1846053 h 2320506"/>
              <a:gd name="connsiteX19" fmla="*/ 1854748 w 2639752"/>
              <a:gd name="connsiteY19" fmla="*/ 1837426 h 2320506"/>
              <a:gd name="connsiteX20" fmla="*/ 1837496 w 2639752"/>
              <a:gd name="connsiteY20" fmla="*/ 1811547 h 2320506"/>
              <a:gd name="connsiteX21" fmla="*/ 1828869 w 2639752"/>
              <a:gd name="connsiteY21" fmla="*/ 1716656 h 2320506"/>
              <a:gd name="connsiteX22" fmla="*/ 1820243 w 2639752"/>
              <a:gd name="connsiteY22" fmla="*/ 1664898 h 2320506"/>
              <a:gd name="connsiteX23" fmla="*/ 1768484 w 2639752"/>
              <a:gd name="connsiteY23" fmla="*/ 1587260 h 2320506"/>
              <a:gd name="connsiteX24" fmla="*/ 1751231 w 2639752"/>
              <a:gd name="connsiteY24" fmla="*/ 1561381 h 2320506"/>
              <a:gd name="connsiteX25" fmla="*/ 1725352 w 2639752"/>
              <a:gd name="connsiteY25" fmla="*/ 1535502 h 2320506"/>
              <a:gd name="connsiteX26" fmla="*/ 1673594 w 2639752"/>
              <a:gd name="connsiteY26" fmla="*/ 1457864 h 2320506"/>
              <a:gd name="connsiteX27" fmla="*/ 1656341 w 2639752"/>
              <a:gd name="connsiteY27" fmla="*/ 1431985 h 2320506"/>
              <a:gd name="connsiteX28" fmla="*/ 1647714 w 2639752"/>
              <a:gd name="connsiteY28" fmla="*/ 1406106 h 2320506"/>
              <a:gd name="connsiteX29" fmla="*/ 1578703 w 2639752"/>
              <a:gd name="connsiteY29" fmla="*/ 1380226 h 2320506"/>
              <a:gd name="connsiteX30" fmla="*/ 1552824 w 2639752"/>
              <a:gd name="connsiteY30" fmla="*/ 1362973 h 2320506"/>
              <a:gd name="connsiteX31" fmla="*/ 1509692 w 2639752"/>
              <a:gd name="connsiteY31" fmla="*/ 1302589 h 2320506"/>
              <a:gd name="connsiteX32" fmla="*/ 1492439 w 2639752"/>
              <a:gd name="connsiteY32" fmla="*/ 1250830 h 2320506"/>
              <a:gd name="connsiteX33" fmla="*/ 1457933 w 2639752"/>
              <a:gd name="connsiteY33" fmla="*/ 1155939 h 2320506"/>
              <a:gd name="connsiteX34" fmla="*/ 1432054 w 2639752"/>
              <a:gd name="connsiteY34" fmla="*/ 1138687 h 2320506"/>
              <a:gd name="connsiteX35" fmla="*/ 1414801 w 2639752"/>
              <a:gd name="connsiteY35" fmla="*/ 1112807 h 2320506"/>
              <a:gd name="connsiteX36" fmla="*/ 1388922 w 2639752"/>
              <a:gd name="connsiteY36" fmla="*/ 1104181 h 2320506"/>
              <a:gd name="connsiteX37" fmla="*/ 1354416 w 2639752"/>
              <a:gd name="connsiteY37" fmla="*/ 1052423 h 2320506"/>
              <a:gd name="connsiteX38" fmla="*/ 1345790 w 2639752"/>
              <a:gd name="connsiteY38" fmla="*/ 983411 h 2320506"/>
              <a:gd name="connsiteX39" fmla="*/ 1302658 w 2639752"/>
              <a:gd name="connsiteY39" fmla="*/ 940279 h 2320506"/>
              <a:gd name="connsiteX40" fmla="*/ 1276779 w 2639752"/>
              <a:gd name="connsiteY40" fmla="*/ 914400 h 2320506"/>
              <a:gd name="connsiteX41" fmla="*/ 1225020 w 2639752"/>
              <a:gd name="connsiteY41" fmla="*/ 879894 h 2320506"/>
              <a:gd name="connsiteX42" fmla="*/ 1173262 w 2639752"/>
              <a:gd name="connsiteY42" fmla="*/ 836762 h 2320506"/>
              <a:gd name="connsiteX43" fmla="*/ 1095624 w 2639752"/>
              <a:gd name="connsiteY43" fmla="*/ 810883 h 2320506"/>
              <a:gd name="connsiteX44" fmla="*/ 1069745 w 2639752"/>
              <a:gd name="connsiteY44" fmla="*/ 802256 h 2320506"/>
              <a:gd name="connsiteX45" fmla="*/ 1043865 w 2639752"/>
              <a:gd name="connsiteY45" fmla="*/ 793630 h 2320506"/>
              <a:gd name="connsiteX46" fmla="*/ 1017986 w 2639752"/>
              <a:gd name="connsiteY46" fmla="*/ 767751 h 2320506"/>
              <a:gd name="connsiteX47" fmla="*/ 1000733 w 2639752"/>
              <a:gd name="connsiteY47" fmla="*/ 741872 h 2320506"/>
              <a:gd name="connsiteX48" fmla="*/ 974854 w 2639752"/>
              <a:gd name="connsiteY48" fmla="*/ 733245 h 2320506"/>
              <a:gd name="connsiteX49" fmla="*/ 914469 w 2639752"/>
              <a:gd name="connsiteY49" fmla="*/ 707366 h 2320506"/>
              <a:gd name="connsiteX50" fmla="*/ 845458 w 2639752"/>
              <a:gd name="connsiteY50" fmla="*/ 646981 h 2320506"/>
              <a:gd name="connsiteX51" fmla="*/ 819579 w 2639752"/>
              <a:gd name="connsiteY51" fmla="*/ 638355 h 2320506"/>
              <a:gd name="connsiteX52" fmla="*/ 793699 w 2639752"/>
              <a:gd name="connsiteY52" fmla="*/ 621102 h 2320506"/>
              <a:gd name="connsiteX53" fmla="*/ 664303 w 2639752"/>
              <a:gd name="connsiteY53" fmla="*/ 646981 h 2320506"/>
              <a:gd name="connsiteX54" fmla="*/ 629797 w 2639752"/>
              <a:gd name="connsiteY54" fmla="*/ 664234 h 2320506"/>
              <a:gd name="connsiteX55" fmla="*/ 578039 w 2639752"/>
              <a:gd name="connsiteY55" fmla="*/ 681487 h 2320506"/>
              <a:gd name="connsiteX56" fmla="*/ 526280 w 2639752"/>
              <a:gd name="connsiteY56" fmla="*/ 698739 h 2320506"/>
              <a:gd name="connsiteX57" fmla="*/ 500401 w 2639752"/>
              <a:gd name="connsiteY57" fmla="*/ 707366 h 2320506"/>
              <a:gd name="connsiteX58" fmla="*/ 457269 w 2639752"/>
              <a:gd name="connsiteY58" fmla="*/ 698739 h 2320506"/>
              <a:gd name="connsiteX59" fmla="*/ 448643 w 2639752"/>
              <a:gd name="connsiteY59" fmla="*/ 672860 h 2320506"/>
              <a:gd name="connsiteX60" fmla="*/ 440016 w 2639752"/>
              <a:gd name="connsiteY60" fmla="*/ 586596 h 2320506"/>
              <a:gd name="connsiteX61" fmla="*/ 379631 w 2639752"/>
              <a:gd name="connsiteY61" fmla="*/ 517585 h 2320506"/>
              <a:gd name="connsiteX62" fmla="*/ 371005 w 2639752"/>
              <a:gd name="connsiteY62" fmla="*/ 483079 h 2320506"/>
              <a:gd name="connsiteX63" fmla="*/ 353752 w 2639752"/>
              <a:gd name="connsiteY63" fmla="*/ 431321 h 2320506"/>
              <a:gd name="connsiteX64" fmla="*/ 345126 w 2639752"/>
              <a:gd name="connsiteY64" fmla="*/ 379562 h 2320506"/>
              <a:gd name="connsiteX65" fmla="*/ 327873 w 2639752"/>
              <a:gd name="connsiteY65" fmla="*/ 353683 h 2320506"/>
              <a:gd name="connsiteX66" fmla="*/ 319246 w 2639752"/>
              <a:gd name="connsiteY66" fmla="*/ 327804 h 2320506"/>
              <a:gd name="connsiteX67" fmla="*/ 284741 w 2639752"/>
              <a:gd name="connsiteY67" fmla="*/ 276045 h 2320506"/>
              <a:gd name="connsiteX68" fmla="*/ 241609 w 2639752"/>
              <a:gd name="connsiteY68" fmla="*/ 224287 h 2320506"/>
              <a:gd name="connsiteX69" fmla="*/ 215730 w 2639752"/>
              <a:gd name="connsiteY69" fmla="*/ 207034 h 2320506"/>
              <a:gd name="connsiteX70" fmla="*/ 181224 w 2639752"/>
              <a:gd name="connsiteY70" fmla="*/ 129396 h 2320506"/>
              <a:gd name="connsiteX71" fmla="*/ 172597 w 2639752"/>
              <a:gd name="connsiteY71" fmla="*/ 103517 h 2320506"/>
              <a:gd name="connsiteX72" fmla="*/ 146718 w 2639752"/>
              <a:gd name="connsiteY72" fmla="*/ 86264 h 2320506"/>
              <a:gd name="connsiteX73" fmla="*/ 129465 w 2639752"/>
              <a:gd name="connsiteY73" fmla="*/ 60385 h 2320506"/>
              <a:gd name="connsiteX74" fmla="*/ 103586 w 2639752"/>
              <a:gd name="connsiteY74" fmla="*/ 51758 h 2320506"/>
              <a:gd name="connsiteX75" fmla="*/ 77707 w 2639752"/>
              <a:gd name="connsiteY75" fmla="*/ 34506 h 2320506"/>
              <a:gd name="connsiteX76" fmla="*/ 25948 w 2639752"/>
              <a:gd name="connsiteY76" fmla="*/ 17253 h 2320506"/>
              <a:gd name="connsiteX77" fmla="*/ 69 w 2639752"/>
              <a:gd name="connsiteY77" fmla="*/ 0 h 2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39752" h="2320506">
                <a:moveTo>
                  <a:pt x="2639752" y="2320506"/>
                </a:moveTo>
                <a:cubicBezTo>
                  <a:pt x="2616604" y="2315876"/>
                  <a:pt x="2563624" y="2307134"/>
                  <a:pt x="2544862" y="2294626"/>
                </a:cubicBezTo>
                <a:cubicBezTo>
                  <a:pt x="2536235" y="2288875"/>
                  <a:pt x="2528456" y="2281584"/>
                  <a:pt x="2518982" y="2277373"/>
                </a:cubicBezTo>
                <a:cubicBezTo>
                  <a:pt x="2502364" y="2269987"/>
                  <a:pt x="2467224" y="2260121"/>
                  <a:pt x="2467224" y="2260121"/>
                </a:cubicBezTo>
                <a:cubicBezTo>
                  <a:pt x="2458598" y="2254370"/>
                  <a:pt x="2450618" y="2247505"/>
                  <a:pt x="2441345" y="2242868"/>
                </a:cubicBezTo>
                <a:cubicBezTo>
                  <a:pt x="2433212" y="2238801"/>
                  <a:pt x="2423414" y="2238657"/>
                  <a:pt x="2415465" y="2234241"/>
                </a:cubicBezTo>
                <a:cubicBezTo>
                  <a:pt x="2331433" y="2187557"/>
                  <a:pt x="2396636" y="2207969"/>
                  <a:pt x="2329201" y="2191109"/>
                </a:cubicBezTo>
                <a:cubicBezTo>
                  <a:pt x="2311948" y="2179607"/>
                  <a:pt x="2288945" y="2173857"/>
                  <a:pt x="2277443" y="2156604"/>
                </a:cubicBezTo>
                <a:cubicBezTo>
                  <a:pt x="2254439" y="2122098"/>
                  <a:pt x="2268817" y="2136475"/>
                  <a:pt x="2234311" y="2113472"/>
                </a:cubicBezTo>
                <a:cubicBezTo>
                  <a:pt x="2228560" y="2104845"/>
                  <a:pt x="2224389" y="2094923"/>
                  <a:pt x="2217058" y="2087592"/>
                </a:cubicBezTo>
                <a:cubicBezTo>
                  <a:pt x="2204863" y="2075397"/>
                  <a:pt x="2170208" y="2059854"/>
                  <a:pt x="2156673" y="2053087"/>
                </a:cubicBezTo>
                <a:cubicBezTo>
                  <a:pt x="2150922" y="2044460"/>
                  <a:pt x="2146751" y="2034538"/>
                  <a:pt x="2139420" y="2027207"/>
                </a:cubicBezTo>
                <a:cubicBezTo>
                  <a:pt x="2122699" y="2010486"/>
                  <a:pt x="2108708" y="2008344"/>
                  <a:pt x="2087662" y="2001328"/>
                </a:cubicBezTo>
                <a:cubicBezTo>
                  <a:pt x="2081911" y="1992702"/>
                  <a:pt x="2078505" y="1981926"/>
                  <a:pt x="2070409" y="1975449"/>
                </a:cubicBezTo>
                <a:cubicBezTo>
                  <a:pt x="2063309" y="1969769"/>
                  <a:pt x="2052479" y="1971239"/>
                  <a:pt x="2044530" y="1966823"/>
                </a:cubicBezTo>
                <a:cubicBezTo>
                  <a:pt x="2026404" y="1956753"/>
                  <a:pt x="2010024" y="1943819"/>
                  <a:pt x="1992771" y="1932317"/>
                </a:cubicBezTo>
                <a:lnTo>
                  <a:pt x="1966892" y="1915064"/>
                </a:lnTo>
                <a:cubicBezTo>
                  <a:pt x="1958266" y="1909313"/>
                  <a:pt x="1948344" y="1905142"/>
                  <a:pt x="1941013" y="1897811"/>
                </a:cubicBezTo>
                <a:cubicBezTo>
                  <a:pt x="1920619" y="1877418"/>
                  <a:pt x="1906447" y="1860807"/>
                  <a:pt x="1880628" y="1846053"/>
                </a:cubicBezTo>
                <a:cubicBezTo>
                  <a:pt x="1872733" y="1841541"/>
                  <a:pt x="1863375" y="1840302"/>
                  <a:pt x="1854748" y="1837426"/>
                </a:cubicBezTo>
                <a:cubicBezTo>
                  <a:pt x="1848997" y="1828800"/>
                  <a:pt x="1839668" y="1821684"/>
                  <a:pt x="1837496" y="1811547"/>
                </a:cubicBezTo>
                <a:cubicBezTo>
                  <a:pt x="1830841" y="1780491"/>
                  <a:pt x="1832580" y="1748199"/>
                  <a:pt x="1828869" y="1716656"/>
                </a:cubicBezTo>
                <a:cubicBezTo>
                  <a:pt x="1826825" y="1699285"/>
                  <a:pt x="1826970" y="1681043"/>
                  <a:pt x="1820243" y="1664898"/>
                </a:cubicBezTo>
                <a:cubicBezTo>
                  <a:pt x="1820242" y="1664895"/>
                  <a:pt x="1777112" y="1600201"/>
                  <a:pt x="1768484" y="1587260"/>
                </a:cubicBezTo>
                <a:cubicBezTo>
                  <a:pt x="1762733" y="1578634"/>
                  <a:pt x="1758562" y="1568712"/>
                  <a:pt x="1751231" y="1561381"/>
                </a:cubicBezTo>
                <a:cubicBezTo>
                  <a:pt x="1742605" y="1552755"/>
                  <a:pt x="1732842" y="1545132"/>
                  <a:pt x="1725352" y="1535502"/>
                </a:cubicBezTo>
                <a:cubicBezTo>
                  <a:pt x="1725338" y="1535484"/>
                  <a:pt x="1682227" y="1470814"/>
                  <a:pt x="1673594" y="1457864"/>
                </a:cubicBezTo>
                <a:cubicBezTo>
                  <a:pt x="1667843" y="1449238"/>
                  <a:pt x="1659620" y="1441821"/>
                  <a:pt x="1656341" y="1431985"/>
                </a:cubicBezTo>
                <a:cubicBezTo>
                  <a:pt x="1653465" y="1423359"/>
                  <a:pt x="1653394" y="1413206"/>
                  <a:pt x="1647714" y="1406106"/>
                </a:cubicBezTo>
                <a:cubicBezTo>
                  <a:pt x="1630790" y="1384951"/>
                  <a:pt x="1602084" y="1384903"/>
                  <a:pt x="1578703" y="1380226"/>
                </a:cubicBezTo>
                <a:cubicBezTo>
                  <a:pt x="1570077" y="1374475"/>
                  <a:pt x="1558319" y="1371765"/>
                  <a:pt x="1552824" y="1362973"/>
                </a:cubicBezTo>
                <a:cubicBezTo>
                  <a:pt x="1510449" y="1295174"/>
                  <a:pt x="1563947" y="1320673"/>
                  <a:pt x="1509692" y="1302589"/>
                </a:cubicBezTo>
                <a:cubicBezTo>
                  <a:pt x="1503941" y="1285336"/>
                  <a:pt x="1496005" y="1268663"/>
                  <a:pt x="1492439" y="1250830"/>
                </a:cubicBezTo>
                <a:cubicBezTo>
                  <a:pt x="1486109" y="1219177"/>
                  <a:pt x="1482434" y="1180440"/>
                  <a:pt x="1457933" y="1155939"/>
                </a:cubicBezTo>
                <a:cubicBezTo>
                  <a:pt x="1450602" y="1148608"/>
                  <a:pt x="1440680" y="1144438"/>
                  <a:pt x="1432054" y="1138687"/>
                </a:cubicBezTo>
                <a:cubicBezTo>
                  <a:pt x="1426303" y="1130060"/>
                  <a:pt x="1422897" y="1119284"/>
                  <a:pt x="1414801" y="1112807"/>
                </a:cubicBezTo>
                <a:cubicBezTo>
                  <a:pt x="1407701" y="1107127"/>
                  <a:pt x="1395352" y="1110611"/>
                  <a:pt x="1388922" y="1104181"/>
                </a:cubicBezTo>
                <a:cubicBezTo>
                  <a:pt x="1374260" y="1089519"/>
                  <a:pt x="1354416" y="1052423"/>
                  <a:pt x="1354416" y="1052423"/>
                </a:cubicBezTo>
                <a:cubicBezTo>
                  <a:pt x="1351541" y="1029419"/>
                  <a:pt x="1351890" y="1005777"/>
                  <a:pt x="1345790" y="983411"/>
                </a:cubicBezTo>
                <a:cubicBezTo>
                  <a:pt x="1338348" y="956123"/>
                  <a:pt x="1321601" y="956065"/>
                  <a:pt x="1302658" y="940279"/>
                </a:cubicBezTo>
                <a:cubicBezTo>
                  <a:pt x="1293286" y="932469"/>
                  <a:pt x="1286409" y="921890"/>
                  <a:pt x="1276779" y="914400"/>
                </a:cubicBezTo>
                <a:cubicBezTo>
                  <a:pt x="1260411" y="901670"/>
                  <a:pt x="1239682" y="894556"/>
                  <a:pt x="1225020" y="879894"/>
                </a:cubicBezTo>
                <a:cubicBezTo>
                  <a:pt x="1208769" y="863643"/>
                  <a:pt x="1194879" y="846370"/>
                  <a:pt x="1173262" y="836762"/>
                </a:cubicBezTo>
                <a:cubicBezTo>
                  <a:pt x="1173250" y="836757"/>
                  <a:pt x="1108570" y="815198"/>
                  <a:pt x="1095624" y="810883"/>
                </a:cubicBezTo>
                <a:lnTo>
                  <a:pt x="1069745" y="802256"/>
                </a:lnTo>
                <a:lnTo>
                  <a:pt x="1043865" y="793630"/>
                </a:lnTo>
                <a:cubicBezTo>
                  <a:pt x="1035239" y="785004"/>
                  <a:pt x="1025796" y="777123"/>
                  <a:pt x="1017986" y="767751"/>
                </a:cubicBezTo>
                <a:cubicBezTo>
                  <a:pt x="1011349" y="759786"/>
                  <a:pt x="1008829" y="748349"/>
                  <a:pt x="1000733" y="741872"/>
                </a:cubicBezTo>
                <a:cubicBezTo>
                  <a:pt x="993633" y="736192"/>
                  <a:pt x="983212" y="736827"/>
                  <a:pt x="974854" y="733245"/>
                </a:cubicBezTo>
                <a:cubicBezTo>
                  <a:pt x="900249" y="701271"/>
                  <a:pt x="975150" y="727592"/>
                  <a:pt x="914469" y="707366"/>
                </a:cubicBezTo>
                <a:cubicBezTo>
                  <a:pt x="870577" y="641528"/>
                  <a:pt x="901686" y="663046"/>
                  <a:pt x="845458" y="646981"/>
                </a:cubicBezTo>
                <a:cubicBezTo>
                  <a:pt x="836715" y="644483"/>
                  <a:pt x="828205" y="641230"/>
                  <a:pt x="819579" y="638355"/>
                </a:cubicBezTo>
                <a:cubicBezTo>
                  <a:pt x="810952" y="632604"/>
                  <a:pt x="804031" y="621963"/>
                  <a:pt x="793699" y="621102"/>
                </a:cubicBezTo>
                <a:cubicBezTo>
                  <a:pt x="761169" y="618391"/>
                  <a:pt x="696635" y="630815"/>
                  <a:pt x="664303" y="646981"/>
                </a:cubicBezTo>
                <a:cubicBezTo>
                  <a:pt x="652801" y="652732"/>
                  <a:pt x="641737" y="659458"/>
                  <a:pt x="629797" y="664234"/>
                </a:cubicBezTo>
                <a:cubicBezTo>
                  <a:pt x="612912" y="670988"/>
                  <a:pt x="595292" y="675736"/>
                  <a:pt x="578039" y="681487"/>
                </a:cubicBezTo>
                <a:lnTo>
                  <a:pt x="526280" y="698739"/>
                </a:lnTo>
                <a:lnTo>
                  <a:pt x="500401" y="707366"/>
                </a:lnTo>
                <a:cubicBezTo>
                  <a:pt x="486024" y="704490"/>
                  <a:pt x="469469" y="706872"/>
                  <a:pt x="457269" y="698739"/>
                </a:cubicBezTo>
                <a:cubicBezTo>
                  <a:pt x="449703" y="693695"/>
                  <a:pt x="450026" y="681847"/>
                  <a:pt x="448643" y="672860"/>
                </a:cubicBezTo>
                <a:cubicBezTo>
                  <a:pt x="444249" y="644298"/>
                  <a:pt x="448636" y="614179"/>
                  <a:pt x="440016" y="586596"/>
                </a:cubicBezTo>
                <a:cubicBezTo>
                  <a:pt x="426773" y="544220"/>
                  <a:pt x="409256" y="537335"/>
                  <a:pt x="379631" y="517585"/>
                </a:cubicBezTo>
                <a:cubicBezTo>
                  <a:pt x="376756" y="506083"/>
                  <a:pt x="374412" y="494435"/>
                  <a:pt x="371005" y="483079"/>
                </a:cubicBezTo>
                <a:cubicBezTo>
                  <a:pt x="365779" y="465660"/>
                  <a:pt x="353752" y="431321"/>
                  <a:pt x="353752" y="431321"/>
                </a:cubicBezTo>
                <a:cubicBezTo>
                  <a:pt x="350877" y="414068"/>
                  <a:pt x="350657" y="396155"/>
                  <a:pt x="345126" y="379562"/>
                </a:cubicBezTo>
                <a:cubicBezTo>
                  <a:pt x="341848" y="369726"/>
                  <a:pt x="332510" y="362956"/>
                  <a:pt x="327873" y="353683"/>
                </a:cubicBezTo>
                <a:cubicBezTo>
                  <a:pt x="323806" y="345550"/>
                  <a:pt x="323662" y="335753"/>
                  <a:pt x="319246" y="327804"/>
                </a:cubicBezTo>
                <a:cubicBezTo>
                  <a:pt x="309176" y="309678"/>
                  <a:pt x="296243" y="293298"/>
                  <a:pt x="284741" y="276045"/>
                </a:cubicBezTo>
                <a:cubicBezTo>
                  <a:pt x="267778" y="250600"/>
                  <a:pt x="266515" y="245042"/>
                  <a:pt x="241609" y="224287"/>
                </a:cubicBezTo>
                <a:cubicBezTo>
                  <a:pt x="233644" y="217650"/>
                  <a:pt x="224356" y="212785"/>
                  <a:pt x="215730" y="207034"/>
                </a:cubicBezTo>
                <a:cubicBezTo>
                  <a:pt x="188388" y="166022"/>
                  <a:pt x="201757" y="190992"/>
                  <a:pt x="181224" y="129396"/>
                </a:cubicBezTo>
                <a:cubicBezTo>
                  <a:pt x="178348" y="120770"/>
                  <a:pt x="180163" y="108561"/>
                  <a:pt x="172597" y="103517"/>
                </a:cubicBezTo>
                <a:lnTo>
                  <a:pt x="146718" y="86264"/>
                </a:lnTo>
                <a:cubicBezTo>
                  <a:pt x="140967" y="77638"/>
                  <a:pt x="137561" y="66862"/>
                  <a:pt x="129465" y="60385"/>
                </a:cubicBezTo>
                <a:cubicBezTo>
                  <a:pt x="122365" y="54705"/>
                  <a:pt x="111719" y="55825"/>
                  <a:pt x="103586" y="51758"/>
                </a:cubicBezTo>
                <a:cubicBezTo>
                  <a:pt x="94313" y="47122"/>
                  <a:pt x="87181" y="38717"/>
                  <a:pt x="77707" y="34506"/>
                </a:cubicBezTo>
                <a:cubicBezTo>
                  <a:pt x="61088" y="27120"/>
                  <a:pt x="43201" y="23004"/>
                  <a:pt x="25948" y="17253"/>
                </a:cubicBezTo>
                <a:cubicBezTo>
                  <a:pt x="-2659" y="7717"/>
                  <a:pt x="69" y="17719"/>
                  <a:pt x="69"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7" name="Freeform 56"/>
          <p:cNvSpPr/>
          <p:nvPr/>
        </p:nvSpPr>
        <p:spPr>
          <a:xfrm>
            <a:off x="5353967" y="2784729"/>
            <a:ext cx="186221" cy="347795"/>
          </a:xfrm>
          <a:custGeom>
            <a:avLst/>
            <a:gdLst>
              <a:gd name="connsiteX0" fmla="*/ 0 w 586596"/>
              <a:gd name="connsiteY0" fmla="*/ 1095554 h 1095554"/>
              <a:gd name="connsiteX1" fmla="*/ 86264 w 586596"/>
              <a:gd name="connsiteY1" fmla="*/ 1086928 h 1095554"/>
              <a:gd name="connsiteX2" fmla="*/ 120770 w 586596"/>
              <a:gd name="connsiteY2" fmla="*/ 1078301 h 1095554"/>
              <a:gd name="connsiteX3" fmla="*/ 155275 w 586596"/>
              <a:gd name="connsiteY3" fmla="*/ 1026543 h 1095554"/>
              <a:gd name="connsiteX4" fmla="*/ 163902 w 586596"/>
              <a:gd name="connsiteY4" fmla="*/ 1000664 h 1095554"/>
              <a:gd name="connsiteX5" fmla="*/ 189781 w 586596"/>
              <a:gd name="connsiteY5" fmla="*/ 983411 h 1095554"/>
              <a:gd name="connsiteX6" fmla="*/ 215660 w 586596"/>
              <a:gd name="connsiteY6" fmla="*/ 931652 h 1095554"/>
              <a:gd name="connsiteX7" fmla="*/ 224287 w 586596"/>
              <a:gd name="connsiteY7" fmla="*/ 905773 h 1095554"/>
              <a:gd name="connsiteX8" fmla="*/ 241539 w 586596"/>
              <a:gd name="connsiteY8" fmla="*/ 879894 h 1095554"/>
              <a:gd name="connsiteX9" fmla="*/ 250166 w 586596"/>
              <a:gd name="connsiteY9" fmla="*/ 854015 h 1095554"/>
              <a:gd name="connsiteX10" fmla="*/ 293298 w 586596"/>
              <a:gd name="connsiteY10" fmla="*/ 802256 h 1095554"/>
              <a:gd name="connsiteX11" fmla="*/ 319177 w 586596"/>
              <a:gd name="connsiteY11" fmla="*/ 724618 h 1095554"/>
              <a:gd name="connsiteX12" fmla="*/ 327803 w 586596"/>
              <a:gd name="connsiteY12" fmla="*/ 698739 h 1095554"/>
              <a:gd name="connsiteX13" fmla="*/ 319177 w 586596"/>
              <a:gd name="connsiteY13" fmla="*/ 500332 h 1095554"/>
              <a:gd name="connsiteX14" fmla="*/ 301924 w 586596"/>
              <a:gd name="connsiteY14" fmla="*/ 474452 h 1095554"/>
              <a:gd name="connsiteX15" fmla="*/ 284671 w 586596"/>
              <a:gd name="connsiteY15" fmla="*/ 422694 h 1095554"/>
              <a:gd name="connsiteX16" fmla="*/ 293298 w 586596"/>
              <a:gd name="connsiteY16" fmla="*/ 232913 h 1095554"/>
              <a:gd name="connsiteX17" fmla="*/ 319177 w 586596"/>
              <a:gd name="connsiteY17" fmla="*/ 215660 h 1095554"/>
              <a:gd name="connsiteX18" fmla="*/ 370936 w 586596"/>
              <a:gd name="connsiteY18" fmla="*/ 224286 h 1095554"/>
              <a:gd name="connsiteX19" fmla="*/ 396815 w 586596"/>
              <a:gd name="connsiteY19" fmla="*/ 232913 h 1095554"/>
              <a:gd name="connsiteX20" fmla="*/ 405441 w 586596"/>
              <a:gd name="connsiteY20" fmla="*/ 258792 h 1095554"/>
              <a:gd name="connsiteX21" fmla="*/ 422694 w 586596"/>
              <a:gd name="connsiteY21" fmla="*/ 284671 h 1095554"/>
              <a:gd name="connsiteX22" fmla="*/ 439947 w 586596"/>
              <a:gd name="connsiteY22" fmla="*/ 336430 h 1095554"/>
              <a:gd name="connsiteX23" fmla="*/ 491705 w 586596"/>
              <a:gd name="connsiteY23" fmla="*/ 353683 h 1095554"/>
              <a:gd name="connsiteX24" fmla="*/ 526211 w 586596"/>
              <a:gd name="connsiteY24" fmla="*/ 345056 h 1095554"/>
              <a:gd name="connsiteX25" fmla="*/ 552090 w 586596"/>
              <a:gd name="connsiteY25" fmla="*/ 327803 h 1095554"/>
              <a:gd name="connsiteX26" fmla="*/ 586596 w 586596"/>
              <a:gd name="connsiteY26" fmla="*/ 232913 h 1095554"/>
              <a:gd name="connsiteX27" fmla="*/ 577970 w 586596"/>
              <a:gd name="connsiteY27" fmla="*/ 86264 h 1095554"/>
              <a:gd name="connsiteX28" fmla="*/ 560717 w 586596"/>
              <a:gd name="connsiteY28" fmla="*/ 60384 h 1095554"/>
              <a:gd name="connsiteX29" fmla="*/ 560717 w 586596"/>
              <a:gd name="connsiteY29" fmla="*/ 0 h 109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96" h="1095554">
                <a:moveTo>
                  <a:pt x="0" y="1095554"/>
                </a:moveTo>
                <a:cubicBezTo>
                  <a:pt x="28755" y="1092679"/>
                  <a:pt x="57656" y="1091015"/>
                  <a:pt x="86264" y="1086928"/>
                </a:cubicBezTo>
                <a:cubicBezTo>
                  <a:pt x="98001" y="1085251"/>
                  <a:pt x="111847" y="1086108"/>
                  <a:pt x="120770" y="1078301"/>
                </a:cubicBezTo>
                <a:cubicBezTo>
                  <a:pt x="136375" y="1064647"/>
                  <a:pt x="148718" y="1046214"/>
                  <a:pt x="155275" y="1026543"/>
                </a:cubicBezTo>
                <a:cubicBezTo>
                  <a:pt x="158151" y="1017917"/>
                  <a:pt x="158222" y="1007764"/>
                  <a:pt x="163902" y="1000664"/>
                </a:cubicBezTo>
                <a:cubicBezTo>
                  <a:pt x="170379" y="992568"/>
                  <a:pt x="181155" y="989162"/>
                  <a:pt x="189781" y="983411"/>
                </a:cubicBezTo>
                <a:cubicBezTo>
                  <a:pt x="211460" y="918371"/>
                  <a:pt x="182218" y="998535"/>
                  <a:pt x="215660" y="931652"/>
                </a:cubicBezTo>
                <a:cubicBezTo>
                  <a:pt x="219727" y="923519"/>
                  <a:pt x="220220" y="913906"/>
                  <a:pt x="224287" y="905773"/>
                </a:cubicBezTo>
                <a:cubicBezTo>
                  <a:pt x="228923" y="896500"/>
                  <a:pt x="236903" y="889167"/>
                  <a:pt x="241539" y="879894"/>
                </a:cubicBezTo>
                <a:cubicBezTo>
                  <a:pt x="245606" y="871761"/>
                  <a:pt x="246099" y="862148"/>
                  <a:pt x="250166" y="854015"/>
                </a:cubicBezTo>
                <a:cubicBezTo>
                  <a:pt x="262177" y="829993"/>
                  <a:pt x="274218" y="821336"/>
                  <a:pt x="293298" y="802256"/>
                </a:cubicBezTo>
                <a:lnTo>
                  <a:pt x="319177" y="724618"/>
                </a:lnTo>
                <a:lnTo>
                  <a:pt x="327803" y="698739"/>
                </a:lnTo>
                <a:cubicBezTo>
                  <a:pt x="324928" y="632603"/>
                  <a:pt x="326765" y="566094"/>
                  <a:pt x="319177" y="500332"/>
                </a:cubicBezTo>
                <a:cubicBezTo>
                  <a:pt x="317989" y="490032"/>
                  <a:pt x="306135" y="483926"/>
                  <a:pt x="301924" y="474452"/>
                </a:cubicBezTo>
                <a:cubicBezTo>
                  <a:pt x="294538" y="457833"/>
                  <a:pt x="284671" y="422694"/>
                  <a:pt x="284671" y="422694"/>
                </a:cubicBezTo>
                <a:cubicBezTo>
                  <a:pt x="287547" y="359434"/>
                  <a:pt x="282887" y="295377"/>
                  <a:pt x="293298" y="232913"/>
                </a:cubicBezTo>
                <a:cubicBezTo>
                  <a:pt x="295002" y="222686"/>
                  <a:pt x="308873" y="216805"/>
                  <a:pt x="319177" y="215660"/>
                </a:cubicBezTo>
                <a:cubicBezTo>
                  <a:pt x="336561" y="213728"/>
                  <a:pt x="353683" y="221411"/>
                  <a:pt x="370936" y="224286"/>
                </a:cubicBezTo>
                <a:cubicBezTo>
                  <a:pt x="379562" y="227162"/>
                  <a:pt x="390385" y="226483"/>
                  <a:pt x="396815" y="232913"/>
                </a:cubicBezTo>
                <a:cubicBezTo>
                  <a:pt x="403245" y="239343"/>
                  <a:pt x="401375" y="250659"/>
                  <a:pt x="405441" y="258792"/>
                </a:cubicBezTo>
                <a:cubicBezTo>
                  <a:pt x="410078" y="268065"/>
                  <a:pt x="416943" y="276045"/>
                  <a:pt x="422694" y="284671"/>
                </a:cubicBezTo>
                <a:cubicBezTo>
                  <a:pt x="428445" y="301924"/>
                  <a:pt x="422694" y="330679"/>
                  <a:pt x="439947" y="336430"/>
                </a:cubicBezTo>
                <a:lnTo>
                  <a:pt x="491705" y="353683"/>
                </a:lnTo>
                <a:cubicBezTo>
                  <a:pt x="503207" y="350807"/>
                  <a:pt x="515314" y="349726"/>
                  <a:pt x="526211" y="345056"/>
                </a:cubicBezTo>
                <a:cubicBezTo>
                  <a:pt x="535740" y="340972"/>
                  <a:pt x="544759" y="335134"/>
                  <a:pt x="552090" y="327803"/>
                </a:cubicBezTo>
                <a:cubicBezTo>
                  <a:pt x="576592" y="303301"/>
                  <a:pt x="580266" y="264567"/>
                  <a:pt x="586596" y="232913"/>
                </a:cubicBezTo>
                <a:cubicBezTo>
                  <a:pt x="583721" y="184030"/>
                  <a:pt x="585234" y="134690"/>
                  <a:pt x="577970" y="86264"/>
                </a:cubicBezTo>
                <a:cubicBezTo>
                  <a:pt x="576432" y="76011"/>
                  <a:pt x="562750" y="70551"/>
                  <a:pt x="560717" y="60384"/>
                </a:cubicBezTo>
                <a:cubicBezTo>
                  <a:pt x="556770" y="40647"/>
                  <a:pt x="560717" y="20128"/>
                  <a:pt x="56071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54" name="Freeform 53"/>
          <p:cNvSpPr/>
          <p:nvPr/>
        </p:nvSpPr>
        <p:spPr>
          <a:xfrm>
            <a:off x="3292554" y="2466717"/>
            <a:ext cx="1632298" cy="1309266"/>
          </a:xfrm>
          <a:custGeom>
            <a:avLst/>
            <a:gdLst>
              <a:gd name="connsiteX0" fmla="*/ 0 w 5100732"/>
              <a:gd name="connsiteY0" fmla="*/ 3904090 h 4039262"/>
              <a:gd name="connsiteX1" fmla="*/ 39756 w 5100732"/>
              <a:gd name="connsiteY1" fmla="*/ 3919993 h 4039262"/>
              <a:gd name="connsiteX2" fmla="*/ 87464 w 5100732"/>
              <a:gd name="connsiteY2" fmla="*/ 3959749 h 4039262"/>
              <a:gd name="connsiteX3" fmla="*/ 111318 w 5100732"/>
              <a:gd name="connsiteY3" fmla="*/ 3967701 h 4039262"/>
              <a:gd name="connsiteX4" fmla="*/ 135172 w 5100732"/>
              <a:gd name="connsiteY4" fmla="*/ 3983603 h 4039262"/>
              <a:gd name="connsiteX5" fmla="*/ 238539 w 5100732"/>
              <a:gd name="connsiteY5" fmla="*/ 3999506 h 4039262"/>
              <a:gd name="connsiteX6" fmla="*/ 254442 w 5100732"/>
              <a:gd name="connsiteY6" fmla="*/ 4023360 h 4039262"/>
              <a:gd name="connsiteX7" fmla="*/ 302149 w 5100732"/>
              <a:gd name="connsiteY7" fmla="*/ 4039262 h 4039262"/>
              <a:gd name="connsiteX8" fmla="*/ 453224 w 5100732"/>
              <a:gd name="connsiteY8" fmla="*/ 4023360 h 4039262"/>
              <a:gd name="connsiteX9" fmla="*/ 500932 w 5100732"/>
              <a:gd name="connsiteY9" fmla="*/ 4007457 h 4039262"/>
              <a:gd name="connsiteX10" fmla="*/ 524786 w 5100732"/>
              <a:gd name="connsiteY10" fmla="*/ 3999506 h 4039262"/>
              <a:gd name="connsiteX11" fmla="*/ 580445 w 5100732"/>
              <a:gd name="connsiteY11" fmla="*/ 3991555 h 4039262"/>
              <a:gd name="connsiteX12" fmla="*/ 628153 w 5100732"/>
              <a:gd name="connsiteY12" fmla="*/ 3967701 h 4039262"/>
              <a:gd name="connsiteX13" fmla="*/ 636104 w 5100732"/>
              <a:gd name="connsiteY13" fmla="*/ 3943847 h 4039262"/>
              <a:gd name="connsiteX14" fmla="*/ 659958 w 5100732"/>
              <a:gd name="connsiteY14" fmla="*/ 3919993 h 4039262"/>
              <a:gd name="connsiteX15" fmla="*/ 667909 w 5100732"/>
              <a:gd name="connsiteY15" fmla="*/ 3888188 h 4039262"/>
              <a:gd name="connsiteX16" fmla="*/ 691763 w 5100732"/>
              <a:gd name="connsiteY16" fmla="*/ 3864334 h 4039262"/>
              <a:gd name="connsiteX17" fmla="*/ 707666 w 5100732"/>
              <a:gd name="connsiteY17" fmla="*/ 3840480 h 4039262"/>
              <a:gd name="connsiteX18" fmla="*/ 731520 w 5100732"/>
              <a:gd name="connsiteY18" fmla="*/ 3816626 h 4039262"/>
              <a:gd name="connsiteX19" fmla="*/ 763325 w 5100732"/>
              <a:gd name="connsiteY19" fmla="*/ 3768918 h 4039262"/>
              <a:gd name="connsiteX20" fmla="*/ 795130 w 5100732"/>
              <a:gd name="connsiteY20" fmla="*/ 3721210 h 4039262"/>
              <a:gd name="connsiteX21" fmla="*/ 811033 w 5100732"/>
              <a:gd name="connsiteY21" fmla="*/ 3673502 h 4039262"/>
              <a:gd name="connsiteX22" fmla="*/ 818984 w 5100732"/>
              <a:gd name="connsiteY22" fmla="*/ 3641697 h 4039262"/>
              <a:gd name="connsiteX23" fmla="*/ 842838 w 5100732"/>
              <a:gd name="connsiteY23" fmla="*/ 3617843 h 4039262"/>
              <a:gd name="connsiteX24" fmla="*/ 850789 w 5100732"/>
              <a:gd name="connsiteY24" fmla="*/ 3593989 h 4039262"/>
              <a:gd name="connsiteX25" fmla="*/ 858741 w 5100732"/>
              <a:gd name="connsiteY25" fmla="*/ 3554233 h 4039262"/>
              <a:gd name="connsiteX26" fmla="*/ 890546 w 5100732"/>
              <a:gd name="connsiteY26" fmla="*/ 3506525 h 4039262"/>
              <a:gd name="connsiteX27" fmla="*/ 898497 w 5100732"/>
              <a:gd name="connsiteY27" fmla="*/ 3482671 h 4039262"/>
              <a:gd name="connsiteX28" fmla="*/ 898497 w 5100732"/>
              <a:gd name="connsiteY28" fmla="*/ 3307742 h 4039262"/>
              <a:gd name="connsiteX29" fmla="*/ 858741 w 5100732"/>
              <a:gd name="connsiteY29" fmla="*/ 3244132 h 4039262"/>
              <a:gd name="connsiteX30" fmla="*/ 850789 w 5100732"/>
              <a:gd name="connsiteY30" fmla="*/ 3220278 h 4039262"/>
              <a:gd name="connsiteX31" fmla="*/ 842838 w 5100732"/>
              <a:gd name="connsiteY31" fmla="*/ 3180522 h 4039262"/>
              <a:gd name="connsiteX32" fmla="*/ 787179 w 5100732"/>
              <a:gd name="connsiteY32" fmla="*/ 3116911 h 4039262"/>
              <a:gd name="connsiteX33" fmla="*/ 763325 w 5100732"/>
              <a:gd name="connsiteY33" fmla="*/ 2957885 h 4039262"/>
              <a:gd name="connsiteX34" fmla="*/ 771276 w 5100732"/>
              <a:gd name="connsiteY34" fmla="*/ 2846567 h 4039262"/>
              <a:gd name="connsiteX35" fmla="*/ 803082 w 5100732"/>
              <a:gd name="connsiteY35" fmla="*/ 2798859 h 4039262"/>
              <a:gd name="connsiteX36" fmla="*/ 834887 w 5100732"/>
              <a:gd name="connsiteY36" fmla="*/ 2759102 h 4039262"/>
              <a:gd name="connsiteX37" fmla="*/ 866692 w 5100732"/>
              <a:gd name="connsiteY37" fmla="*/ 2711395 h 4039262"/>
              <a:gd name="connsiteX38" fmla="*/ 874643 w 5100732"/>
              <a:gd name="connsiteY38" fmla="*/ 2687541 h 4039262"/>
              <a:gd name="connsiteX39" fmla="*/ 890546 w 5100732"/>
              <a:gd name="connsiteY39" fmla="*/ 2663687 h 4039262"/>
              <a:gd name="connsiteX40" fmla="*/ 930303 w 5100732"/>
              <a:gd name="connsiteY40" fmla="*/ 2600076 h 4039262"/>
              <a:gd name="connsiteX41" fmla="*/ 970059 w 5100732"/>
              <a:gd name="connsiteY41" fmla="*/ 2528515 h 4039262"/>
              <a:gd name="connsiteX42" fmla="*/ 993913 w 5100732"/>
              <a:gd name="connsiteY42" fmla="*/ 2512612 h 4039262"/>
              <a:gd name="connsiteX43" fmla="*/ 1009816 w 5100732"/>
              <a:gd name="connsiteY43" fmla="*/ 2488758 h 4039262"/>
              <a:gd name="connsiteX44" fmla="*/ 1033669 w 5100732"/>
              <a:gd name="connsiteY44" fmla="*/ 2472855 h 4039262"/>
              <a:gd name="connsiteX45" fmla="*/ 1065475 w 5100732"/>
              <a:gd name="connsiteY45" fmla="*/ 2441050 h 4039262"/>
              <a:gd name="connsiteX46" fmla="*/ 1081377 w 5100732"/>
              <a:gd name="connsiteY46" fmla="*/ 2417196 h 4039262"/>
              <a:gd name="connsiteX47" fmla="*/ 1160890 w 5100732"/>
              <a:gd name="connsiteY47" fmla="*/ 2393342 h 4039262"/>
              <a:gd name="connsiteX48" fmla="*/ 1184744 w 5100732"/>
              <a:gd name="connsiteY48" fmla="*/ 2385391 h 4039262"/>
              <a:gd name="connsiteX49" fmla="*/ 1208598 w 5100732"/>
              <a:gd name="connsiteY49" fmla="*/ 2337683 h 4039262"/>
              <a:gd name="connsiteX50" fmla="*/ 1224501 w 5100732"/>
              <a:gd name="connsiteY50" fmla="*/ 2313829 h 4039262"/>
              <a:gd name="connsiteX51" fmla="*/ 1232452 w 5100732"/>
              <a:gd name="connsiteY51" fmla="*/ 2289975 h 4039262"/>
              <a:gd name="connsiteX52" fmla="*/ 1240403 w 5100732"/>
              <a:gd name="connsiteY52" fmla="*/ 2258170 h 4039262"/>
              <a:gd name="connsiteX53" fmla="*/ 1311965 w 5100732"/>
              <a:gd name="connsiteY53" fmla="*/ 2218414 h 4039262"/>
              <a:gd name="connsiteX54" fmla="*/ 1359673 w 5100732"/>
              <a:gd name="connsiteY54" fmla="*/ 2146852 h 4039262"/>
              <a:gd name="connsiteX55" fmla="*/ 1375576 w 5100732"/>
              <a:gd name="connsiteY55" fmla="*/ 2122998 h 4039262"/>
              <a:gd name="connsiteX56" fmla="*/ 1399429 w 5100732"/>
              <a:gd name="connsiteY56" fmla="*/ 2115047 h 4039262"/>
              <a:gd name="connsiteX57" fmla="*/ 1510748 w 5100732"/>
              <a:gd name="connsiteY57" fmla="*/ 2115047 h 4039262"/>
              <a:gd name="connsiteX58" fmla="*/ 1558456 w 5100732"/>
              <a:gd name="connsiteY58" fmla="*/ 2075290 h 4039262"/>
              <a:gd name="connsiteX59" fmla="*/ 1582309 w 5100732"/>
              <a:gd name="connsiteY59" fmla="*/ 2059388 h 4039262"/>
              <a:gd name="connsiteX60" fmla="*/ 1606163 w 5100732"/>
              <a:gd name="connsiteY60" fmla="*/ 2035534 h 4039262"/>
              <a:gd name="connsiteX61" fmla="*/ 1630017 w 5100732"/>
              <a:gd name="connsiteY61" fmla="*/ 2027582 h 4039262"/>
              <a:gd name="connsiteX62" fmla="*/ 1677725 w 5100732"/>
              <a:gd name="connsiteY62" fmla="*/ 2003728 h 4039262"/>
              <a:gd name="connsiteX63" fmla="*/ 1693628 w 5100732"/>
              <a:gd name="connsiteY63" fmla="*/ 1979875 h 4039262"/>
              <a:gd name="connsiteX64" fmla="*/ 1773141 w 5100732"/>
              <a:gd name="connsiteY64" fmla="*/ 1963972 h 4039262"/>
              <a:gd name="connsiteX65" fmla="*/ 1948069 w 5100732"/>
              <a:gd name="connsiteY65" fmla="*/ 1940118 h 4039262"/>
              <a:gd name="connsiteX66" fmla="*/ 1995777 w 5100732"/>
              <a:gd name="connsiteY66" fmla="*/ 1924215 h 4039262"/>
              <a:gd name="connsiteX67" fmla="*/ 2027583 w 5100732"/>
              <a:gd name="connsiteY67" fmla="*/ 1916264 h 4039262"/>
              <a:gd name="connsiteX68" fmla="*/ 2067339 w 5100732"/>
              <a:gd name="connsiteY68" fmla="*/ 1908313 h 4039262"/>
              <a:gd name="connsiteX69" fmla="*/ 2091193 w 5100732"/>
              <a:gd name="connsiteY69" fmla="*/ 1900362 h 4039262"/>
              <a:gd name="connsiteX70" fmla="*/ 2115047 w 5100732"/>
              <a:gd name="connsiteY70" fmla="*/ 1884459 h 4039262"/>
              <a:gd name="connsiteX71" fmla="*/ 2138901 w 5100732"/>
              <a:gd name="connsiteY71" fmla="*/ 1876508 h 4039262"/>
              <a:gd name="connsiteX72" fmla="*/ 2210463 w 5100732"/>
              <a:gd name="connsiteY72" fmla="*/ 1836751 h 4039262"/>
              <a:gd name="connsiteX73" fmla="*/ 2234316 w 5100732"/>
              <a:gd name="connsiteY73" fmla="*/ 1820848 h 4039262"/>
              <a:gd name="connsiteX74" fmla="*/ 2282024 w 5100732"/>
              <a:gd name="connsiteY74" fmla="*/ 1804946 h 4039262"/>
              <a:gd name="connsiteX75" fmla="*/ 2329732 w 5100732"/>
              <a:gd name="connsiteY75" fmla="*/ 1773141 h 4039262"/>
              <a:gd name="connsiteX76" fmla="*/ 2353586 w 5100732"/>
              <a:gd name="connsiteY76" fmla="*/ 1757238 h 4039262"/>
              <a:gd name="connsiteX77" fmla="*/ 2377440 w 5100732"/>
              <a:gd name="connsiteY77" fmla="*/ 1749287 h 4039262"/>
              <a:gd name="connsiteX78" fmla="*/ 2401294 w 5100732"/>
              <a:gd name="connsiteY78" fmla="*/ 1733384 h 4039262"/>
              <a:gd name="connsiteX79" fmla="*/ 2488758 w 5100732"/>
              <a:gd name="connsiteY79" fmla="*/ 1709530 h 4039262"/>
              <a:gd name="connsiteX80" fmla="*/ 2512612 w 5100732"/>
              <a:gd name="connsiteY80" fmla="*/ 1701579 h 4039262"/>
              <a:gd name="connsiteX81" fmla="*/ 2536466 w 5100732"/>
              <a:gd name="connsiteY81" fmla="*/ 1685676 h 4039262"/>
              <a:gd name="connsiteX82" fmla="*/ 2560320 w 5100732"/>
              <a:gd name="connsiteY82" fmla="*/ 1677725 h 4039262"/>
              <a:gd name="connsiteX83" fmla="*/ 2608028 w 5100732"/>
              <a:gd name="connsiteY83" fmla="*/ 1645920 h 4039262"/>
              <a:gd name="connsiteX84" fmla="*/ 2623930 w 5100732"/>
              <a:gd name="connsiteY84" fmla="*/ 1622066 h 4039262"/>
              <a:gd name="connsiteX85" fmla="*/ 2647784 w 5100732"/>
              <a:gd name="connsiteY85" fmla="*/ 1614115 h 4039262"/>
              <a:gd name="connsiteX86" fmla="*/ 2655736 w 5100732"/>
              <a:gd name="connsiteY86" fmla="*/ 1590261 h 4039262"/>
              <a:gd name="connsiteX87" fmla="*/ 2703443 w 5100732"/>
              <a:gd name="connsiteY87" fmla="*/ 1558455 h 4039262"/>
              <a:gd name="connsiteX88" fmla="*/ 2751151 w 5100732"/>
              <a:gd name="connsiteY88" fmla="*/ 1534602 h 4039262"/>
              <a:gd name="connsiteX89" fmla="*/ 2767054 w 5100732"/>
              <a:gd name="connsiteY89" fmla="*/ 1510748 h 4039262"/>
              <a:gd name="connsiteX90" fmla="*/ 2775005 w 5100732"/>
              <a:gd name="connsiteY90" fmla="*/ 1486894 h 4039262"/>
              <a:gd name="connsiteX91" fmla="*/ 2798859 w 5100732"/>
              <a:gd name="connsiteY91" fmla="*/ 1478942 h 4039262"/>
              <a:gd name="connsiteX92" fmla="*/ 2822713 w 5100732"/>
              <a:gd name="connsiteY92" fmla="*/ 1463040 h 4039262"/>
              <a:gd name="connsiteX93" fmla="*/ 2846567 w 5100732"/>
              <a:gd name="connsiteY93" fmla="*/ 1415332 h 4039262"/>
              <a:gd name="connsiteX94" fmla="*/ 2870421 w 5100732"/>
              <a:gd name="connsiteY94" fmla="*/ 1399429 h 4039262"/>
              <a:gd name="connsiteX95" fmla="*/ 2910177 w 5100732"/>
              <a:gd name="connsiteY95" fmla="*/ 1367624 h 4039262"/>
              <a:gd name="connsiteX96" fmla="*/ 2957885 w 5100732"/>
              <a:gd name="connsiteY96" fmla="*/ 1335819 h 4039262"/>
              <a:gd name="connsiteX97" fmla="*/ 2981739 w 5100732"/>
              <a:gd name="connsiteY97" fmla="*/ 1319916 h 4039262"/>
              <a:gd name="connsiteX98" fmla="*/ 3053301 w 5100732"/>
              <a:gd name="connsiteY98" fmla="*/ 1304014 h 4039262"/>
              <a:gd name="connsiteX99" fmla="*/ 3124863 w 5100732"/>
              <a:gd name="connsiteY99" fmla="*/ 1264257 h 4039262"/>
              <a:gd name="connsiteX100" fmla="*/ 3148716 w 5100732"/>
              <a:gd name="connsiteY100" fmla="*/ 1248355 h 4039262"/>
              <a:gd name="connsiteX101" fmla="*/ 3252083 w 5100732"/>
              <a:gd name="connsiteY101" fmla="*/ 1224501 h 4039262"/>
              <a:gd name="connsiteX102" fmla="*/ 3347499 w 5100732"/>
              <a:gd name="connsiteY102" fmla="*/ 1192695 h 4039262"/>
              <a:gd name="connsiteX103" fmla="*/ 3371353 w 5100732"/>
              <a:gd name="connsiteY103" fmla="*/ 1184744 h 4039262"/>
              <a:gd name="connsiteX104" fmla="*/ 3395207 w 5100732"/>
              <a:gd name="connsiteY104" fmla="*/ 1176793 h 4039262"/>
              <a:gd name="connsiteX105" fmla="*/ 3427012 w 5100732"/>
              <a:gd name="connsiteY105" fmla="*/ 1168842 h 4039262"/>
              <a:gd name="connsiteX106" fmla="*/ 3474720 w 5100732"/>
              <a:gd name="connsiteY106" fmla="*/ 1152939 h 4039262"/>
              <a:gd name="connsiteX107" fmla="*/ 3498574 w 5100732"/>
              <a:gd name="connsiteY107" fmla="*/ 1144988 h 4039262"/>
              <a:gd name="connsiteX108" fmla="*/ 3522428 w 5100732"/>
              <a:gd name="connsiteY108" fmla="*/ 1137036 h 4039262"/>
              <a:gd name="connsiteX109" fmla="*/ 3578087 w 5100732"/>
              <a:gd name="connsiteY109" fmla="*/ 1129085 h 4039262"/>
              <a:gd name="connsiteX110" fmla="*/ 3649649 w 5100732"/>
              <a:gd name="connsiteY110" fmla="*/ 1089328 h 4039262"/>
              <a:gd name="connsiteX111" fmla="*/ 3705308 w 5100732"/>
              <a:gd name="connsiteY111" fmla="*/ 1041621 h 4039262"/>
              <a:gd name="connsiteX112" fmla="*/ 3729162 w 5100732"/>
              <a:gd name="connsiteY112" fmla="*/ 1033669 h 4039262"/>
              <a:gd name="connsiteX113" fmla="*/ 3888188 w 5100732"/>
              <a:gd name="connsiteY113" fmla="*/ 1017767 h 4039262"/>
              <a:gd name="connsiteX114" fmla="*/ 3912042 w 5100732"/>
              <a:gd name="connsiteY114" fmla="*/ 1009815 h 4039262"/>
              <a:gd name="connsiteX115" fmla="*/ 3959749 w 5100732"/>
              <a:gd name="connsiteY115" fmla="*/ 978010 h 4039262"/>
              <a:gd name="connsiteX116" fmla="*/ 3983603 w 5100732"/>
              <a:gd name="connsiteY116" fmla="*/ 970059 h 4039262"/>
              <a:gd name="connsiteX117" fmla="*/ 4086970 w 5100732"/>
              <a:gd name="connsiteY117" fmla="*/ 954156 h 4039262"/>
              <a:gd name="connsiteX118" fmla="*/ 4110824 w 5100732"/>
              <a:gd name="connsiteY118" fmla="*/ 946205 h 4039262"/>
              <a:gd name="connsiteX119" fmla="*/ 4174435 w 5100732"/>
              <a:gd name="connsiteY119" fmla="*/ 930302 h 4039262"/>
              <a:gd name="connsiteX120" fmla="*/ 4198289 w 5100732"/>
              <a:gd name="connsiteY120" fmla="*/ 914400 h 4039262"/>
              <a:gd name="connsiteX121" fmla="*/ 4214191 w 5100732"/>
              <a:gd name="connsiteY121" fmla="*/ 890546 h 4039262"/>
              <a:gd name="connsiteX122" fmla="*/ 4238045 w 5100732"/>
              <a:gd name="connsiteY122" fmla="*/ 882595 h 4039262"/>
              <a:gd name="connsiteX123" fmla="*/ 4357315 w 5100732"/>
              <a:gd name="connsiteY123" fmla="*/ 858741 h 4039262"/>
              <a:gd name="connsiteX124" fmla="*/ 4405023 w 5100732"/>
              <a:gd name="connsiteY124" fmla="*/ 826935 h 4039262"/>
              <a:gd name="connsiteX125" fmla="*/ 4452730 w 5100732"/>
              <a:gd name="connsiteY125" fmla="*/ 811033 h 4039262"/>
              <a:gd name="connsiteX126" fmla="*/ 4524292 w 5100732"/>
              <a:gd name="connsiteY126" fmla="*/ 779228 h 4039262"/>
              <a:gd name="connsiteX127" fmla="*/ 4572000 w 5100732"/>
              <a:gd name="connsiteY127" fmla="*/ 739471 h 4039262"/>
              <a:gd name="connsiteX128" fmla="*/ 4587903 w 5100732"/>
              <a:gd name="connsiteY128" fmla="*/ 715617 h 4039262"/>
              <a:gd name="connsiteX129" fmla="*/ 4635610 w 5100732"/>
              <a:gd name="connsiteY129" fmla="*/ 683812 h 4039262"/>
              <a:gd name="connsiteX130" fmla="*/ 4683318 w 5100732"/>
              <a:gd name="connsiteY130" fmla="*/ 659958 h 4039262"/>
              <a:gd name="connsiteX131" fmla="*/ 4754880 w 5100732"/>
              <a:gd name="connsiteY131" fmla="*/ 604299 h 4039262"/>
              <a:gd name="connsiteX132" fmla="*/ 4770783 w 5100732"/>
              <a:gd name="connsiteY132" fmla="*/ 580445 h 4039262"/>
              <a:gd name="connsiteX133" fmla="*/ 4778734 w 5100732"/>
              <a:gd name="connsiteY133" fmla="*/ 556591 h 4039262"/>
              <a:gd name="connsiteX134" fmla="*/ 4826442 w 5100732"/>
              <a:gd name="connsiteY134" fmla="*/ 524786 h 4039262"/>
              <a:gd name="connsiteX135" fmla="*/ 4882101 w 5100732"/>
              <a:gd name="connsiteY135" fmla="*/ 453224 h 4039262"/>
              <a:gd name="connsiteX136" fmla="*/ 4913906 w 5100732"/>
              <a:gd name="connsiteY136" fmla="*/ 413468 h 4039262"/>
              <a:gd name="connsiteX137" fmla="*/ 4969565 w 5100732"/>
              <a:gd name="connsiteY137" fmla="*/ 357808 h 4039262"/>
              <a:gd name="connsiteX138" fmla="*/ 4993419 w 5100732"/>
              <a:gd name="connsiteY138" fmla="*/ 333955 h 4039262"/>
              <a:gd name="connsiteX139" fmla="*/ 5041127 w 5100732"/>
              <a:gd name="connsiteY139" fmla="*/ 318052 h 4039262"/>
              <a:gd name="connsiteX140" fmla="*/ 5072932 w 5100732"/>
              <a:gd name="connsiteY140" fmla="*/ 286247 h 4039262"/>
              <a:gd name="connsiteX141" fmla="*/ 5088835 w 5100732"/>
              <a:gd name="connsiteY141" fmla="*/ 262393 h 4039262"/>
              <a:gd name="connsiteX142" fmla="*/ 5088835 w 5100732"/>
              <a:gd name="connsiteY142" fmla="*/ 127221 h 4039262"/>
              <a:gd name="connsiteX143" fmla="*/ 5080883 w 5100732"/>
              <a:gd name="connsiteY143" fmla="*/ 103367 h 4039262"/>
              <a:gd name="connsiteX144" fmla="*/ 5072932 w 5100732"/>
              <a:gd name="connsiteY144" fmla="*/ 63610 h 4039262"/>
              <a:gd name="connsiteX145" fmla="*/ 5049078 w 5100732"/>
              <a:gd name="connsiteY145" fmla="*/ 0 h 40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00732" h="4039262">
                <a:moveTo>
                  <a:pt x="0" y="3904090"/>
                </a:moveTo>
                <a:cubicBezTo>
                  <a:pt x="13252" y="3909391"/>
                  <a:pt x="27653" y="3912428"/>
                  <a:pt x="39756" y="3919993"/>
                </a:cubicBezTo>
                <a:cubicBezTo>
                  <a:pt x="110098" y="3963957"/>
                  <a:pt x="20490" y="3926262"/>
                  <a:pt x="87464" y="3959749"/>
                </a:cubicBezTo>
                <a:cubicBezTo>
                  <a:pt x="94961" y="3963497"/>
                  <a:pt x="103821" y="3963953"/>
                  <a:pt x="111318" y="3967701"/>
                </a:cubicBezTo>
                <a:cubicBezTo>
                  <a:pt x="119865" y="3971975"/>
                  <a:pt x="126625" y="3979329"/>
                  <a:pt x="135172" y="3983603"/>
                </a:cubicBezTo>
                <a:cubicBezTo>
                  <a:pt x="163831" y="3997932"/>
                  <a:pt x="215722" y="3997224"/>
                  <a:pt x="238539" y="3999506"/>
                </a:cubicBezTo>
                <a:cubicBezTo>
                  <a:pt x="243840" y="4007457"/>
                  <a:pt x="246338" y="4018295"/>
                  <a:pt x="254442" y="4023360"/>
                </a:cubicBezTo>
                <a:cubicBezTo>
                  <a:pt x="268657" y="4032244"/>
                  <a:pt x="302149" y="4039262"/>
                  <a:pt x="302149" y="4039262"/>
                </a:cubicBezTo>
                <a:cubicBezTo>
                  <a:pt x="337168" y="4036568"/>
                  <a:pt x="410814" y="4033962"/>
                  <a:pt x="453224" y="4023360"/>
                </a:cubicBezTo>
                <a:cubicBezTo>
                  <a:pt x="469486" y="4019294"/>
                  <a:pt x="485029" y="4012758"/>
                  <a:pt x="500932" y="4007457"/>
                </a:cubicBezTo>
                <a:cubicBezTo>
                  <a:pt x="508883" y="4004807"/>
                  <a:pt x="516489" y="4000691"/>
                  <a:pt x="524786" y="3999506"/>
                </a:cubicBezTo>
                <a:lnTo>
                  <a:pt x="580445" y="3991555"/>
                </a:lnTo>
                <a:cubicBezTo>
                  <a:pt x="596157" y="3986317"/>
                  <a:pt x="616944" y="3981712"/>
                  <a:pt x="628153" y="3967701"/>
                </a:cubicBezTo>
                <a:cubicBezTo>
                  <a:pt x="633389" y="3961156"/>
                  <a:pt x="631455" y="3950821"/>
                  <a:pt x="636104" y="3943847"/>
                </a:cubicBezTo>
                <a:cubicBezTo>
                  <a:pt x="642341" y="3934491"/>
                  <a:pt x="652007" y="3927944"/>
                  <a:pt x="659958" y="3919993"/>
                </a:cubicBezTo>
                <a:cubicBezTo>
                  <a:pt x="662608" y="3909391"/>
                  <a:pt x="662487" y="3897676"/>
                  <a:pt x="667909" y="3888188"/>
                </a:cubicBezTo>
                <a:cubicBezTo>
                  <a:pt x="673488" y="3878425"/>
                  <a:pt x="684564" y="3872973"/>
                  <a:pt x="691763" y="3864334"/>
                </a:cubicBezTo>
                <a:cubicBezTo>
                  <a:pt x="697881" y="3856993"/>
                  <a:pt x="701548" y="3847821"/>
                  <a:pt x="707666" y="3840480"/>
                </a:cubicBezTo>
                <a:cubicBezTo>
                  <a:pt x="714865" y="3831841"/>
                  <a:pt x="724616" y="3825502"/>
                  <a:pt x="731520" y="3816626"/>
                </a:cubicBezTo>
                <a:cubicBezTo>
                  <a:pt x="743254" y="3801539"/>
                  <a:pt x="752723" y="3784821"/>
                  <a:pt x="763325" y="3768918"/>
                </a:cubicBezTo>
                <a:lnTo>
                  <a:pt x="795130" y="3721210"/>
                </a:lnTo>
                <a:cubicBezTo>
                  <a:pt x="800431" y="3705307"/>
                  <a:pt x="806968" y="3689764"/>
                  <a:pt x="811033" y="3673502"/>
                </a:cubicBezTo>
                <a:cubicBezTo>
                  <a:pt x="813683" y="3662900"/>
                  <a:pt x="813562" y="3651185"/>
                  <a:pt x="818984" y="3641697"/>
                </a:cubicBezTo>
                <a:cubicBezTo>
                  <a:pt x="824563" y="3631934"/>
                  <a:pt x="834887" y="3625794"/>
                  <a:pt x="842838" y="3617843"/>
                </a:cubicBezTo>
                <a:cubicBezTo>
                  <a:pt x="845488" y="3609892"/>
                  <a:pt x="848756" y="3602120"/>
                  <a:pt x="850789" y="3593989"/>
                </a:cubicBezTo>
                <a:cubicBezTo>
                  <a:pt x="854067" y="3580878"/>
                  <a:pt x="853149" y="3566536"/>
                  <a:pt x="858741" y="3554233"/>
                </a:cubicBezTo>
                <a:cubicBezTo>
                  <a:pt x="866650" y="3536834"/>
                  <a:pt x="890546" y="3506525"/>
                  <a:pt x="890546" y="3506525"/>
                </a:cubicBezTo>
                <a:cubicBezTo>
                  <a:pt x="893196" y="3498574"/>
                  <a:pt x="896194" y="3490730"/>
                  <a:pt x="898497" y="3482671"/>
                </a:cubicBezTo>
                <a:cubicBezTo>
                  <a:pt x="917186" y="3417261"/>
                  <a:pt x="910783" y="3406031"/>
                  <a:pt x="898497" y="3307742"/>
                </a:cubicBezTo>
                <a:cubicBezTo>
                  <a:pt x="892476" y="3259571"/>
                  <a:pt x="889186" y="3264429"/>
                  <a:pt x="858741" y="3244132"/>
                </a:cubicBezTo>
                <a:cubicBezTo>
                  <a:pt x="856090" y="3236181"/>
                  <a:pt x="852822" y="3228409"/>
                  <a:pt x="850789" y="3220278"/>
                </a:cubicBezTo>
                <a:cubicBezTo>
                  <a:pt x="847511" y="3207167"/>
                  <a:pt x="848430" y="3192825"/>
                  <a:pt x="842838" y="3180522"/>
                </a:cubicBezTo>
                <a:cubicBezTo>
                  <a:pt x="822672" y="3136156"/>
                  <a:pt x="818466" y="3137769"/>
                  <a:pt x="787179" y="3116911"/>
                </a:cubicBezTo>
                <a:cubicBezTo>
                  <a:pt x="759512" y="3033912"/>
                  <a:pt x="772470" y="3085923"/>
                  <a:pt x="763325" y="2957885"/>
                </a:cubicBezTo>
                <a:cubicBezTo>
                  <a:pt x="765975" y="2920779"/>
                  <a:pt x="762253" y="2882657"/>
                  <a:pt x="771276" y="2846567"/>
                </a:cubicBezTo>
                <a:cubicBezTo>
                  <a:pt x="775912" y="2828025"/>
                  <a:pt x="803082" y="2798859"/>
                  <a:pt x="803082" y="2798859"/>
                </a:cubicBezTo>
                <a:cubicBezTo>
                  <a:pt x="820987" y="2745142"/>
                  <a:pt x="796156" y="2803366"/>
                  <a:pt x="834887" y="2759102"/>
                </a:cubicBezTo>
                <a:cubicBezTo>
                  <a:pt x="847473" y="2744719"/>
                  <a:pt x="866692" y="2711395"/>
                  <a:pt x="866692" y="2711395"/>
                </a:cubicBezTo>
                <a:cubicBezTo>
                  <a:pt x="869342" y="2703444"/>
                  <a:pt x="870895" y="2695038"/>
                  <a:pt x="874643" y="2687541"/>
                </a:cubicBezTo>
                <a:cubicBezTo>
                  <a:pt x="878917" y="2678994"/>
                  <a:pt x="886665" y="2672420"/>
                  <a:pt x="890546" y="2663687"/>
                </a:cubicBezTo>
                <a:cubicBezTo>
                  <a:pt x="918436" y="2600936"/>
                  <a:pt x="887391" y="2628685"/>
                  <a:pt x="930303" y="2600076"/>
                </a:cubicBezTo>
                <a:cubicBezTo>
                  <a:pt x="938589" y="2575218"/>
                  <a:pt x="946623" y="2544139"/>
                  <a:pt x="970059" y="2528515"/>
                </a:cubicBezTo>
                <a:lnTo>
                  <a:pt x="993913" y="2512612"/>
                </a:lnTo>
                <a:cubicBezTo>
                  <a:pt x="999214" y="2504661"/>
                  <a:pt x="1003059" y="2495515"/>
                  <a:pt x="1009816" y="2488758"/>
                </a:cubicBezTo>
                <a:cubicBezTo>
                  <a:pt x="1016573" y="2482001"/>
                  <a:pt x="1027699" y="2480317"/>
                  <a:pt x="1033669" y="2472855"/>
                </a:cubicBezTo>
                <a:cubicBezTo>
                  <a:pt x="1064510" y="2434304"/>
                  <a:pt x="1013431" y="2458399"/>
                  <a:pt x="1065475" y="2441050"/>
                </a:cubicBezTo>
                <a:cubicBezTo>
                  <a:pt x="1070776" y="2433099"/>
                  <a:pt x="1074620" y="2423953"/>
                  <a:pt x="1081377" y="2417196"/>
                </a:cubicBezTo>
                <a:cubicBezTo>
                  <a:pt x="1105483" y="2393090"/>
                  <a:pt x="1125860" y="2398347"/>
                  <a:pt x="1160890" y="2393342"/>
                </a:cubicBezTo>
                <a:cubicBezTo>
                  <a:pt x="1168841" y="2390692"/>
                  <a:pt x="1178199" y="2390627"/>
                  <a:pt x="1184744" y="2385391"/>
                </a:cubicBezTo>
                <a:cubicBezTo>
                  <a:pt x="1203735" y="2370198"/>
                  <a:pt x="1198994" y="2356890"/>
                  <a:pt x="1208598" y="2337683"/>
                </a:cubicBezTo>
                <a:cubicBezTo>
                  <a:pt x="1212872" y="2329136"/>
                  <a:pt x="1219200" y="2321780"/>
                  <a:pt x="1224501" y="2313829"/>
                </a:cubicBezTo>
                <a:cubicBezTo>
                  <a:pt x="1227151" y="2305878"/>
                  <a:pt x="1230150" y="2298034"/>
                  <a:pt x="1232452" y="2289975"/>
                </a:cubicBezTo>
                <a:cubicBezTo>
                  <a:pt x="1235454" y="2279468"/>
                  <a:pt x="1233207" y="2266394"/>
                  <a:pt x="1240403" y="2258170"/>
                </a:cubicBezTo>
                <a:cubicBezTo>
                  <a:pt x="1262919" y="2232437"/>
                  <a:pt x="1284085" y="2227707"/>
                  <a:pt x="1311965" y="2218414"/>
                </a:cubicBezTo>
                <a:lnTo>
                  <a:pt x="1359673" y="2146852"/>
                </a:lnTo>
                <a:cubicBezTo>
                  <a:pt x="1364974" y="2138901"/>
                  <a:pt x="1366510" y="2126020"/>
                  <a:pt x="1375576" y="2122998"/>
                </a:cubicBezTo>
                <a:lnTo>
                  <a:pt x="1399429" y="2115047"/>
                </a:lnTo>
                <a:cubicBezTo>
                  <a:pt x="1442343" y="2119338"/>
                  <a:pt x="1472578" y="2131406"/>
                  <a:pt x="1510748" y="2115047"/>
                </a:cubicBezTo>
                <a:cubicBezTo>
                  <a:pt x="1535134" y="2104596"/>
                  <a:pt x="1538228" y="2092146"/>
                  <a:pt x="1558456" y="2075290"/>
                </a:cubicBezTo>
                <a:cubicBezTo>
                  <a:pt x="1565797" y="2069172"/>
                  <a:pt x="1574968" y="2065506"/>
                  <a:pt x="1582309" y="2059388"/>
                </a:cubicBezTo>
                <a:cubicBezTo>
                  <a:pt x="1590948" y="2052189"/>
                  <a:pt x="1596807" y="2041772"/>
                  <a:pt x="1606163" y="2035534"/>
                </a:cubicBezTo>
                <a:cubicBezTo>
                  <a:pt x="1613137" y="2030885"/>
                  <a:pt x="1622520" y="2031330"/>
                  <a:pt x="1630017" y="2027582"/>
                </a:cubicBezTo>
                <a:cubicBezTo>
                  <a:pt x="1691673" y="1996754"/>
                  <a:pt x="1617767" y="2023716"/>
                  <a:pt x="1677725" y="2003728"/>
                </a:cubicBezTo>
                <a:cubicBezTo>
                  <a:pt x="1683026" y="1995777"/>
                  <a:pt x="1685677" y="1985176"/>
                  <a:pt x="1693628" y="1979875"/>
                </a:cubicBezTo>
                <a:cubicBezTo>
                  <a:pt x="1701560" y="1974587"/>
                  <a:pt x="1772947" y="1964020"/>
                  <a:pt x="1773141" y="1963972"/>
                </a:cubicBezTo>
                <a:cubicBezTo>
                  <a:pt x="1900279" y="1932187"/>
                  <a:pt x="1704956" y="1955312"/>
                  <a:pt x="1948069" y="1940118"/>
                </a:cubicBezTo>
                <a:cubicBezTo>
                  <a:pt x="1963972" y="1934817"/>
                  <a:pt x="1979515" y="1928280"/>
                  <a:pt x="1995777" y="1924215"/>
                </a:cubicBezTo>
                <a:cubicBezTo>
                  <a:pt x="2006379" y="1921565"/>
                  <a:pt x="2016915" y="1918635"/>
                  <a:pt x="2027583" y="1916264"/>
                </a:cubicBezTo>
                <a:cubicBezTo>
                  <a:pt x="2040776" y="1913332"/>
                  <a:pt x="2054228" y="1911591"/>
                  <a:pt x="2067339" y="1908313"/>
                </a:cubicBezTo>
                <a:cubicBezTo>
                  <a:pt x="2075470" y="1906280"/>
                  <a:pt x="2083242" y="1903012"/>
                  <a:pt x="2091193" y="1900362"/>
                </a:cubicBezTo>
                <a:cubicBezTo>
                  <a:pt x="2099144" y="1895061"/>
                  <a:pt x="2106500" y="1888733"/>
                  <a:pt x="2115047" y="1884459"/>
                </a:cubicBezTo>
                <a:cubicBezTo>
                  <a:pt x="2122544" y="1880711"/>
                  <a:pt x="2131574" y="1880578"/>
                  <a:pt x="2138901" y="1876508"/>
                </a:cubicBezTo>
                <a:cubicBezTo>
                  <a:pt x="2220924" y="1830940"/>
                  <a:pt x="2156487" y="1854742"/>
                  <a:pt x="2210463" y="1836751"/>
                </a:cubicBezTo>
                <a:cubicBezTo>
                  <a:pt x="2218414" y="1831450"/>
                  <a:pt x="2225584" y="1824729"/>
                  <a:pt x="2234316" y="1820848"/>
                </a:cubicBezTo>
                <a:cubicBezTo>
                  <a:pt x="2249634" y="1814040"/>
                  <a:pt x="2282024" y="1804946"/>
                  <a:pt x="2282024" y="1804946"/>
                </a:cubicBezTo>
                <a:lnTo>
                  <a:pt x="2329732" y="1773141"/>
                </a:lnTo>
                <a:cubicBezTo>
                  <a:pt x="2337683" y="1767840"/>
                  <a:pt x="2344520" y="1760260"/>
                  <a:pt x="2353586" y="1757238"/>
                </a:cubicBezTo>
                <a:lnTo>
                  <a:pt x="2377440" y="1749287"/>
                </a:lnTo>
                <a:cubicBezTo>
                  <a:pt x="2385391" y="1743986"/>
                  <a:pt x="2392561" y="1737265"/>
                  <a:pt x="2401294" y="1733384"/>
                </a:cubicBezTo>
                <a:cubicBezTo>
                  <a:pt x="2445149" y="1713893"/>
                  <a:pt x="2446007" y="1720218"/>
                  <a:pt x="2488758" y="1709530"/>
                </a:cubicBezTo>
                <a:cubicBezTo>
                  <a:pt x="2496889" y="1707497"/>
                  <a:pt x="2504661" y="1704229"/>
                  <a:pt x="2512612" y="1701579"/>
                </a:cubicBezTo>
                <a:cubicBezTo>
                  <a:pt x="2520563" y="1696278"/>
                  <a:pt x="2527919" y="1689950"/>
                  <a:pt x="2536466" y="1685676"/>
                </a:cubicBezTo>
                <a:cubicBezTo>
                  <a:pt x="2543963" y="1681928"/>
                  <a:pt x="2553775" y="1682961"/>
                  <a:pt x="2560320" y="1677725"/>
                </a:cubicBezTo>
                <a:cubicBezTo>
                  <a:pt x="2610240" y="1637790"/>
                  <a:pt x="2534985" y="1664180"/>
                  <a:pt x="2608028" y="1645920"/>
                </a:cubicBezTo>
                <a:cubicBezTo>
                  <a:pt x="2613329" y="1637969"/>
                  <a:pt x="2616468" y="1628036"/>
                  <a:pt x="2623930" y="1622066"/>
                </a:cubicBezTo>
                <a:cubicBezTo>
                  <a:pt x="2630475" y="1616830"/>
                  <a:pt x="2641857" y="1620041"/>
                  <a:pt x="2647784" y="1614115"/>
                </a:cubicBezTo>
                <a:cubicBezTo>
                  <a:pt x="2653711" y="1608188"/>
                  <a:pt x="2649809" y="1596188"/>
                  <a:pt x="2655736" y="1590261"/>
                </a:cubicBezTo>
                <a:cubicBezTo>
                  <a:pt x="2669250" y="1576746"/>
                  <a:pt x="2687541" y="1569057"/>
                  <a:pt x="2703443" y="1558455"/>
                </a:cubicBezTo>
                <a:cubicBezTo>
                  <a:pt x="2734267" y="1537905"/>
                  <a:pt x="2718234" y="1545574"/>
                  <a:pt x="2751151" y="1534602"/>
                </a:cubicBezTo>
                <a:cubicBezTo>
                  <a:pt x="2756452" y="1526651"/>
                  <a:pt x="2762780" y="1519295"/>
                  <a:pt x="2767054" y="1510748"/>
                </a:cubicBezTo>
                <a:cubicBezTo>
                  <a:pt x="2770802" y="1503251"/>
                  <a:pt x="2769079" y="1492821"/>
                  <a:pt x="2775005" y="1486894"/>
                </a:cubicBezTo>
                <a:cubicBezTo>
                  <a:pt x="2780932" y="1480967"/>
                  <a:pt x="2791362" y="1482690"/>
                  <a:pt x="2798859" y="1478942"/>
                </a:cubicBezTo>
                <a:cubicBezTo>
                  <a:pt x="2807406" y="1474668"/>
                  <a:pt x="2814762" y="1468341"/>
                  <a:pt x="2822713" y="1463040"/>
                </a:cubicBezTo>
                <a:cubicBezTo>
                  <a:pt x="2829180" y="1443638"/>
                  <a:pt x="2831152" y="1430747"/>
                  <a:pt x="2846567" y="1415332"/>
                </a:cubicBezTo>
                <a:cubicBezTo>
                  <a:pt x="2853324" y="1408575"/>
                  <a:pt x="2862470" y="1404730"/>
                  <a:pt x="2870421" y="1399429"/>
                </a:cubicBezTo>
                <a:cubicBezTo>
                  <a:pt x="2899803" y="1355354"/>
                  <a:pt x="2869512" y="1390215"/>
                  <a:pt x="2910177" y="1367624"/>
                </a:cubicBezTo>
                <a:cubicBezTo>
                  <a:pt x="2926884" y="1358342"/>
                  <a:pt x="2941982" y="1346421"/>
                  <a:pt x="2957885" y="1335819"/>
                </a:cubicBezTo>
                <a:cubicBezTo>
                  <a:pt x="2965836" y="1330518"/>
                  <a:pt x="2972368" y="1321790"/>
                  <a:pt x="2981739" y="1319916"/>
                </a:cubicBezTo>
                <a:cubicBezTo>
                  <a:pt x="3032212" y="1309822"/>
                  <a:pt x="3008385" y="1315243"/>
                  <a:pt x="3053301" y="1304014"/>
                </a:cubicBezTo>
                <a:cubicBezTo>
                  <a:pt x="3107983" y="1267559"/>
                  <a:pt x="3082877" y="1278252"/>
                  <a:pt x="3124863" y="1264257"/>
                </a:cubicBezTo>
                <a:cubicBezTo>
                  <a:pt x="3132814" y="1258956"/>
                  <a:pt x="3139984" y="1252236"/>
                  <a:pt x="3148716" y="1248355"/>
                </a:cubicBezTo>
                <a:cubicBezTo>
                  <a:pt x="3190078" y="1229972"/>
                  <a:pt x="3206802" y="1230969"/>
                  <a:pt x="3252083" y="1224501"/>
                </a:cubicBezTo>
                <a:lnTo>
                  <a:pt x="3347499" y="1192695"/>
                </a:lnTo>
                <a:lnTo>
                  <a:pt x="3371353" y="1184744"/>
                </a:lnTo>
                <a:cubicBezTo>
                  <a:pt x="3379304" y="1182094"/>
                  <a:pt x="3387076" y="1178826"/>
                  <a:pt x="3395207" y="1176793"/>
                </a:cubicBezTo>
                <a:cubicBezTo>
                  <a:pt x="3405809" y="1174143"/>
                  <a:pt x="3416545" y="1171982"/>
                  <a:pt x="3427012" y="1168842"/>
                </a:cubicBezTo>
                <a:cubicBezTo>
                  <a:pt x="3443068" y="1164025"/>
                  <a:pt x="3458817" y="1158240"/>
                  <a:pt x="3474720" y="1152939"/>
                </a:cubicBezTo>
                <a:lnTo>
                  <a:pt x="3498574" y="1144988"/>
                </a:lnTo>
                <a:cubicBezTo>
                  <a:pt x="3506525" y="1142337"/>
                  <a:pt x="3514131" y="1138221"/>
                  <a:pt x="3522428" y="1137036"/>
                </a:cubicBezTo>
                <a:lnTo>
                  <a:pt x="3578087" y="1129085"/>
                </a:lnTo>
                <a:cubicBezTo>
                  <a:pt x="3608085" y="1119086"/>
                  <a:pt x="3622305" y="1116671"/>
                  <a:pt x="3649649" y="1089328"/>
                </a:cubicBezTo>
                <a:cubicBezTo>
                  <a:pt x="3668448" y="1070530"/>
                  <a:pt x="3681509" y="1055221"/>
                  <a:pt x="3705308" y="1041621"/>
                </a:cubicBezTo>
                <a:cubicBezTo>
                  <a:pt x="3712585" y="1037463"/>
                  <a:pt x="3720943" y="1035313"/>
                  <a:pt x="3729162" y="1033669"/>
                </a:cubicBezTo>
                <a:cubicBezTo>
                  <a:pt x="3777301" y="1024041"/>
                  <a:pt x="3843081" y="1021237"/>
                  <a:pt x="3888188" y="1017767"/>
                </a:cubicBezTo>
                <a:cubicBezTo>
                  <a:pt x="3896139" y="1015116"/>
                  <a:pt x="3904715" y="1013885"/>
                  <a:pt x="3912042" y="1009815"/>
                </a:cubicBezTo>
                <a:cubicBezTo>
                  <a:pt x="3928749" y="1000533"/>
                  <a:pt x="3941617" y="984054"/>
                  <a:pt x="3959749" y="978010"/>
                </a:cubicBezTo>
                <a:cubicBezTo>
                  <a:pt x="3967700" y="975360"/>
                  <a:pt x="3975384" y="971703"/>
                  <a:pt x="3983603" y="970059"/>
                </a:cubicBezTo>
                <a:cubicBezTo>
                  <a:pt x="4047043" y="957372"/>
                  <a:pt x="4027812" y="967303"/>
                  <a:pt x="4086970" y="954156"/>
                </a:cubicBezTo>
                <a:cubicBezTo>
                  <a:pt x="4095152" y="952338"/>
                  <a:pt x="4102738" y="948410"/>
                  <a:pt x="4110824" y="946205"/>
                </a:cubicBezTo>
                <a:cubicBezTo>
                  <a:pt x="4131910" y="940454"/>
                  <a:pt x="4174435" y="930302"/>
                  <a:pt x="4174435" y="930302"/>
                </a:cubicBezTo>
                <a:cubicBezTo>
                  <a:pt x="4182386" y="925001"/>
                  <a:pt x="4191532" y="921157"/>
                  <a:pt x="4198289" y="914400"/>
                </a:cubicBezTo>
                <a:cubicBezTo>
                  <a:pt x="4205046" y="907643"/>
                  <a:pt x="4206729" y="896516"/>
                  <a:pt x="4214191" y="890546"/>
                </a:cubicBezTo>
                <a:cubicBezTo>
                  <a:pt x="4220736" y="885310"/>
                  <a:pt x="4230094" y="885245"/>
                  <a:pt x="4238045" y="882595"/>
                </a:cubicBezTo>
                <a:cubicBezTo>
                  <a:pt x="4304165" y="838514"/>
                  <a:pt x="4199906" y="902466"/>
                  <a:pt x="4357315" y="858741"/>
                </a:cubicBezTo>
                <a:cubicBezTo>
                  <a:pt x="4375730" y="853626"/>
                  <a:pt x="4386891" y="832979"/>
                  <a:pt x="4405023" y="826935"/>
                </a:cubicBezTo>
                <a:lnTo>
                  <a:pt x="4452730" y="811033"/>
                </a:lnTo>
                <a:cubicBezTo>
                  <a:pt x="4468968" y="762323"/>
                  <a:pt x="4448469" y="799907"/>
                  <a:pt x="4524292" y="779228"/>
                </a:cubicBezTo>
                <a:cubicBezTo>
                  <a:pt x="4537782" y="775549"/>
                  <a:pt x="4564593" y="748359"/>
                  <a:pt x="4572000" y="739471"/>
                </a:cubicBezTo>
                <a:cubicBezTo>
                  <a:pt x="4578118" y="732130"/>
                  <a:pt x="4580711" y="721910"/>
                  <a:pt x="4587903" y="715617"/>
                </a:cubicBezTo>
                <a:cubicBezTo>
                  <a:pt x="4602286" y="703031"/>
                  <a:pt x="4619708" y="694414"/>
                  <a:pt x="4635610" y="683812"/>
                </a:cubicBezTo>
                <a:cubicBezTo>
                  <a:pt x="4666438" y="663260"/>
                  <a:pt x="4650398" y="670931"/>
                  <a:pt x="4683318" y="659958"/>
                </a:cubicBezTo>
                <a:cubicBezTo>
                  <a:pt x="4716566" y="637793"/>
                  <a:pt x="4731524" y="632326"/>
                  <a:pt x="4754880" y="604299"/>
                </a:cubicBezTo>
                <a:cubicBezTo>
                  <a:pt x="4760998" y="596958"/>
                  <a:pt x="4765482" y="588396"/>
                  <a:pt x="4770783" y="580445"/>
                </a:cubicBezTo>
                <a:cubicBezTo>
                  <a:pt x="4773433" y="572494"/>
                  <a:pt x="4772807" y="562518"/>
                  <a:pt x="4778734" y="556591"/>
                </a:cubicBezTo>
                <a:cubicBezTo>
                  <a:pt x="4792249" y="543076"/>
                  <a:pt x="4826442" y="524786"/>
                  <a:pt x="4826442" y="524786"/>
                </a:cubicBezTo>
                <a:cubicBezTo>
                  <a:pt x="4864484" y="467722"/>
                  <a:pt x="4844732" y="490593"/>
                  <a:pt x="4882101" y="453224"/>
                </a:cubicBezTo>
                <a:cubicBezTo>
                  <a:pt x="4900006" y="399505"/>
                  <a:pt x="4875174" y="457733"/>
                  <a:pt x="4913906" y="413468"/>
                </a:cubicBezTo>
                <a:cubicBezTo>
                  <a:pt x="4966445" y="353424"/>
                  <a:pt x="4920526" y="374156"/>
                  <a:pt x="4969565" y="357808"/>
                </a:cubicBezTo>
                <a:cubicBezTo>
                  <a:pt x="4977516" y="349857"/>
                  <a:pt x="4983589" y="339416"/>
                  <a:pt x="4993419" y="333955"/>
                </a:cubicBezTo>
                <a:cubicBezTo>
                  <a:pt x="5008072" y="325814"/>
                  <a:pt x="5041127" y="318052"/>
                  <a:pt x="5041127" y="318052"/>
                </a:cubicBezTo>
                <a:cubicBezTo>
                  <a:pt x="5058474" y="266007"/>
                  <a:pt x="5034381" y="317088"/>
                  <a:pt x="5072932" y="286247"/>
                </a:cubicBezTo>
                <a:cubicBezTo>
                  <a:pt x="5080394" y="280277"/>
                  <a:pt x="5083534" y="270344"/>
                  <a:pt x="5088835" y="262393"/>
                </a:cubicBezTo>
                <a:cubicBezTo>
                  <a:pt x="5107628" y="206011"/>
                  <a:pt x="5101472" y="234632"/>
                  <a:pt x="5088835" y="127221"/>
                </a:cubicBezTo>
                <a:cubicBezTo>
                  <a:pt x="5087856" y="118897"/>
                  <a:pt x="5082916" y="111498"/>
                  <a:pt x="5080883" y="103367"/>
                </a:cubicBezTo>
                <a:cubicBezTo>
                  <a:pt x="5077605" y="90256"/>
                  <a:pt x="5079637" y="75344"/>
                  <a:pt x="5072932" y="63610"/>
                </a:cubicBezTo>
                <a:cubicBezTo>
                  <a:pt x="5035846" y="-1291"/>
                  <a:pt x="5049078" y="124125"/>
                  <a:pt x="5049078"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0" name="Freeform 59"/>
          <p:cNvSpPr/>
          <p:nvPr/>
        </p:nvSpPr>
        <p:spPr>
          <a:xfrm>
            <a:off x="4290671" y="2467736"/>
            <a:ext cx="576540" cy="233841"/>
          </a:xfrm>
          <a:custGeom>
            <a:avLst/>
            <a:gdLst>
              <a:gd name="connsiteX0" fmla="*/ 0 w 1816100"/>
              <a:gd name="connsiteY0" fmla="*/ 736600 h 736600"/>
              <a:gd name="connsiteX1" fmla="*/ 38100 w 1816100"/>
              <a:gd name="connsiteY1" fmla="*/ 730250 h 736600"/>
              <a:gd name="connsiteX2" fmla="*/ 139700 w 1816100"/>
              <a:gd name="connsiteY2" fmla="*/ 717550 h 736600"/>
              <a:gd name="connsiteX3" fmla="*/ 177800 w 1816100"/>
              <a:gd name="connsiteY3" fmla="*/ 698500 h 736600"/>
              <a:gd name="connsiteX4" fmla="*/ 215900 w 1816100"/>
              <a:gd name="connsiteY4" fmla="*/ 685800 h 736600"/>
              <a:gd name="connsiteX5" fmla="*/ 260350 w 1816100"/>
              <a:gd name="connsiteY5" fmla="*/ 673100 h 736600"/>
              <a:gd name="connsiteX6" fmla="*/ 317500 w 1816100"/>
              <a:gd name="connsiteY6" fmla="*/ 666750 h 736600"/>
              <a:gd name="connsiteX7" fmla="*/ 355600 w 1816100"/>
              <a:gd name="connsiteY7" fmla="*/ 654050 h 736600"/>
              <a:gd name="connsiteX8" fmla="*/ 381000 w 1816100"/>
              <a:gd name="connsiteY8" fmla="*/ 647700 h 736600"/>
              <a:gd name="connsiteX9" fmla="*/ 419100 w 1816100"/>
              <a:gd name="connsiteY9" fmla="*/ 635000 h 736600"/>
              <a:gd name="connsiteX10" fmla="*/ 450850 w 1816100"/>
              <a:gd name="connsiteY10" fmla="*/ 609600 h 736600"/>
              <a:gd name="connsiteX11" fmla="*/ 469900 w 1816100"/>
              <a:gd name="connsiteY11" fmla="*/ 596900 h 736600"/>
              <a:gd name="connsiteX12" fmla="*/ 514350 w 1816100"/>
              <a:gd name="connsiteY12" fmla="*/ 584200 h 736600"/>
              <a:gd name="connsiteX13" fmla="*/ 546100 w 1816100"/>
              <a:gd name="connsiteY13" fmla="*/ 577850 h 736600"/>
              <a:gd name="connsiteX14" fmla="*/ 565150 w 1816100"/>
              <a:gd name="connsiteY14" fmla="*/ 571500 h 736600"/>
              <a:gd name="connsiteX15" fmla="*/ 654050 w 1816100"/>
              <a:gd name="connsiteY15" fmla="*/ 565150 h 736600"/>
              <a:gd name="connsiteX16" fmla="*/ 704850 w 1816100"/>
              <a:gd name="connsiteY16" fmla="*/ 558800 h 736600"/>
              <a:gd name="connsiteX17" fmla="*/ 755650 w 1816100"/>
              <a:gd name="connsiteY17" fmla="*/ 546100 h 736600"/>
              <a:gd name="connsiteX18" fmla="*/ 812800 w 1816100"/>
              <a:gd name="connsiteY18" fmla="*/ 520700 h 736600"/>
              <a:gd name="connsiteX19" fmla="*/ 876300 w 1816100"/>
              <a:gd name="connsiteY19" fmla="*/ 501650 h 736600"/>
              <a:gd name="connsiteX20" fmla="*/ 895350 w 1816100"/>
              <a:gd name="connsiteY20" fmla="*/ 495300 h 736600"/>
              <a:gd name="connsiteX21" fmla="*/ 946150 w 1816100"/>
              <a:gd name="connsiteY21" fmla="*/ 482600 h 736600"/>
              <a:gd name="connsiteX22" fmla="*/ 965200 w 1816100"/>
              <a:gd name="connsiteY22" fmla="*/ 469900 h 736600"/>
              <a:gd name="connsiteX23" fmla="*/ 977900 w 1816100"/>
              <a:gd name="connsiteY23" fmla="*/ 450850 h 736600"/>
              <a:gd name="connsiteX24" fmla="*/ 1016000 w 1816100"/>
              <a:gd name="connsiteY24" fmla="*/ 425450 h 736600"/>
              <a:gd name="connsiteX25" fmla="*/ 1035050 w 1816100"/>
              <a:gd name="connsiteY25" fmla="*/ 412750 h 736600"/>
              <a:gd name="connsiteX26" fmla="*/ 1073150 w 1816100"/>
              <a:gd name="connsiteY26" fmla="*/ 400050 h 736600"/>
              <a:gd name="connsiteX27" fmla="*/ 1092200 w 1816100"/>
              <a:gd name="connsiteY27" fmla="*/ 393700 h 736600"/>
              <a:gd name="connsiteX28" fmla="*/ 1111250 w 1816100"/>
              <a:gd name="connsiteY28" fmla="*/ 387350 h 736600"/>
              <a:gd name="connsiteX29" fmla="*/ 1117600 w 1816100"/>
              <a:gd name="connsiteY29" fmla="*/ 361950 h 736600"/>
              <a:gd name="connsiteX30" fmla="*/ 1136650 w 1816100"/>
              <a:gd name="connsiteY30" fmla="*/ 349250 h 736600"/>
              <a:gd name="connsiteX31" fmla="*/ 1149350 w 1816100"/>
              <a:gd name="connsiteY31" fmla="*/ 330200 h 736600"/>
              <a:gd name="connsiteX32" fmla="*/ 1187450 w 1816100"/>
              <a:gd name="connsiteY32" fmla="*/ 311150 h 736600"/>
              <a:gd name="connsiteX33" fmla="*/ 1206500 w 1816100"/>
              <a:gd name="connsiteY33" fmla="*/ 298450 h 736600"/>
              <a:gd name="connsiteX34" fmla="*/ 1270000 w 1816100"/>
              <a:gd name="connsiteY34" fmla="*/ 279400 h 736600"/>
              <a:gd name="connsiteX35" fmla="*/ 1289050 w 1816100"/>
              <a:gd name="connsiteY35" fmla="*/ 266700 h 736600"/>
              <a:gd name="connsiteX36" fmla="*/ 1308100 w 1816100"/>
              <a:gd name="connsiteY36" fmla="*/ 247650 h 736600"/>
              <a:gd name="connsiteX37" fmla="*/ 1390650 w 1816100"/>
              <a:gd name="connsiteY37" fmla="*/ 241300 h 736600"/>
              <a:gd name="connsiteX38" fmla="*/ 1454150 w 1816100"/>
              <a:gd name="connsiteY38" fmla="*/ 222250 h 736600"/>
              <a:gd name="connsiteX39" fmla="*/ 1473200 w 1816100"/>
              <a:gd name="connsiteY39" fmla="*/ 215900 h 736600"/>
              <a:gd name="connsiteX40" fmla="*/ 1511300 w 1816100"/>
              <a:gd name="connsiteY40" fmla="*/ 196850 h 736600"/>
              <a:gd name="connsiteX41" fmla="*/ 1530350 w 1816100"/>
              <a:gd name="connsiteY41" fmla="*/ 184150 h 736600"/>
              <a:gd name="connsiteX42" fmla="*/ 1568450 w 1816100"/>
              <a:gd name="connsiteY42" fmla="*/ 171450 h 736600"/>
              <a:gd name="connsiteX43" fmla="*/ 1587500 w 1816100"/>
              <a:gd name="connsiteY43" fmla="*/ 165100 h 736600"/>
              <a:gd name="connsiteX44" fmla="*/ 1593850 w 1816100"/>
              <a:gd name="connsiteY44" fmla="*/ 146050 h 736600"/>
              <a:gd name="connsiteX45" fmla="*/ 1606550 w 1816100"/>
              <a:gd name="connsiteY45" fmla="*/ 127000 h 736600"/>
              <a:gd name="connsiteX46" fmla="*/ 1587500 w 1816100"/>
              <a:gd name="connsiteY46" fmla="*/ 120650 h 736600"/>
              <a:gd name="connsiteX47" fmla="*/ 1663700 w 1816100"/>
              <a:gd name="connsiteY47" fmla="*/ 107950 h 736600"/>
              <a:gd name="connsiteX48" fmla="*/ 1701800 w 1816100"/>
              <a:gd name="connsiteY48" fmla="*/ 95250 h 736600"/>
              <a:gd name="connsiteX49" fmla="*/ 1720850 w 1816100"/>
              <a:gd name="connsiteY49" fmla="*/ 88900 h 736600"/>
              <a:gd name="connsiteX50" fmla="*/ 1739900 w 1816100"/>
              <a:gd name="connsiteY50" fmla="*/ 82550 h 736600"/>
              <a:gd name="connsiteX51" fmla="*/ 1758950 w 1816100"/>
              <a:gd name="connsiteY51" fmla="*/ 76200 h 736600"/>
              <a:gd name="connsiteX52" fmla="*/ 1797050 w 1816100"/>
              <a:gd name="connsiteY52" fmla="*/ 50800 h 736600"/>
              <a:gd name="connsiteX53" fmla="*/ 1803400 w 1816100"/>
              <a:gd name="connsiteY53" fmla="*/ 19050 h 736600"/>
              <a:gd name="connsiteX54" fmla="*/ 1816100 w 1816100"/>
              <a:gd name="connsiteY54"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6100" h="736600">
                <a:moveTo>
                  <a:pt x="0" y="736600"/>
                </a:moveTo>
                <a:cubicBezTo>
                  <a:pt x="12700" y="734483"/>
                  <a:pt x="25304" y="731672"/>
                  <a:pt x="38100" y="730250"/>
                </a:cubicBezTo>
                <a:cubicBezTo>
                  <a:pt x="106559" y="722643"/>
                  <a:pt x="95202" y="730264"/>
                  <a:pt x="139700" y="717550"/>
                </a:cubicBezTo>
                <a:cubicBezTo>
                  <a:pt x="188333" y="703655"/>
                  <a:pt x="127706" y="720764"/>
                  <a:pt x="177800" y="698500"/>
                </a:cubicBezTo>
                <a:cubicBezTo>
                  <a:pt x="190033" y="693063"/>
                  <a:pt x="203200" y="690033"/>
                  <a:pt x="215900" y="685800"/>
                </a:cubicBezTo>
                <a:cubicBezTo>
                  <a:pt x="230125" y="681058"/>
                  <a:pt x="245542" y="675378"/>
                  <a:pt x="260350" y="673100"/>
                </a:cubicBezTo>
                <a:cubicBezTo>
                  <a:pt x="279294" y="670185"/>
                  <a:pt x="298450" y="668867"/>
                  <a:pt x="317500" y="666750"/>
                </a:cubicBezTo>
                <a:cubicBezTo>
                  <a:pt x="330200" y="662517"/>
                  <a:pt x="342613" y="657297"/>
                  <a:pt x="355600" y="654050"/>
                </a:cubicBezTo>
                <a:cubicBezTo>
                  <a:pt x="364067" y="651933"/>
                  <a:pt x="372641" y="650208"/>
                  <a:pt x="381000" y="647700"/>
                </a:cubicBezTo>
                <a:cubicBezTo>
                  <a:pt x="393822" y="643853"/>
                  <a:pt x="419100" y="635000"/>
                  <a:pt x="419100" y="635000"/>
                </a:cubicBezTo>
                <a:cubicBezTo>
                  <a:pt x="440509" y="602887"/>
                  <a:pt x="420178" y="624936"/>
                  <a:pt x="450850" y="609600"/>
                </a:cubicBezTo>
                <a:cubicBezTo>
                  <a:pt x="457676" y="606187"/>
                  <a:pt x="463074" y="600313"/>
                  <a:pt x="469900" y="596900"/>
                </a:cubicBezTo>
                <a:cubicBezTo>
                  <a:pt x="478386" y="592657"/>
                  <a:pt x="507026" y="585828"/>
                  <a:pt x="514350" y="584200"/>
                </a:cubicBezTo>
                <a:cubicBezTo>
                  <a:pt x="524886" y="581859"/>
                  <a:pt x="535629" y="580468"/>
                  <a:pt x="546100" y="577850"/>
                </a:cubicBezTo>
                <a:cubicBezTo>
                  <a:pt x="552594" y="576227"/>
                  <a:pt x="558502" y="572282"/>
                  <a:pt x="565150" y="571500"/>
                </a:cubicBezTo>
                <a:cubicBezTo>
                  <a:pt x="594655" y="568029"/>
                  <a:pt x="624463" y="567840"/>
                  <a:pt x="654050" y="565150"/>
                </a:cubicBezTo>
                <a:cubicBezTo>
                  <a:pt x="671045" y="563605"/>
                  <a:pt x="687983" y="561395"/>
                  <a:pt x="704850" y="558800"/>
                </a:cubicBezTo>
                <a:cubicBezTo>
                  <a:pt x="715316" y="557190"/>
                  <a:pt x="743631" y="552109"/>
                  <a:pt x="755650" y="546100"/>
                </a:cubicBezTo>
                <a:cubicBezTo>
                  <a:pt x="797348" y="525251"/>
                  <a:pt x="747270" y="537082"/>
                  <a:pt x="812800" y="520700"/>
                </a:cubicBezTo>
                <a:cubicBezTo>
                  <a:pt x="851187" y="511103"/>
                  <a:pt x="829921" y="517110"/>
                  <a:pt x="876300" y="501650"/>
                </a:cubicBezTo>
                <a:cubicBezTo>
                  <a:pt x="882650" y="499533"/>
                  <a:pt x="888786" y="496613"/>
                  <a:pt x="895350" y="495300"/>
                </a:cubicBezTo>
                <a:cubicBezTo>
                  <a:pt x="907426" y="492885"/>
                  <a:pt x="933133" y="489109"/>
                  <a:pt x="946150" y="482600"/>
                </a:cubicBezTo>
                <a:cubicBezTo>
                  <a:pt x="952976" y="479187"/>
                  <a:pt x="958850" y="474133"/>
                  <a:pt x="965200" y="469900"/>
                </a:cubicBezTo>
                <a:cubicBezTo>
                  <a:pt x="969433" y="463550"/>
                  <a:pt x="972157" y="455876"/>
                  <a:pt x="977900" y="450850"/>
                </a:cubicBezTo>
                <a:cubicBezTo>
                  <a:pt x="989387" y="440799"/>
                  <a:pt x="1003300" y="433917"/>
                  <a:pt x="1016000" y="425450"/>
                </a:cubicBezTo>
                <a:cubicBezTo>
                  <a:pt x="1022350" y="421217"/>
                  <a:pt x="1027810" y="415163"/>
                  <a:pt x="1035050" y="412750"/>
                </a:cubicBezTo>
                <a:lnTo>
                  <a:pt x="1073150" y="400050"/>
                </a:lnTo>
                <a:lnTo>
                  <a:pt x="1092200" y="393700"/>
                </a:lnTo>
                <a:lnTo>
                  <a:pt x="1111250" y="387350"/>
                </a:lnTo>
                <a:cubicBezTo>
                  <a:pt x="1113367" y="378883"/>
                  <a:pt x="1112759" y="369212"/>
                  <a:pt x="1117600" y="361950"/>
                </a:cubicBezTo>
                <a:cubicBezTo>
                  <a:pt x="1121833" y="355600"/>
                  <a:pt x="1131254" y="354646"/>
                  <a:pt x="1136650" y="349250"/>
                </a:cubicBezTo>
                <a:cubicBezTo>
                  <a:pt x="1142046" y="343854"/>
                  <a:pt x="1143954" y="335596"/>
                  <a:pt x="1149350" y="330200"/>
                </a:cubicBezTo>
                <a:cubicBezTo>
                  <a:pt x="1167548" y="312002"/>
                  <a:pt x="1166792" y="321479"/>
                  <a:pt x="1187450" y="311150"/>
                </a:cubicBezTo>
                <a:cubicBezTo>
                  <a:pt x="1194276" y="307737"/>
                  <a:pt x="1199485" y="301456"/>
                  <a:pt x="1206500" y="298450"/>
                </a:cubicBezTo>
                <a:cubicBezTo>
                  <a:pt x="1231348" y="287801"/>
                  <a:pt x="1244389" y="296474"/>
                  <a:pt x="1270000" y="279400"/>
                </a:cubicBezTo>
                <a:cubicBezTo>
                  <a:pt x="1276350" y="275167"/>
                  <a:pt x="1283187" y="271586"/>
                  <a:pt x="1289050" y="266700"/>
                </a:cubicBezTo>
                <a:cubicBezTo>
                  <a:pt x="1295949" y="260951"/>
                  <a:pt x="1299388" y="249828"/>
                  <a:pt x="1308100" y="247650"/>
                </a:cubicBezTo>
                <a:cubicBezTo>
                  <a:pt x="1334874" y="240957"/>
                  <a:pt x="1363133" y="243417"/>
                  <a:pt x="1390650" y="241300"/>
                </a:cubicBezTo>
                <a:cubicBezTo>
                  <a:pt x="1429037" y="231703"/>
                  <a:pt x="1407771" y="237710"/>
                  <a:pt x="1454150" y="222250"/>
                </a:cubicBezTo>
                <a:cubicBezTo>
                  <a:pt x="1460500" y="220133"/>
                  <a:pt x="1467631" y="219613"/>
                  <a:pt x="1473200" y="215900"/>
                </a:cubicBezTo>
                <a:cubicBezTo>
                  <a:pt x="1527795" y="179504"/>
                  <a:pt x="1458720" y="223140"/>
                  <a:pt x="1511300" y="196850"/>
                </a:cubicBezTo>
                <a:cubicBezTo>
                  <a:pt x="1518126" y="193437"/>
                  <a:pt x="1523376" y="187250"/>
                  <a:pt x="1530350" y="184150"/>
                </a:cubicBezTo>
                <a:cubicBezTo>
                  <a:pt x="1542583" y="178713"/>
                  <a:pt x="1555750" y="175683"/>
                  <a:pt x="1568450" y="171450"/>
                </a:cubicBezTo>
                <a:lnTo>
                  <a:pt x="1587500" y="165100"/>
                </a:lnTo>
                <a:cubicBezTo>
                  <a:pt x="1589617" y="158750"/>
                  <a:pt x="1590857" y="152037"/>
                  <a:pt x="1593850" y="146050"/>
                </a:cubicBezTo>
                <a:cubicBezTo>
                  <a:pt x="1597263" y="139224"/>
                  <a:pt x="1608401" y="134404"/>
                  <a:pt x="1606550" y="127000"/>
                </a:cubicBezTo>
                <a:cubicBezTo>
                  <a:pt x="1604927" y="120506"/>
                  <a:pt x="1593850" y="122767"/>
                  <a:pt x="1587500" y="120650"/>
                </a:cubicBezTo>
                <a:cubicBezTo>
                  <a:pt x="1639588" y="103287"/>
                  <a:pt x="1557362" y="129218"/>
                  <a:pt x="1663700" y="107950"/>
                </a:cubicBezTo>
                <a:cubicBezTo>
                  <a:pt x="1676827" y="105325"/>
                  <a:pt x="1689100" y="99483"/>
                  <a:pt x="1701800" y="95250"/>
                </a:cubicBezTo>
                <a:lnTo>
                  <a:pt x="1720850" y="88900"/>
                </a:lnTo>
                <a:lnTo>
                  <a:pt x="1739900" y="82550"/>
                </a:lnTo>
                <a:cubicBezTo>
                  <a:pt x="1746250" y="80433"/>
                  <a:pt x="1753381" y="79913"/>
                  <a:pt x="1758950" y="76200"/>
                </a:cubicBezTo>
                <a:lnTo>
                  <a:pt x="1797050" y="50800"/>
                </a:lnTo>
                <a:cubicBezTo>
                  <a:pt x="1799167" y="40217"/>
                  <a:pt x="1799610" y="29156"/>
                  <a:pt x="1803400" y="19050"/>
                </a:cubicBezTo>
                <a:cubicBezTo>
                  <a:pt x="1806080" y="11904"/>
                  <a:pt x="1816100" y="0"/>
                  <a:pt x="1816100"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1" name="Freeform 60"/>
          <p:cNvSpPr/>
          <p:nvPr/>
        </p:nvSpPr>
        <p:spPr>
          <a:xfrm>
            <a:off x="4850250" y="2184562"/>
            <a:ext cx="64508" cy="239889"/>
          </a:xfrm>
          <a:custGeom>
            <a:avLst/>
            <a:gdLst>
              <a:gd name="connsiteX0" fmla="*/ 0 w 203200"/>
              <a:gd name="connsiteY0" fmla="*/ 0 h 755650"/>
              <a:gd name="connsiteX1" fmla="*/ 44450 w 203200"/>
              <a:gd name="connsiteY1" fmla="*/ 50800 h 755650"/>
              <a:gd name="connsiteX2" fmla="*/ 50800 w 203200"/>
              <a:gd name="connsiteY2" fmla="*/ 76200 h 755650"/>
              <a:gd name="connsiteX3" fmla="*/ 88900 w 203200"/>
              <a:gd name="connsiteY3" fmla="*/ 107950 h 755650"/>
              <a:gd name="connsiteX4" fmla="*/ 101600 w 203200"/>
              <a:gd name="connsiteY4" fmla="*/ 127000 h 755650"/>
              <a:gd name="connsiteX5" fmla="*/ 107950 w 203200"/>
              <a:gd name="connsiteY5" fmla="*/ 146050 h 755650"/>
              <a:gd name="connsiteX6" fmla="*/ 127000 w 203200"/>
              <a:gd name="connsiteY6" fmla="*/ 152400 h 755650"/>
              <a:gd name="connsiteX7" fmla="*/ 133350 w 203200"/>
              <a:gd name="connsiteY7" fmla="*/ 177800 h 755650"/>
              <a:gd name="connsiteX8" fmla="*/ 139700 w 203200"/>
              <a:gd name="connsiteY8" fmla="*/ 196850 h 755650"/>
              <a:gd name="connsiteX9" fmla="*/ 146050 w 203200"/>
              <a:gd name="connsiteY9" fmla="*/ 228600 h 755650"/>
              <a:gd name="connsiteX10" fmla="*/ 158750 w 203200"/>
              <a:gd name="connsiteY10" fmla="*/ 273050 h 755650"/>
              <a:gd name="connsiteX11" fmla="*/ 171450 w 203200"/>
              <a:gd name="connsiteY11" fmla="*/ 488950 h 755650"/>
              <a:gd name="connsiteX12" fmla="*/ 177800 w 203200"/>
              <a:gd name="connsiteY12" fmla="*/ 539750 h 755650"/>
              <a:gd name="connsiteX13" fmla="*/ 196850 w 203200"/>
              <a:gd name="connsiteY13" fmla="*/ 577850 h 755650"/>
              <a:gd name="connsiteX14" fmla="*/ 203200 w 203200"/>
              <a:gd name="connsiteY14" fmla="*/ 596900 h 755650"/>
              <a:gd name="connsiteX15" fmla="*/ 196850 w 203200"/>
              <a:gd name="connsiteY15" fmla="*/ 711200 h 755650"/>
              <a:gd name="connsiteX16" fmla="*/ 190500 w 203200"/>
              <a:gd name="connsiteY16" fmla="*/ 75565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00" h="755650">
                <a:moveTo>
                  <a:pt x="0" y="0"/>
                </a:moveTo>
                <a:cubicBezTo>
                  <a:pt x="11403" y="11403"/>
                  <a:pt x="36574" y="32423"/>
                  <a:pt x="44450" y="50800"/>
                </a:cubicBezTo>
                <a:cubicBezTo>
                  <a:pt x="47888" y="58822"/>
                  <a:pt x="46470" y="68623"/>
                  <a:pt x="50800" y="76200"/>
                </a:cubicBezTo>
                <a:cubicBezTo>
                  <a:pt x="58322" y="89363"/>
                  <a:pt x="76761" y="99857"/>
                  <a:pt x="88900" y="107950"/>
                </a:cubicBezTo>
                <a:cubicBezTo>
                  <a:pt x="93133" y="114300"/>
                  <a:pt x="98187" y="120174"/>
                  <a:pt x="101600" y="127000"/>
                </a:cubicBezTo>
                <a:cubicBezTo>
                  <a:pt x="104593" y="132987"/>
                  <a:pt x="103217" y="141317"/>
                  <a:pt x="107950" y="146050"/>
                </a:cubicBezTo>
                <a:cubicBezTo>
                  <a:pt x="112683" y="150783"/>
                  <a:pt x="120650" y="150283"/>
                  <a:pt x="127000" y="152400"/>
                </a:cubicBezTo>
                <a:cubicBezTo>
                  <a:pt x="129117" y="160867"/>
                  <a:pt x="130952" y="169409"/>
                  <a:pt x="133350" y="177800"/>
                </a:cubicBezTo>
                <a:cubicBezTo>
                  <a:pt x="135189" y="184236"/>
                  <a:pt x="138077" y="190356"/>
                  <a:pt x="139700" y="196850"/>
                </a:cubicBezTo>
                <a:cubicBezTo>
                  <a:pt x="142318" y="207321"/>
                  <a:pt x="143709" y="218064"/>
                  <a:pt x="146050" y="228600"/>
                </a:cubicBezTo>
                <a:cubicBezTo>
                  <a:pt x="151366" y="252520"/>
                  <a:pt x="151679" y="251836"/>
                  <a:pt x="158750" y="273050"/>
                </a:cubicBezTo>
                <a:cubicBezTo>
                  <a:pt x="164845" y="425419"/>
                  <a:pt x="159621" y="388406"/>
                  <a:pt x="171450" y="488950"/>
                </a:cubicBezTo>
                <a:cubicBezTo>
                  <a:pt x="173444" y="505898"/>
                  <a:pt x="174747" y="522960"/>
                  <a:pt x="177800" y="539750"/>
                </a:cubicBezTo>
                <a:cubicBezTo>
                  <a:pt x="182360" y="564831"/>
                  <a:pt x="185229" y="554609"/>
                  <a:pt x="196850" y="577850"/>
                </a:cubicBezTo>
                <a:cubicBezTo>
                  <a:pt x="199843" y="583837"/>
                  <a:pt x="201083" y="590550"/>
                  <a:pt x="203200" y="596900"/>
                </a:cubicBezTo>
                <a:cubicBezTo>
                  <a:pt x="201083" y="635000"/>
                  <a:pt x="200468" y="673213"/>
                  <a:pt x="196850" y="711200"/>
                </a:cubicBezTo>
                <a:cubicBezTo>
                  <a:pt x="187823" y="805988"/>
                  <a:pt x="190500" y="637915"/>
                  <a:pt x="190500" y="75565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7" name="Freeform 6"/>
          <p:cNvSpPr/>
          <p:nvPr/>
        </p:nvSpPr>
        <p:spPr>
          <a:xfrm>
            <a:off x="4850903" y="2190910"/>
            <a:ext cx="222777" cy="280159"/>
          </a:xfrm>
          <a:custGeom>
            <a:avLst/>
            <a:gdLst>
              <a:gd name="connsiteX0" fmla="*/ 0 w 701749"/>
              <a:gd name="connsiteY0" fmla="*/ 0 h 882502"/>
              <a:gd name="connsiteX1" fmla="*/ 95693 w 701749"/>
              <a:gd name="connsiteY1" fmla="*/ 42530 h 882502"/>
              <a:gd name="connsiteX2" fmla="*/ 116958 w 701749"/>
              <a:gd name="connsiteY2" fmla="*/ 74428 h 882502"/>
              <a:gd name="connsiteX3" fmla="*/ 233917 w 701749"/>
              <a:gd name="connsiteY3" fmla="*/ 148856 h 882502"/>
              <a:gd name="connsiteX4" fmla="*/ 255182 w 701749"/>
              <a:gd name="connsiteY4" fmla="*/ 191386 h 882502"/>
              <a:gd name="connsiteX5" fmla="*/ 265814 w 701749"/>
              <a:gd name="connsiteY5" fmla="*/ 233916 h 882502"/>
              <a:gd name="connsiteX6" fmla="*/ 329610 w 701749"/>
              <a:gd name="connsiteY6" fmla="*/ 297711 h 882502"/>
              <a:gd name="connsiteX7" fmla="*/ 425303 w 701749"/>
              <a:gd name="connsiteY7" fmla="*/ 425302 h 882502"/>
              <a:gd name="connsiteX8" fmla="*/ 467833 w 701749"/>
              <a:gd name="connsiteY8" fmla="*/ 627321 h 882502"/>
              <a:gd name="connsiteX9" fmla="*/ 499731 w 701749"/>
              <a:gd name="connsiteY9" fmla="*/ 648586 h 882502"/>
              <a:gd name="connsiteX10" fmla="*/ 542261 w 701749"/>
              <a:gd name="connsiteY10" fmla="*/ 680484 h 882502"/>
              <a:gd name="connsiteX11" fmla="*/ 574158 w 701749"/>
              <a:gd name="connsiteY11" fmla="*/ 701749 h 882502"/>
              <a:gd name="connsiteX12" fmla="*/ 606056 w 701749"/>
              <a:gd name="connsiteY12" fmla="*/ 733646 h 882502"/>
              <a:gd name="connsiteX13" fmla="*/ 669851 w 701749"/>
              <a:gd name="connsiteY13" fmla="*/ 839972 h 882502"/>
              <a:gd name="connsiteX14" fmla="*/ 701749 w 701749"/>
              <a:gd name="connsiteY14" fmla="*/ 882502 h 8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749" h="882502">
                <a:moveTo>
                  <a:pt x="0" y="0"/>
                </a:moveTo>
                <a:cubicBezTo>
                  <a:pt x="12672" y="5069"/>
                  <a:pt x="81939" y="31068"/>
                  <a:pt x="95693" y="42530"/>
                </a:cubicBezTo>
                <a:cubicBezTo>
                  <a:pt x="105510" y="50711"/>
                  <a:pt x="106623" y="66912"/>
                  <a:pt x="116958" y="74428"/>
                </a:cubicBezTo>
                <a:cubicBezTo>
                  <a:pt x="133774" y="86657"/>
                  <a:pt x="210927" y="114371"/>
                  <a:pt x="233917" y="148856"/>
                </a:cubicBezTo>
                <a:cubicBezTo>
                  <a:pt x="242709" y="162044"/>
                  <a:pt x="248094" y="177209"/>
                  <a:pt x="255182" y="191386"/>
                </a:cubicBezTo>
                <a:cubicBezTo>
                  <a:pt x="258726" y="205563"/>
                  <a:pt x="259279" y="220846"/>
                  <a:pt x="265814" y="233916"/>
                </a:cubicBezTo>
                <a:cubicBezTo>
                  <a:pt x="285596" y="273480"/>
                  <a:pt x="297233" y="276127"/>
                  <a:pt x="329610" y="297711"/>
                </a:cubicBezTo>
                <a:cubicBezTo>
                  <a:pt x="382289" y="403070"/>
                  <a:pt x="347386" y="362969"/>
                  <a:pt x="425303" y="425302"/>
                </a:cubicBezTo>
                <a:cubicBezTo>
                  <a:pt x="511741" y="598180"/>
                  <a:pt x="389535" y="333706"/>
                  <a:pt x="467833" y="627321"/>
                </a:cubicBezTo>
                <a:cubicBezTo>
                  <a:pt x="471126" y="639668"/>
                  <a:pt x="489332" y="641158"/>
                  <a:pt x="499731" y="648586"/>
                </a:cubicBezTo>
                <a:cubicBezTo>
                  <a:pt x="514151" y="658886"/>
                  <a:pt x="527841" y="670184"/>
                  <a:pt x="542261" y="680484"/>
                </a:cubicBezTo>
                <a:cubicBezTo>
                  <a:pt x="552659" y="687911"/>
                  <a:pt x="564341" y="693568"/>
                  <a:pt x="574158" y="701749"/>
                </a:cubicBezTo>
                <a:cubicBezTo>
                  <a:pt x="585710" y="711375"/>
                  <a:pt x="595423" y="723014"/>
                  <a:pt x="606056" y="733646"/>
                </a:cubicBezTo>
                <a:cubicBezTo>
                  <a:pt x="622836" y="767206"/>
                  <a:pt x="644190" y="814312"/>
                  <a:pt x="669851" y="839972"/>
                </a:cubicBezTo>
                <a:cubicBezTo>
                  <a:pt x="696721" y="866841"/>
                  <a:pt x="686634" y="852271"/>
                  <a:pt x="701749" y="882502"/>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8" name="Freeform 7"/>
          <p:cNvSpPr/>
          <p:nvPr/>
        </p:nvSpPr>
        <p:spPr>
          <a:xfrm>
            <a:off x="4699009" y="1961382"/>
            <a:ext cx="671708" cy="634578"/>
          </a:xfrm>
          <a:custGeom>
            <a:avLst/>
            <a:gdLst>
              <a:gd name="connsiteX0" fmla="*/ 0 w 2115879"/>
              <a:gd name="connsiteY0" fmla="*/ 0 h 1998921"/>
              <a:gd name="connsiteX1" fmla="*/ 53163 w 2115879"/>
              <a:gd name="connsiteY1" fmla="*/ 42530 h 1998921"/>
              <a:gd name="connsiteX2" fmla="*/ 138223 w 2115879"/>
              <a:gd name="connsiteY2" fmla="*/ 116958 h 1998921"/>
              <a:gd name="connsiteX3" fmla="*/ 159489 w 2115879"/>
              <a:gd name="connsiteY3" fmla="*/ 138223 h 1998921"/>
              <a:gd name="connsiteX4" fmla="*/ 191386 w 2115879"/>
              <a:gd name="connsiteY4" fmla="*/ 159488 h 1998921"/>
              <a:gd name="connsiteX5" fmla="*/ 265814 w 2115879"/>
              <a:gd name="connsiteY5" fmla="*/ 223284 h 1998921"/>
              <a:gd name="connsiteX6" fmla="*/ 287079 w 2115879"/>
              <a:gd name="connsiteY6" fmla="*/ 361507 h 1998921"/>
              <a:gd name="connsiteX7" fmla="*/ 318977 w 2115879"/>
              <a:gd name="connsiteY7" fmla="*/ 382772 h 1998921"/>
              <a:gd name="connsiteX8" fmla="*/ 350875 w 2115879"/>
              <a:gd name="connsiteY8" fmla="*/ 414670 h 1998921"/>
              <a:gd name="connsiteX9" fmla="*/ 382772 w 2115879"/>
              <a:gd name="connsiteY9" fmla="*/ 435935 h 1998921"/>
              <a:gd name="connsiteX10" fmla="*/ 435935 w 2115879"/>
              <a:gd name="connsiteY10" fmla="*/ 489098 h 1998921"/>
              <a:gd name="connsiteX11" fmla="*/ 574158 w 2115879"/>
              <a:gd name="connsiteY11" fmla="*/ 520995 h 1998921"/>
              <a:gd name="connsiteX12" fmla="*/ 627321 w 2115879"/>
              <a:gd name="connsiteY12" fmla="*/ 531628 h 1998921"/>
              <a:gd name="connsiteX13" fmla="*/ 669851 w 2115879"/>
              <a:gd name="connsiteY13" fmla="*/ 542260 h 1998921"/>
              <a:gd name="connsiteX14" fmla="*/ 744279 w 2115879"/>
              <a:gd name="connsiteY14" fmla="*/ 552893 h 1998921"/>
              <a:gd name="connsiteX15" fmla="*/ 776177 w 2115879"/>
              <a:gd name="connsiteY15" fmla="*/ 574158 h 1998921"/>
              <a:gd name="connsiteX16" fmla="*/ 829340 w 2115879"/>
              <a:gd name="connsiteY16" fmla="*/ 584791 h 1998921"/>
              <a:gd name="connsiteX17" fmla="*/ 871870 w 2115879"/>
              <a:gd name="connsiteY17" fmla="*/ 627321 h 1998921"/>
              <a:gd name="connsiteX18" fmla="*/ 903768 w 2115879"/>
              <a:gd name="connsiteY18" fmla="*/ 701749 h 1998921"/>
              <a:gd name="connsiteX19" fmla="*/ 956930 w 2115879"/>
              <a:gd name="connsiteY19" fmla="*/ 786809 h 1998921"/>
              <a:gd name="connsiteX20" fmla="*/ 988828 w 2115879"/>
              <a:gd name="connsiteY20" fmla="*/ 797442 h 1998921"/>
              <a:gd name="connsiteX21" fmla="*/ 1031358 w 2115879"/>
              <a:gd name="connsiteY21" fmla="*/ 861237 h 1998921"/>
              <a:gd name="connsiteX22" fmla="*/ 1063256 w 2115879"/>
              <a:gd name="connsiteY22" fmla="*/ 882502 h 1998921"/>
              <a:gd name="connsiteX23" fmla="*/ 1137684 w 2115879"/>
              <a:gd name="connsiteY23" fmla="*/ 925032 h 1998921"/>
              <a:gd name="connsiteX24" fmla="*/ 1158949 w 2115879"/>
              <a:gd name="connsiteY24" fmla="*/ 946298 h 1998921"/>
              <a:gd name="connsiteX25" fmla="*/ 1169582 w 2115879"/>
              <a:gd name="connsiteY25" fmla="*/ 1031358 h 1998921"/>
              <a:gd name="connsiteX26" fmla="*/ 1201479 w 2115879"/>
              <a:gd name="connsiteY26" fmla="*/ 1084521 h 1998921"/>
              <a:gd name="connsiteX27" fmla="*/ 1222744 w 2115879"/>
              <a:gd name="connsiteY27" fmla="*/ 1127051 h 1998921"/>
              <a:gd name="connsiteX28" fmla="*/ 1435396 w 2115879"/>
              <a:gd name="connsiteY28" fmla="*/ 1158949 h 1998921"/>
              <a:gd name="connsiteX29" fmla="*/ 1477926 w 2115879"/>
              <a:gd name="connsiteY29" fmla="*/ 1169581 h 1998921"/>
              <a:gd name="connsiteX30" fmla="*/ 1573619 w 2115879"/>
              <a:gd name="connsiteY30" fmla="*/ 1212111 h 1998921"/>
              <a:gd name="connsiteX31" fmla="*/ 1594884 w 2115879"/>
              <a:gd name="connsiteY31" fmla="*/ 1233377 h 1998921"/>
              <a:gd name="connsiteX32" fmla="*/ 1648047 w 2115879"/>
              <a:gd name="connsiteY32" fmla="*/ 1254642 h 1998921"/>
              <a:gd name="connsiteX33" fmla="*/ 1669312 w 2115879"/>
              <a:gd name="connsiteY33" fmla="*/ 1297172 h 1998921"/>
              <a:gd name="connsiteX34" fmla="*/ 1679944 w 2115879"/>
              <a:gd name="connsiteY34" fmla="*/ 1456660 h 1998921"/>
              <a:gd name="connsiteX35" fmla="*/ 1711842 w 2115879"/>
              <a:gd name="connsiteY35" fmla="*/ 1488558 h 1998921"/>
              <a:gd name="connsiteX36" fmla="*/ 1786270 w 2115879"/>
              <a:gd name="connsiteY36" fmla="*/ 1531088 h 1998921"/>
              <a:gd name="connsiteX37" fmla="*/ 1828800 w 2115879"/>
              <a:gd name="connsiteY37" fmla="*/ 1690577 h 1998921"/>
              <a:gd name="connsiteX38" fmla="*/ 1839433 w 2115879"/>
              <a:gd name="connsiteY38" fmla="*/ 1722474 h 1998921"/>
              <a:gd name="connsiteX39" fmla="*/ 1860698 w 2115879"/>
              <a:gd name="connsiteY39" fmla="*/ 1765004 h 1998921"/>
              <a:gd name="connsiteX40" fmla="*/ 1892596 w 2115879"/>
              <a:gd name="connsiteY40" fmla="*/ 1807535 h 1998921"/>
              <a:gd name="connsiteX41" fmla="*/ 1924493 w 2115879"/>
              <a:gd name="connsiteY41" fmla="*/ 1860698 h 1998921"/>
              <a:gd name="connsiteX42" fmla="*/ 2020186 w 2115879"/>
              <a:gd name="connsiteY42" fmla="*/ 1956391 h 1998921"/>
              <a:gd name="connsiteX43" fmla="*/ 2052084 w 2115879"/>
              <a:gd name="connsiteY43" fmla="*/ 1967023 h 1998921"/>
              <a:gd name="connsiteX44" fmla="*/ 2083982 w 2115879"/>
              <a:gd name="connsiteY44" fmla="*/ 1988288 h 1998921"/>
              <a:gd name="connsiteX45" fmla="*/ 2115879 w 2115879"/>
              <a:gd name="connsiteY45" fmla="*/ 1998921 h 199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15879" h="1998921">
                <a:moveTo>
                  <a:pt x="0" y="0"/>
                </a:moveTo>
                <a:cubicBezTo>
                  <a:pt x="17721" y="14177"/>
                  <a:pt x="37116" y="26483"/>
                  <a:pt x="53163" y="42530"/>
                </a:cubicBezTo>
                <a:cubicBezTo>
                  <a:pt x="131603" y="120969"/>
                  <a:pt x="72737" y="95128"/>
                  <a:pt x="138223" y="116958"/>
                </a:cubicBezTo>
                <a:cubicBezTo>
                  <a:pt x="145312" y="124046"/>
                  <a:pt x="151661" y="131961"/>
                  <a:pt x="159489" y="138223"/>
                </a:cubicBezTo>
                <a:cubicBezTo>
                  <a:pt x="169467" y="146206"/>
                  <a:pt x="182350" y="150452"/>
                  <a:pt x="191386" y="159488"/>
                </a:cubicBezTo>
                <a:cubicBezTo>
                  <a:pt x="259492" y="227594"/>
                  <a:pt x="203214" y="202417"/>
                  <a:pt x="265814" y="223284"/>
                </a:cubicBezTo>
                <a:cubicBezTo>
                  <a:pt x="272902" y="269358"/>
                  <a:pt x="272338" y="317283"/>
                  <a:pt x="287079" y="361507"/>
                </a:cubicBezTo>
                <a:cubicBezTo>
                  <a:pt x="291120" y="373630"/>
                  <a:pt x="309160" y="374591"/>
                  <a:pt x="318977" y="382772"/>
                </a:cubicBezTo>
                <a:cubicBezTo>
                  <a:pt x="330529" y="392398"/>
                  <a:pt x="339323" y="405044"/>
                  <a:pt x="350875" y="414670"/>
                </a:cubicBezTo>
                <a:cubicBezTo>
                  <a:pt x="360692" y="422851"/>
                  <a:pt x="373155" y="427520"/>
                  <a:pt x="382772" y="435935"/>
                </a:cubicBezTo>
                <a:cubicBezTo>
                  <a:pt x="401632" y="452438"/>
                  <a:pt x="411360" y="484183"/>
                  <a:pt x="435935" y="489098"/>
                </a:cubicBezTo>
                <a:cubicBezTo>
                  <a:pt x="557381" y="513386"/>
                  <a:pt x="407484" y="482531"/>
                  <a:pt x="574158" y="520995"/>
                </a:cubicBezTo>
                <a:cubicBezTo>
                  <a:pt x="591767" y="525059"/>
                  <a:pt x="609679" y="527708"/>
                  <a:pt x="627321" y="531628"/>
                </a:cubicBezTo>
                <a:cubicBezTo>
                  <a:pt x="641586" y="534798"/>
                  <a:pt x="655474" y="539646"/>
                  <a:pt x="669851" y="542260"/>
                </a:cubicBezTo>
                <a:cubicBezTo>
                  <a:pt x="694508" y="546743"/>
                  <a:pt x="719470" y="549349"/>
                  <a:pt x="744279" y="552893"/>
                </a:cubicBezTo>
                <a:cubicBezTo>
                  <a:pt x="754912" y="559981"/>
                  <a:pt x="764212" y="569671"/>
                  <a:pt x="776177" y="574158"/>
                </a:cubicBezTo>
                <a:cubicBezTo>
                  <a:pt x="793098" y="580504"/>
                  <a:pt x="813542" y="576014"/>
                  <a:pt x="829340" y="584791"/>
                </a:cubicBezTo>
                <a:cubicBezTo>
                  <a:pt x="846866" y="594528"/>
                  <a:pt x="857693" y="613144"/>
                  <a:pt x="871870" y="627321"/>
                </a:cubicBezTo>
                <a:cubicBezTo>
                  <a:pt x="899998" y="739828"/>
                  <a:pt x="861809" y="607340"/>
                  <a:pt x="903768" y="701749"/>
                </a:cubicBezTo>
                <a:cubicBezTo>
                  <a:pt x="931475" y="764089"/>
                  <a:pt x="905014" y="760851"/>
                  <a:pt x="956930" y="786809"/>
                </a:cubicBezTo>
                <a:cubicBezTo>
                  <a:pt x="966955" y="791821"/>
                  <a:pt x="978195" y="793898"/>
                  <a:pt x="988828" y="797442"/>
                </a:cubicBezTo>
                <a:cubicBezTo>
                  <a:pt x="1003005" y="818707"/>
                  <a:pt x="1010093" y="847060"/>
                  <a:pt x="1031358" y="861237"/>
                </a:cubicBezTo>
                <a:cubicBezTo>
                  <a:pt x="1041991" y="868325"/>
                  <a:pt x="1052298" y="875927"/>
                  <a:pt x="1063256" y="882502"/>
                </a:cubicBezTo>
                <a:cubicBezTo>
                  <a:pt x="1087758" y="897203"/>
                  <a:pt x="1113909" y="909182"/>
                  <a:pt x="1137684" y="925032"/>
                </a:cubicBezTo>
                <a:cubicBezTo>
                  <a:pt x="1146025" y="930593"/>
                  <a:pt x="1151861" y="939209"/>
                  <a:pt x="1158949" y="946298"/>
                </a:cubicBezTo>
                <a:cubicBezTo>
                  <a:pt x="1162493" y="974651"/>
                  <a:pt x="1161179" y="1004048"/>
                  <a:pt x="1169582" y="1031358"/>
                </a:cubicBezTo>
                <a:cubicBezTo>
                  <a:pt x="1175660" y="1051110"/>
                  <a:pt x="1191443" y="1066456"/>
                  <a:pt x="1201479" y="1084521"/>
                </a:cubicBezTo>
                <a:cubicBezTo>
                  <a:pt x="1209176" y="1098376"/>
                  <a:pt x="1210064" y="1117541"/>
                  <a:pt x="1222744" y="1127051"/>
                </a:cubicBezTo>
                <a:cubicBezTo>
                  <a:pt x="1265581" y="1159178"/>
                  <a:pt x="1415424" y="1157522"/>
                  <a:pt x="1435396" y="1158949"/>
                </a:cubicBezTo>
                <a:cubicBezTo>
                  <a:pt x="1449573" y="1162493"/>
                  <a:pt x="1464063" y="1164960"/>
                  <a:pt x="1477926" y="1169581"/>
                </a:cubicBezTo>
                <a:cubicBezTo>
                  <a:pt x="1518653" y="1183157"/>
                  <a:pt x="1536566" y="1193585"/>
                  <a:pt x="1573619" y="1212111"/>
                </a:cubicBezTo>
                <a:cubicBezTo>
                  <a:pt x="1580707" y="1219200"/>
                  <a:pt x="1586180" y="1228403"/>
                  <a:pt x="1594884" y="1233377"/>
                </a:cubicBezTo>
                <a:cubicBezTo>
                  <a:pt x="1611455" y="1242846"/>
                  <a:pt x="1633556" y="1242221"/>
                  <a:pt x="1648047" y="1254642"/>
                </a:cubicBezTo>
                <a:cubicBezTo>
                  <a:pt x="1660081" y="1264957"/>
                  <a:pt x="1662224" y="1282995"/>
                  <a:pt x="1669312" y="1297172"/>
                </a:cubicBezTo>
                <a:cubicBezTo>
                  <a:pt x="1672856" y="1350335"/>
                  <a:pt x="1668386" y="1404648"/>
                  <a:pt x="1679944" y="1456660"/>
                </a:cubicBezTo>
                <a:cubicBezTo>
                  <a:pt x="1683206" y="1471339"/>
                  <a:pt x="1700425" y="1478772"/>
                  <a:pt x="1711842" y="1488558"/>
                </a:cubicBezTo>
                <a:cubicBezTo>
                  <a:pt x="1752806" y="1523670"/>
                  <a:pt x="1744222" y="1517073"/>
                  <a:pt x="1786270" y="1531088"/>
                </a:cubicBezTo>
                <a:cubicBezTo>
                  <a:pt x="1800447" y="1584251"/>
                  <a:pt x="1811400" y="1638380"/>
                  <a:pt x="1828800" y="1690577"/>
                </a:cubicBezTo>
                <a:cubicBezTo>
                  <a:pt x="1832344" y="1701209"/>
                  <a:pt x="1835018" y="1712173"/>
                  <a:pt x="1839433" y="1722474"/>
                </a:cubicBezTo>
                <a:cubicBezTo>
                  <a:pt x="1845677" y="1737042"/>
                  <a:pt x="1852298" y="1751563"/>
                  <a:pt x="1860698" y="1765004"/>
                </a:cubicBezTo>
                <a:cubicBezTo>
                  <a:pt x="1870090" y="1780032"/>
                  <a:pt x="1881963" y="1793358"/>
                  <a:pt x="1892596" y="1807535"/>
                </a:cubicBezTo>
                <a:cubicBezTo>
                  <a:pt x="1912924" y="1868520"/>
                  <a:pt x="1889466" y="1813995"/>
                  <a:pt x="1924493" y="1860698"/>
                </a:cubicBezTo>
                <a:cubicBezTo>
                  <a:pt x="1978141" y="1932230"/>
                  <a:pt x="1945387" y="1918992"/>
                  <a:pt x="2020186" y="1956391"/>
                </a:cubicBezTo>
                <a:cubicBezTo>
                  <a:pt x="2030211" y="1961403"/>
                  <a:pt x="2041451" y="1963479"/>
                  <a:pt x="2052084" y="1967023"/>
                </a:cubicBezTo>
                <a:cubicBezTo>
                  <a:pt x="2062717" y="1974111"/>
                  <a:pt x="2072552" y="1982573"/>
                  <a:pt x="2083982" y="1988288"/>
                </a:cubicBezTo>
                <a:cubicBezTo>
                  <a:pt x="2094006" y="1993300"/>
                  <a:pt x="2115879" y="1998921"/>
                  <a:pt x="2115879" y="1998921"/>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2" name="Freeform 61"/>
          <p:cNvSpPr/>
          <p:nvPr/>
        </p:nvSpPr>
        <p:spPr>
          <a:xfrm>
            <a:off x="4912930" y="2427261"/>
            <a:ext cx="465670" cy="699508"/>
          </a:xfrm>
          <a:custGeom>
            <a:avLst/>
            <a:gdLst>
              <a:gd name="connsiteX0" fmla="*/ 0 w 1466861"/>
              <a:gd name="connsiteY0" fmla="*/ 0 h 2203450"/>
              <a:gd name="connsiteX1" fmla="*/ 19050 w 1466861"/>
              <a:gd name="connsiteY1" fmla="*/ 50800 h 2203450"/>
              <a:gd name="connsiteX2" fmla="*/ 38100 w 1466861"/>
              <a:gd name="connsiteY2" fmla="*/ 57150 h 2203450"/>
              <a:gd name="connsiteX3" fmla="*/ 57150 w 1466861"/>
              <a:gd name="connsiteY3" fmla="*/ 95250 h 2203450"/>
              <a:gd name="connsiteX4" fmla="*/ 76200 w 1466861"/>
              <a:gd name="connsiteY4" fmla="*/ 107950 h 2203450"/>
              <a:gd name="connsiteX5" fmla="*/ 82550 w 1466861"/>
              <a:gd name="connsiteY5" fmla="*/ 127000 h 2203450"/>
              <a:gd name="connsiteX6" fmla="*/ 120650 w 1466861"/>
              <a:gd name="connsiteY6" fmla="*/ 152400 h 2203450"/>
              <a:gd name="connsiteX7" fmla="*/ 146050 w 1466861"/>
              <a:gd name="connsiteY7" fmla="*/ 190500 h 2203450"/>
              <a:gd name="connsiteX8" fmla="*/ 152400 w 1466861"/>
              <a:gd name="connsiteY8" fmla="*/ 209550 h 2203450"/>
              <a:gd name="connsiteX9" fmla="*/ 171450 w 1466861"/>
              <a:gd name="connsiteY9" fmla="*/ 215900 h 2203450"/>
              <a:gd name="connsiteX10" fmla="*/ 190500 w 1466861"/>
              <a:gd name="connsiteY10" fmla="*/ 228600 h 2203450"/>
              <a:gd name="connsiteX11" fmla="*/ 222250 w 1466861"/>
              <a:gd name="connsiteY11" fmla="*/ 279400 h 2203450"/>
              <a:gd name="connsiteX12" fmla="*/ 228600 w 1466861"/>
              <a:gd name="connsiteY12" fmla="*/ 298450 h 2203450"/>
              <a:gd name="connsiteX13" fmla="*/ 241300 w 1466861"/>
              <a:gd name="connsiteY13" fmla="*/ 317500 h 2203450"/>
              <a:gd name="connsiteX14" fmla="*/ 254000 w 1466861"/>
              <a:gd name="connsiteY14" fmla="*/ 368300 h 2203450"/>
              <a:gd name="connsiteX15" fmla="*/ 260350 w 1466861"/>
              <a:gd name="connsiteY15" fmla="*/ 387350 h 2203450"/>
              <a:gd name="connsiteX16" fmla="*/ 273050 w 1466861"/>
              <a:gd name="connsiteY16" fmla="*/ 406400 h 2203450"/>
              <a:gd name="connsiteX17" fmla="*/ 266700 w 1466861"/>
              <a:gd name="connsiteY17" fmla="*/ 520700 h 2203450"/>
              <a:gd name="connsiteX18" fmla="*/ 254000 w 1466861"/>
              <a:gd name="connsiteY18" fmla="*/ 539750 h 2203450"/>
              <a:gd name="connsiteX19" fmla="*/ 247650 w 1466861"/>
              <a:gd name="connsiteY19" fmla="*/ 558800 h 2203450"/>
              <a:gd name="connsiteX20" fmla="*/ 228600 w 1466861"/>
              <a:gd name="connsiteY20" fmla="*/ 571500 h 2203450"/>
              <a:gd name="connsiteX21" fmla="*/ 196850 w 1466861"/>
              <a:gd name="connsiteY21" fmla="*/ 609600 h 2203450"/>
              <a:gd name="connsiteX22" fmla="*/ 177800 w 1466861"/>
              <a:gd name="connsiteY22" fmla="*/ 622300 h 2203450"/>
              <a:gd name="connsiteX23" fmla="*/ 158750 w 1466861"/>
              <a:gd name="connsiteY23" fmla="*/ 723900 h 2203450"/>
              <a:gd name="connsiteX24" fmla="*/ 165100 w 1466861"/>
              <a:gd name="connsiteY24" fmla="*/ 742950 h 2203450"/>
              <a:gd name="connsiteX25" fmla="*/ 184150 w 1466861"/>
              <a:gd name="connsiteY25" fmla="*/ 749300 h 2203450"/>
              <a:gd name="connsiteX26" fmla="*/ 196850 w 1466861"/>
              <a:gd name="connsiteY26" fmla="*/ 787400 h 2203450"/>
              <a:gd name="connsiteX27" fmla="*/ 222250 w 1466861"/>
              <a:gd name="connsiteY27" fmla="*/ 825500 h 2203450"/>
              <a:gd name="connsiteX28" fmla="*/ 215900 w 1466861"/>
              <a:gd name="connsiteY28" fmla="*/ 920750 h 2203450"/>
              <a:gd name="connsiteX29" fmla="*/ 203200 w 1466861"/>
              <a:gd name="connsiteY29" fmla="*/ 958850 h 2203450"/>
              <a:gd name="connsiteX30" fmla="*/ 222250 w 1466861"/>
              <a:gd name="connsiteY30" fmla="*/ 1060450 h 2203450"/>
              <a:gd name="connsiteX31" fmla="*/ 228600 w 1466861"/>
              <a:gd name="connsiteY31" fmla="*/ 1079500 h 2203450"/>
              <a:gd name="connsiteX32" fmla="*/ 266700 w 1466861"/>
              <a:gd name="connsiteY32" fmla="*/ 1092200 h 2203450"/>
              <a:gd name="connsiteX33" fmla="*/ 285750 w 1466861"/>
              <a:gd name="connsiteY33" fmla="*/ 1098550 h 2203450"/>
              <a:gd name="connsiteX34" fmla="*/ 304800 w 1466861"/>
              <a:gd name="connsiteY34" fmla="*/ 1104900 h 2203450"/>
              <a:gd name="connsiteX35" fmla="*/ 323850 w 1466861"/>
              <a:gd name="connsiteY35" fmla="*/ 1111250 h 2203450"/>
              <a:gd name="connsiteX36" fmla="*/ 336550 w 1466861"/>
              <a:gd name="connsiteY36" fmla="*/ 1130300 h 2203450"/>
              <a:gd name="connsiteX37" fmla="*/ 355600 w 1466861"/>
              <a:gd name="connsiteY37" fmla="*/ 1149350 h 2203450"/>
              <a:gd name="connsiteX38" fmla="*/ 381000 w 1466861"/>
              <a:gd name="connsiteY38" fmla="*/ 1174750 h 2203450"/>
              <a:gd name="connsiteX39" fmla="*/ 393700 w 1466861"/>
              <a:gd name="connsiteY39" fmla="*/ 1193800 h 2203450"/>
              <a:gd name="connsiteX40" fmla="*/ 431800 w 1466861"/>
              <a:gd name="connsiteY40" fmla="*/ 1206500 h 2203450"/>
              <a:gd name="connsiteX41" fmla="*/ 482600 w 1466861"/>
              <a:gd name="connsiteY41" fmla="*/ 1219200 h 2203450"/>
              <a:gd name="connsiteX42" fmla="*/ 501650 w 1466861"/>
              <a:gd name="connsiteY42" fmla="*/ 1231900 h 2203450"/>
              <a:gd name="connsiteX43" fmla="*/ 508000 w 1466861"/>
              <a:gd name="connsiteY43" fmla="*/ 1257300 h 2203450"/>
              <a:gd name="connsiteX44" fmla="*/ 527050 w 1466861"/>
              <a:gd name="connsiteY44" fmla="*/ 1295400 h 2203450"/>
              <a:gd name="connsiteX45" fmla="*/ 533400 w 1466861"/>
              <a:gd name="connsiteY45" fmla="*/ 1314450 h 2203450"/>
              <a:gd name="connsiteX46" fmla="*/ 552450 w 1466861"/>
              <a:gd name="connsiteY46" fmla="*/ 1327150 h 2203450"/>
              <a:gd name="connsiteX47" fmla="*/ 596900 w 1466861"/>
              <a:gd name="connsiteY47" fmla="*/ 1339850 h 2203450"/>
              <a:gd name="connsiteX48" fmla="*/ 635000 w 1466861"/>
              <a:gd name="connsiteY48" fmla="*/ 1352550 h 2203450"/>
              <a:gd name="connsiteX49" fmla="*/ 654050 w 1466861"/>
              <a:gd name="connsiteY49" fmla="*/ 1390650 h 2203450"/>
              <a:gd name="connsiteX50" fmla="*/ 660400 w 1466861"/>
              <a:gd name="connsiteY50" fmla="*/ 1416050 h 2203450"/>
              <a:gd name="connsiteX51" fmla="*/ 685800 w 1466861"/>
              <a:gd name="connsiteY51" fmla="*/ 1447800 h 2203450"/>
              <a:gd name="connsiteX52" fmla="*/ 742950 w 1466861"/>
              <a:gd name="connsiteY52" fmla="*/ 1454150 h 2203450"/>
              <a:gd name="connsiteX53" fmla="*/ 762000 w 1466861"/>
              <a:gd name="connsiteY53" fmla="*/ 1460500 h 2203450"/>
              <a:gd name="connsiteX54" fmla="*/ 781050 w 1466861"/>
              <a:gd name="connsiteY54" fmla="*/ 1473200 h 2203450"/>
              <a:gd name="connsiteX55" fmla="*/ 819150 w 1466861"/>
              <a:gd name="connsiteY55" fmla="*/ 1485900 h 2203450"/>
              <a:gd name="connsiteX56" fmla="*/ 850900 w 1466861"/>
              <a:gd name="connsiteY56" fmla="*/ 1543050 h 2203450"/>
              <a:gd name="connsiteX57" fmla="*/ 869950 w 1466861"/>
              <a:gd name="connsiteY57" fmla="*/ 1600200 h 2203450"/>
              <a:gd name="connsiteX58" fmla="*/ 876300 w 1466861"/>
              <a:gd name="connsiteY58" fmla="*/ 1619250 h 2203450"/>
              <a:gd name="connsiteX59" fmla="*/ 914400 w 1466861"/>
              <a:gd name="connsiteY59" fmla="*/ 1638300 h 2203450"/>
              <a:gd name="connsiteX60" fmla="*/ 939800 w 1466861"/>
              <a:gd name="connsiteY60" fmla="*/ 1695450 h 2203450"/>
              <a:gd name="connsiteX61" fmla="*/ 958850 w 1466861"/>
              <a:gd name="connsiteY61" fmla="*/ 1708150 h 2203450"/>
              <a:gd name="connsiteX62" fmla="*/ 984250 w 1466861"/>
              <a:gd name="connsiteY62" fmla="*/ 1758950 h 2203450"/>
              <a:gd name="connsiteX63" fmla="*/ 990600 w 1466861"/>
              <a:gd name="connsiteY63" fmla="*/ 1784350 h 2203450"/>
              <a:gd name="connsiteX64" fmla="*/ 1003300 w 1466861"/>
              <a:gd name="connsiteY64" fmla="*/ 1822450 h 2203450"/>
              <a:gd name="connsiteX65" fmla="*/ 1009650 w 1466861"/>
              <a:gd name="connsiteY65" fmla="*/ 1841500 h 2203450"/>
              <a:gd name="connsiteX66" fmla="*/ 1047750 w 1466861"/>
              <a:gd name="connsiteY66" fmla="*/ 1860550 h 2203450"/>
              <a:gd name="connsiteX67" fmla="*/ 1054100 w 1466861"/>
              <a:gd name="connsiteY67" fmla="*/ 1930400 h 2203450"/>
              <a:gd name="connsiteX68" fmla="*/ 1066800 w 1466861"/>
              <a:gd name="connsiteY68" fmla="*/ 1968500 h 2203450"/>
              <a:gd name="connsiteX69" fmla="*/ 1155700 w 1466861"/>
              <a:gd name="connsiteY69" fmla="*/ 1981200 h 2203450"/>
              <a:gd name="connsiteX70" fmla="*/ 1193800 w 1466861"/>
              <a:gd name="connsiteY70" fmla="*/ 1993900 h 2203450"/>
              <a:gd name="connsiteX71" fmla="*/ 1212850 w 1466861"/>
              <a:gd name="connsiteY71" fmla="*/ 2000250 h 2203450"/>
              <a:gd name="connsiteX72" fmla="*/ 1219200 w 1466861"/>
              <a:gd name="connsiteY72" fmla="*/ 2044700 h 2203450"/>
              <a:gd name="connsiteX73" fmla="*/ 1257300 w 1466861"/>
              <a:gd name="connsiteY73" fmla="*/ 2070100 h 2203450"/>
              <a:gd name="connsiteX74" fmla="*/ 1289050 w 1466861"/>
              <a:gd name="connsiteY74" fmla="*/ 2101850 h 2203450"/>
              <a:gd name="connsiteX75" fmla="*/ 1301750 w 1466861"/>
              <a:gd name="connsiteY75" fmla="*/ 2120900 h 2203450"/>
              <a:gd name="connsiteX76" fmla="*/ 1339850 w 1466861"/>
              <a:gd name="connsiteY76" fmla="*/ 2146300 h 2203450"/>
              <a:gd name="connsiteX77" fmla="*/ 1358900 w 1466861"/>
              <a:gd name="connsiteY77" fmla="*/ 2159000 h 2203450"/>
              <a:gd name="connsiteX78" fmla="*/ 1377950 w 1466861"/>
              <a:gd name="connsiteY78" fmla="*/ 2171700 h 2203450"/>
              <a:gd name="connsiteX79" fmla="*/ 1397000 w 1466861"/>
              <a:gd name="connsiteY79" fmla="*/ 2184400 h 2203450"/>
              <a:gd name="connsiteX80" fmla="*/ 1416050 w 1466861"/>
              <a:gd name="connsiteY80" fmla="*/ 2190750 h 2203450"/>
              <a:gd name="connsiteX81" fmla="*/ 1466850 w 1466861"/>
              <a:gd name="connsiteY81" fmla="*/ 2203450 h 22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66861" h="2203450">
                <a:moveTo>
                  <a:pt x="0" y="0"/>
                </a:moveTo>
                <a:cubicBezTo>
                  <a:pt x="3442" y="17211"/>
                  <a:pt x="3478" y="38342"/>
                  <a:pt x="19050" y="50800"/>
                </a:cubicBezTo>
                <a:cubicBezTo>
                  <a:pt x="24277" y="54981"/>
                  <a:pt x="31750" y="55033"/>
                  <a:pt x="38100" y="57150"/>
                </a:cubicBezTo>
                <a:cubicBezTo>
                  <a:pt x="43265" y="72644"/>
                  <a:pt x="44840" y="82940"/>
                  <a:pt x="57150" y="95250"/>
                </a:cubicBezTo>
                <a:cubicBezTo>
                  <a:pt x="62546" y="100646"/>
                  <a:pt x="69850" y="103717"/>
                  <a:pt x="76200" y="107950"/>
                </a:cubicBezTo>
                <a:cubicBezTo>
                  <a:pt x="78317" y="114300"/>
                  <a:pt x="77817" y="122267"/>
                  <a:pt x="82550" y="127000"/>
                </a:cubicBezTo>
                <a:cubicBezTo>
                  <a:pt x="93343" y="137793"/>
                  <a:pt x="120650" y="152400"/>
                  <a:pt x="120650" y="152400"/>
                </a:cubicBezTo>
                <a:cubicBezTo>
                  <a:pt x="129117" y="165100"/>
                  <a:pt x="141223" y="176020"/>
                  <a:pt x="146050" y="190500"/>
                </a:cubicBezTo>
                <a:cubicBezTo>
                  <a:pt x="148167" y="196850"/>
                  <a:pt x="147667" y="204817"/>
                  <a:pt x="152400" y="209550"/>
                </a:cubicBezTo>
                <a:cubicBezTo>
                  <a:pt x="157133" y="214283"/>
                  <a:pt x="165463" y="212907"/>
                  <a:pt x="171450" y="215900"/>
                </a:cubicBezTo>
                <a:cubicBezTo>
                  <a:pt x="178276" y="219313"/>
                  <a:pt x="184150" y="224367"/>
                  <a:pt x="190500" y="228600"/>
                </a:cubicBezTo>
                <a:cubicBezTo>
                  <a:pt x="205613" y="273940"/>
                  <a:pt x="192061" y="259274"/>
                  <a:pt x="222250" y="279400"/>
                </a:cubicBezTo>
                <a:cubicBezTo>
                  <a:pt x="224367" y="285750"/>
                  <a:pt x="225607" y="292463"/>
                  <a:pt x="228600" y="298450"/>
                </a:cubicBezTo>
                <a:cubicBezTo>
                  <a:pt x="232013" y="305276"/>
                  <a:pt x="238692" y="310328"/>
                  <a:pt x="241300" y="317500"/>
                </a:cubicBezTo>
                <a:cubicBezTo>
                  <a:pt x="247265" y="333904"/>
                  <a:pt x="248480" y="351741"/>
                  <a:pt x="254000" y="368300"/>
                </a:cubicBezTo>
                <a:cubicBezTo>
                  <a:pt x="256117" y="374650"/>
                  <a:pt x="257357" y="381363"/>
                  <a:pt x="260350" y="387350"/>
                </a:cubicBezTo>
                <a:cubicBezTo>
                  <a:pt x="263763" y="394176"/>
                  <a:pt x="268817" y="400050"/>
                  <a:pt x="273050" y="406400"/>
                </a:cubicBezTo>
                <a:cubicBezTo>
                  <a:pt x="270933" y="444500"/>
                  <a:pt x="272096" y="482925"/>
                  <a:pt x="266700" y="520700"/>
                </a:cubicBezTo>
                <a:cubicBezTo>
                  <a:pt x="265621" y="528255"/>
                  <a:pt x="257413" y="532924"/>
                  <a:pt x="254000" y="539750"/>
                </a:cubicBezTo>
                <a:cubicBezTo>
                  <a:pt x="251007" y="545737"/>
                  <a:pt x="251831" y="553573"/>
                  <a:pt x="247650" y="558800"/>
                </a:cubicBezTo>
                <a:cubicBezTo>
                  <a:pt x="242882" y="564759"/>
                  <a:pt x="234463" y="566614"/>
                  <a:pt x="228600" y="571500"/>
                </a:cubicBezTo>
                <a:cubicBezTo>
                  <a:pt x="166183" y="623514"/>
                  <a:pt x="246800" y="559650"/>
                  <a:pt x="196850" y="609600"/>
                </a:cubicBezTo>
                <a:cubicBezTo>
                  <a:pt x="191454" y="614996"/>
                  <a:pt x="184150" y="618067"/>
                  <a:pt x="177800" y="622300"/>
                </a:cubicBezTo>
                <a:cubicBezTo>
                  <a:pt x="158373" y="680581"/>
                  <a:pt x="166432" y="647079"/>
                  <a:pt x="158750" y="723900"/>
                </a:cubicBezTo>
                <a:cubicBezTo>
                  <a:pt x="160867" y="730250"/>
                  <a:pt x="160367" y="738217"/>
                  <a:pt x="165100" y="742950"/>
                </a:cubicBezTo>
                <a:cubicBezTo>
                  <a:pt x="169833" y="747683"/>
                  <a:pt x="180259" y="743853"/>
                  <a:pt x="184150" y="749300"/>
                </a:cubicBezTo>
                <a:cubicBezTo>
                  <a:pt x="191931" y="760193"/>
                  <a:pt x="189424" y="776261"/>
                  <a:pt x="196850" y="787400"/>
                </a:cubicBezTo>
                <a:lnTo>
                  <a:pt x="222250" y="825500"/>
                </a:lnTo>
                <a:cubicBezTo>
                  <a:pt x="220133" y="857250"/>
                  <a:pt x="220400" y="889249"/>
                  <a:pt x="215900" y="920750"/>
                </a:cubicBezTo>
                <a:cubicBezTo>
                  <a:pt x="214007" y="934002"/>
                  <a:pt x="203200" y="958850"/>
                  <a:pt x="203200" y="958850"/>
                </a:cubicBezTo>
                <a:cubicBezTo>
                  <a:pt x="214739" y="1108859"/>
                  <a:pt x="192968" y="1001887"/>
                  <a:pt x="222250" y="1060450"/>
                </a:cubicBezTo>
                <a:cubicBezTo>
                  <a:pt x="225243" y="1066437"/>
                  <a:pt x="223153" y="1075609"/>
                  <a:pt x="228600" y="1079500"/>
                </a:cubicBezTo>
                <a:cubicBezTo>
                  <a:pt x="239493" y="1087281"/>
                  <a:pt x="254000" y="1087967"/>
                  <a:pt x="266700" y="1092200"/>
                </a:cubicBezTo>
                <a:lnTo>
                  <a:pt x="285750" y="1098550"/>
                </a:lnTo>
                <a:lnTo>
                  <a:pt x="304800" y="1104900"/>
                </a:lnTo>
                <a:lnTo>
                  <a:pt x="323850" y="1111250"/>
                </a:lnTo>
                <a:cubicBezTo>
                  <a:pt x="328083" y="1117600"/>
                  <a:pt x="331664" y="1124437"/>
                  <a:pt x="336550" y="1130300"/>
                </a:cubicBezTo>
                <a:cubicBezTo>
                  <a:pt x="342299" y="1137199"/>
                  <a:pt x="350619" y="1141878"/>
                  <a:pt x="355600" y="1149350"/>
                </a:cubicBezTo>
                <a:cubicBezTo>
                  <a:pt x="374952" y="1178379"/>
                  <a:pt x="344714" y="1162655"/>
                  <a:pt x="381000" y="1174750"/>
                </a:cubicBezTo>
                <a:cubicBezTo>
                  <a:pt x="385233" y="1181100"/>
                  <a:pt x="387228" y="1189755"/>
                  <a:pt x="393700" y="1193800"/>
                </a:cubicBezTo>
                <a:cubicBezTo>
                  <a:pt x="405052" y="1200895"/>
                  <a:pt x="419100" y="1202267"/>
                  <a:pt x="431800" y="1206500"/>
                </a:cubicBezTo>
                <a:cubicBezTo>
                  <a:pt x="461089" y="1216263"/>
                  <a:pt x="444286" y="1211537"/>
                  <a:pt x="482600" y="1219200"/>
                </a:cubicBezTo>
                <a:cubicBezTo>
                  <a:pt x="488950" y="1223433"/>
                  <a:pt x="497417" y="1225550"/>
                  <a:pt x="501650" y="1231900"/>
                </a:cubicBezTo>
                <a:cubicBezTo>
                  <a:pt x="506491" y="1239162"/>
                  <a:pt x="505602" y="1248909"/>
                  <a:pt x="508000" y="1257300"/>
                </a:cubicBezTo>
                <a:cubicBezTo>
                  <a:pt x="518641" y="1294542"/>
                  <a:pt x="508497" y="1258294"/>
                  <a:pt x="527050" y="1295400"/>
                </a:cubicBezTo>
                <a:cubicBezTo>
                  <a:pt x="530043" y="1301387"/>
                  <a:pt x="529219" y="1309223"/>
                  <a:pt x="533400" y="1314450"/>
                </a:cubicBezTo>
                <a:cubicBezTo>
                  <a:pt x="538168" y="1320409"/>
                  <a:pt x="545624" y="1323737"/>
                  <a:pt x="552450" y="1327150"/>
                </a:cubicBezTo>
                <a:cubicBezTo>
                  <a:pt x="563120" y="1332485"/>
                  <a:pt x="586727" y="1336798"/>
                  <a:pt x="596900" y="1339850"/>
                </a:cubicBezTo>
                <a:cubicBezTo>
                  <a:pt x="609722" y="1343697"/>
                  <a:pt x="635000" y="1352550"/>
                  <a:pt x="635000" y="1352550"/>
                </a:cubicBezTo>
                <a:cubicBezTo>
                  <a:pt x="648915" y="1373422"/>
                  <a:pt x="647477" y="1367646"/>
                  <a:pt x="654050" y="1390650"/>
                </a:cubicBezTo>
                <a:cubicBezTo>
                  <a:pt x="656448" y="1399041"/>
                  <a:pt x="658002" y="1407659"/>
                  <a:pt x="660400" y="1416050"/>
                </a:cubicBezTo>
                <a:cubicBezTo>
                  <a:pt x="665047" y="1432314"/>
                  <a:pt x="665874" y="1442819"/>
                  <a:pt x="685800" y="1447800"/>
                </a:cubicBezTo>
                <a:cubicBezTo>
                  <a:pt x="704395" y="1452449"/>
                  <a:pt x="723900" y="1452033"/>
                  <a:pt x="742950" y="1454150"/>
                </a:cubicBezTo>
                <a:cubicBezTo>
                  <a:pt x="749300" y="1456267"/>
                  <a:pt x="756013" y="1457507"/>
                  <a:pt x="762000" y="1460500"/>
                </a:cubicBezTo>
                <a:cubicBezTo>
                  <a:pt x="768826" y="1463913"/>
                  <a:pt x="774076" y="1470100"/>
                  <a:pt x="781050" y="1473200"/>
                </a:cubicBezTo>
                <a:cubicBezTo>
                  <a:pt x="793283" y="1478637"/>
                  <a:pt x="819150" y="1485900"/>
                  <a:pt x="819150" y="1485900"/>
                </a:cubicBezTo>
                <a:cubicBezTo>
                  <a:pt x="834690" y="1532519"/>
                  <a:pt x="822384" y="1514534"/>
                  <a:pt x="850900" y="1543050"/>
                </a:cubicBezTo>
                <a:lnTo>
                  <a:pt x="869950" y="1600200"/>
                </a:lnTo>
                <a:cubicBezTo>
                  <a:pt x="872067" y="1606550"/>
                  <a:pt x="870731" y="1615537"/>
                  <a:pt x="876300" y="1619250"/>
                </a:cubicBezTo>
                <a:cubicBezTo>
                  <a:pt x="900919" y="1635663"/>
                  <a:pt x="888110" y="1629537"/>
                  <a:pt x="914400" y="1638300"/>
                </a:cubicBezTo>
                <a:cubicBezTo>
                  <a:pt x="920688" y="1657163"/>
                  <a:pt x="924706" y="1680356"/>
                  <a:pt x="939800" y="1695450"/>
                </a:cubicBezTo>
                <a:cubicBezTo>
                  <a:pt x="945196" y="1700846"/>
                  <a:pt x="952500" y="1703917"/>
                  <a:pt x="958850" y="1708150"/>
                </a:cubicBezTo>
                <a:cubicBezTo>
                  <a:pt x="974361" y="1785707"/>
                  <a:pt x="951411" y="1701482"/>
                  <a:pt x="984250" y="1758950"/>
                </a:cubicBezTo>
                <a:cubicBezTo>
                  <a:pt x="988580" y="1766527"/>
                  <a:pt x="988092" y="1775991"/>
                  <a:pt x="990600" y="1784350"/>
                </a:cubicBezTo>
                <a:cubicBezTo>
                  <a:pt x="994447" y="1797172"/>
                  <a:pt x="999067" y="1809750"/>
                  <a:pt x="1003300" y="1822450"/>
                </a:cubicBezTo>
                <a:cubicBezTo>
                  <a:pt x="1005417" y="1828800"/>
                  <a:pt x="1003300" y="1839383"/>
                  <a:pt x="1009650" y="1841500"/>
                </a:cubicBezTo>
                <a:cubicBezTo>
                  <a:pt x="1035940" y="1850263"/>
                  <a:pt x="1023131" y="1844137"/>
                  <a:pt x="1047750" y="1860550"/>
                </a:cubicBezTo>
                <a:cubicBezTo>
                  <a:pt x="1049867" y="1883833"/>
                  <a:pt x="1050037" y="1907376"/>
                  <a:pt x="1054100" y="1930400"/>
                </a:cubicBezTo>
                <a:cubicBezTo>
                  <a:pt x="1056426" y="1943583"/>
                  <a:pt x="1053516" y="1966840"/>
                  <a:pt x="1066800" y="1968500"/>
                </a:cubicBezTo>
                <a:cubicBezTo>
                  <a:pt x="1081836" y="1970380"/>
                  <a:pt x="1137389" y="1976622"/>
                  <a:pt x="1155700" y="1981200"/>
                </a:cubicBezTo>
                <a:cubicBezTo>
                  <a:pt x="1168687" y="1984447"/>
                  <a:pt x="1181100" y="1989667"/>
                  <a:pt x="1193800" y="1993900"/>
                </a:cubicBezTo>
                <a:lnTo>
                  <a:pt x="1212850" y="2000250"/>
                </a:lnTo>
                <a:cubicBezTo>
                  <a:pt x="1214967" y="2015067"/>
                  <a:pt x="1211165" y="2032073"/>
                  <a:pt x="1219200" y="2044700"/>
                </a:cubicBezTo>
                <a:cubicBezTo>
                  <a:pt x="1227395" y="2057577"/>
                  <a:pt x="1257300" y="2070100"/>
                  <a:pt x="1257300" y="2070100"/>
                </a:cubicBezTo>
                <a:cubicBezTo>
                  <a:pt x="1291167" y="2120900"/>
                  <a:pt x="1246717" y="2059517"/>
                  <a:pt x="1289050" y="2101850"/>
                </a:cubicBezTo>
                <a:cubicBezTo>
                  <a:pt x="1294446" y="2107246"/>
                  <a:pt x="1296007" y="2115874"/>
                  <a:pt x="1301750" y="2120900"/>
                </a:cubicBezTo>
                <a:cubicBezTo>
                  <a:pt x="1313237" y="2130951"/>
                  <a:pt x="1327150" y="2137833"/>
                  <a:pt x="1339850" y="2146300"/>
                </a:cubicBezTo>
                <a:lnTo>
                  <a:pt x="1358900" y="2159000"/>
                </a:lnTo>
                <a:lnTo>
                  <a:pt x="1377950" y="2171700"/>
                </a:lnTo>
                <a:cubicBezTo>
                  <a:pt x="1384300" y="2175933"/>
                  <a:pt x="1389760" y="2181987"/>
                  <a:pt x="1397000" y="2184400"/>
                </a:cubicBezTo>
                <a:cubicBezTo>
                  <a:pt x="1403350" y="2186517"/>
                  <a:pt x="1409464" y="2189553"/>
                  <a:pt x="1416050" y="2190750"/>
                </a:cubicBezTo>
                <a:cubicBezTo>
                  <a:pt x="1468950" y="2200368"/>
                  <a:pt x="1466850" y="2179662"/>
                  <a:pt x="1466850" y="220345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9" name="Freeform 8"/>
          <p:cNvSpPr/>
          <p:nvPr/>
        </p:nvSpPr>
        <p:spPr>
          <a:xfrm>
            <a:off x="5304607" y="2666971"/>
            <a:ext cx="68530" cy="465552"/>
          </a:xfrm>
          <a:custGeom>
            <a:avLst/>
            <a:gdLst>
              <a:gd name="connsiteX0" fmla="*/ 215871 w 215871"/>
              <a:gd name="connsiteY0" fmla="*/ 1466490 h 1466490"/>
              <a:gd name="connsiteX1" fmla="*/ 155486 w 215871"/>
              <a:gd name="connsiteY1" fmla="*/ 1380226 h 1466490"/>
              <a:gd name="connsiteX2" fmla="*/ 138233 w 215871"/>
              <a:gd name="connsiteY2" fmla="*/ 1302588 h 1466490"/>
              <a:gd name="connsiteX3" fmla="*/ 103727 w 215871"/>
              <a:gd name="connsiteY3" fmla="*/ 1164566 h 1466490"/>
              <a:gd name="connsiteX4" fmla="*/ 112354 w 215871"/>
              <a:gd name="connsiteY4" fmla="*/ 888520 h 1466490"/>
              <a:gd name="connsiteX5" fmla="*/ 129606 w 215871"/>
              <a:gd name="connsiteY5" fmla="*/ 733245 h 1466490"/>
              <a:gd name="connsiteX6" fmla="*/ 120980 w 215871"/>
              <a:gd name="connsiteY6" fmla="*/ 646981 h 1466490"/>
              <a:gd name="connsiteX7" fmla="*/ 103727 w 215871"/>
              <a:gd name="connsiteY7" fmla="*/ 621102 h 1466490"/>
              <a:gd name="connsiteX8" fmla="*/ 86474 w 215871"/>
              <a:gd name="connsiteY8" fmla="*/ 569343 h 1466490"/>
              <a:gd name="connsiteX9" fmla="*/ 69222 w 215871"/>
              <a:gd name="connsiteY9" fmla="*/ 457200 h 1466490"/>
              <a:gd name="connsiteX10" fmla="*/ 51969 w 215871"/>
              <a:gd name="connsiteY10" fmla="*/ 379562 h 1466490"/>
              <a:gd name="connsiteX11" fmla="*/ 34716 w 215871"/>
              <a:gd name="connsiteY11" fmla="*/ 189781 h 1466490"/>
              <a:gd name="connsiteX12" fmla="*/ 210 w 215871"/>
              <a:gd name="connsiteY12" fmla="*/ 172528 h 1466490"/>
              <a:gd name="connsiteX13" fmla="*/ 8837 w 215871"/>
              <a:gd name="connsiteY13" fmla="*/ 51758 h 1466490"/>
              <a:gd name="connsiteX14" fmla="*/ 210 w 215871"/>
              <a:gd name="connsiteY14" fmla="*/ 8626 h 1466490"/>
              <a:gd name="connsiteX15" fmla="*/ 210 w 215871"/>
              <a:gd name="connsiteY15" fmla="*/ 0 h 146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71" h="1466490">
                <a:moveTo>
                  <a:pt x="215871" y="1466490"/>
                </a:moveTo>
                <a:cubicBezTo>
                  <a:pt x="199276" y="1445746"/>
                  <a:pt x="164990" y="1406836"/>
                  <a:pt x="155486" y="1380226"/>
                </a:cubicBezTo>
                <a:cubicBezTo>
                  <a:pt x="146570" y="1355260"/>
                  <a:pt x="144663" y="1328307"/>
                  <a:pt x="138233" y="1302588"/>
                </a:cubicBezTo>
                <a:cubicBezTo>
                  <a:pt x="98581" y="1143979"/>
                  <a:pt x="123218" y="1262016"/>
                  <a:pt x="103727" y="1164566"/>
                </a:cubicBezTo>
                <a:cubicBezTo>
                  <a:pt x="106603" y="1072551"/>
                  <a:pt x="108077" y="980481"/>
                  <a:pt x="112354" y="888520"/>
                </a:cubicBezTo>
                <a:cubicBezTo>
                  <a:pt x="115242" y="826438"/>
                  <a:pt x="121341" y="791105"/>
                  <a:pt x="129606" y="733245"/>
                </a:cubicBezTo>
                <a:cubicBezTo>
                  <a:pt x="126731" y="704490"/>
                  <a:pt x="127478" y="675139"/>
                  <a:pt x="120980" y="646981"/>
                </a:cubicBezTo>
                <a:cubicBezTo>
                  <a:pt x="118649" y="636879"/>
                  <a:pt x="107938" y="630576"/>
                  <a:pt x="103727" y="621102"/>
                </a:cubicBezTo>
                <a:cubicBezTo>
                  <a:pt x="96341" y="604483"/>
                  <a:pt x="86474" y="569343"/>
                  <a:pt x="86474" y="569343"/>
                </a:cubicBezTo>
                <a:cubicBezTo>
                  <a:pt x="80723" y="531962"/>
                  <a:pt x="76192" y="494373"/>
                  <a:pt x="69222" y="457200"/>
                </a:cubicBezTo>
                <a:cubicBezTo>
                  <a:pt x="51189" y="361022"/>
                  <a:pt x="69543" y="543589"/>
                  <a:pt x="51969" y="379562"/>
                </a:cubicBezTo>
                <a:cubicBezTo>
                  <a:pt x="45202" y="316402"/>
                  <a:pt x="50122" y="251406"/>
                  <a:pt x="34716" y="189781"/>
                </a:cubicBezTo>
                <a:cubicBezTo>
                  <a:pt x="31597" y="177305"/>
                  <a:pt x="11712" y="178279"/>
                  <a:pt x="210" y="172528"/>
                </a:cubicBezTo>
                <a:cubicBezTo>
                  <a:pt x="3086" y="132271"/>
                  <a:pt x="8837" y="92117"/>
                  <a:pt x="8837" y="51758"/>
                </a:cubicBezTo>
                <a:cubicBezTo>
                  <a:pt x="8837" y="37096"/>
                  <a:pt x="2621" y="23089"/>
                  <a:pt x="210" y="8626"/>
                </a:cubicBezTo>
                <a:cubicBezTo>
                  <a:pt x="-263" y="5790"/>
                  <a:pt x="210" y="2875"/>
                  <a:pt x="210"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3" name="Freeform 62"/>
          <p:cNvSpPr/>
          <p:nvPr/>
        </p:nvSpPr>
        <p:spPr>
          <a:xfrm rot="20604951">
            <a:off x="5253738" y="2822820"/>
            <a:ext cx="65576" cy="315292"/>
          </a:xfrm>
          <a:custGeom>
            <a:avLst/>
            <a:gdLst>
              <a:gd name="connsiteX0" fmla="*/ 215871 w 215871"/>
              <a:gd name="connsiteY0" fmla="*/ 1466490 h 1466490"/>
              <a:gd name="connsiteX1" fmla="*/ 155486 w 215871"/>
              <a:gd name="connsiteY1" fmla="*/ 1380226 h 1466490"/>
              <a:gd name="connsiteX2" fmla="*/ 138233 w 215871"/>
              <a:gd name="connsiteY2" fmla="*/ 1302588 h 1466490"/>
              <a:gd name="connsiteX3" fmla="*/ 103727 w 215871"/>
              <a:gd name="connsiteY3" fmla="*/ 1164566 h 1466490"/>
              <a:gd name="connsiteX4" fmla="*/ 112354 w 215871"/>
              <a:gd name="connsiteY4" fmla="*/ 888520 h 1466490"/>
              <a:gd name="connsiteX5" fmla="*/ 129606 w 215871"/>
              <a:gd name="connsiteY5" fmla="*/ 733245 h 1466490"/>
              <a:gd name="connsiteX6" fmla="*/ 120980 w 215871"/>
              <a:gd name="connsiteY6" fmla="*/ 646981 h 1466490"/>
              <a:gd name="connsiteX7" fmla="*/ 103727 w 215871"/>
              <a:gd name="connsiteY7" fmla="*/ 621102 h 1466490"/>
              <a:gd name="connsiteX8" fmla="*/ 86474 w 215871"/>
              <a:gd name="connsiteY8" fmla="*/ 569343 h 1466490"/>
              <a:gd name="connsiteX9" fmla="*/ 69222 w 215871"/>
              <a:gd name="connsiteY9" fmla="*/ 457200 h 1466490"/>
              <a:gd name="connsiteX10" fmla="*/ 51969 w 215871"/>
              <a:gd name="connsiteY10" fmla="*/ 379562 h 1466490"/>
              <a:gd name="connsiteX11" fmla="*/ 34716 w 215871"/>
              <a:gd name="connsiteY11" fmla="*/ 189781 h 1466490"/>
              <a:gd name="connsiteX12" fmla="*/ 210 w 215871"/>
              <a:gd name="connsiteY12" fmla="*/ 172528 h 1466490"/>
              <a:gd name="connsiteX13" fmla="*/ 8837 w 215871"/>
              <a:gd name="connsiteY13" fmla="*/ 51758 h 1466490"/>
              <a:gd name="connsiteX14" fmla="*/ 210 w 215871"/>
              <a:gd name="connsiteY14" fmla="*/ 8626 h 1466490"/>
              <a:gd name="connsiteX15" fmla="*/ 210 w 215871"/>
              <a:gd name="connsiteY15" fmla="*/ 0 h 146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71" h="1466490">
                <a:moveTo>
                  <a:pt x="215871" y="1466490"/>
                </a:moveTo>
                <a:cubicBezTo>
                  <a:pt x="199276" y="1445746"/>
                  <a:pt x="164990" y="1406836"/>
                  <a:pt x="155486" y="1380226"/>
                </a:cubicBezTo>
                <a:cubicBezTo>
                  <a:pt x="146570" y="1355260"/>
                  <a:pt x="144663" y="1328307"/>
                  <a:pt x="138233" y="1302588"/>
                </a:cubicBezTo>
                <a:cubicBezTo>
                  <a:pt x="98581" y="1143979"/>
                  <a:pt x="123218" y="1262016"/>
                  <a:pt x="103727" y="1164566"/>
                </a:cubicBezTo>
                <a:cubicBezTo>
                  <a:pt x="106603" y="1072551"/>
                  <a:pt x="108077" y="980481"/>
                  <a:pt x="112354" y="888520"/>
                </a:cubicBezTo>
                <a:cubicBezTo>
                  <a:pt x="115242" y="826438"/>
                  <a:pt x="121341" y="791105"/>
                  <a:pt x="129606" y="733245"/>
                </a:cubicBezTo>
                <a:cubicBezTo>
                  <a:pt x="126731" y="704490"/>
                  <a:pt x="127478" y="675139"/>
                  <a:pt x="120980" y="646981"/>
                </a:cubicBezTo>
                <a:cubicBezTo>
                  <a:pt x="118649" y="636879"/>
                  <a:pt x="107938" y="630576"/>
                  <a:pt x="103727" y="621102"/>
                </a:cubicBezTo>
                <a:cubicBezTo>
                  <a:pt x="96341" y="604483"/>
                  <a:pt x="86474" y="569343"/>
                  <a:pt x="86474" y="569343"/>
                </a:cubicBezTo>
                <a:cubicBezTo>
                  <a:pt x="80723" y="531962"/>
                  <a:pt x="76192" y="494373"/>
                  <a:pt x="69222" y="457200"/>
                </a:cubicBezTo>
                <a:cubicBezTo>
                  <a:pt x="51189" y="361022"/>
                  <a:pt x="69543" y="543589"/>
                  <a:pt x="51969" y="379562"/>
                </a:cubicBezTo>
                <a:cubicBezTo>
                  <a:pt x="45202" y="316402"/>
                  <a:pt x="50122" y="251406"/>
                  <a:pt x="34716" y="189781"/>
                </a:cubicBezTo>
                <a:cubicBezTo>
                  <a:pt x="31597" y="177305"/>
                  <a:pt x="11712" y="178279"/>
                  <a:pt x="210" y="172528"/>
                </a:cubicBezTo>
                <a:cubicBezTo>
                  <a:pt x="3086" y="132271"/>
                  <a:pt x="8837" y="92117"/>
                  <a:pt x="8837" y="51758"/>
                </a:cubicBezTo>
                <a:cubicBezTo>
                  <a:pt x="8837" y="37096"/>
                  <a:pt x="2621" y="23089"/>
                  <a:pt x="210" y="8626"/>
                </a:cubicBezTo>
                <a:cubicBezTo>
                  <a:pt x="-263" y="5790"/>
                  <a:pt x="210" y="2875"/>
                  <a:pt x="210"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4" name="Freeform 63"/>
          <p:cNvSpPr/>
          <p:nvPr/>
        </p:nvSpPr>
        <p:spPr>
          <a:xfrm>
            <a:off x="5368423" y="2794084"/>
            <a:ext cx="186221" cy="360279"/>
          </a:xfrm>
          <a:custGeom>
            <a:avLst/>
            <a:gdLst>
              <a:gd name="connsiteX0" fmla="*/ 0 w 586596"/>
              <a:gd name="connsiteY0" fmla="*/ 1095554 h 1095554"/>
              <a:gd name="connsiteX1" fmla="*/ 86264 w 586596"/>
              <a:gd name="connsiteY1" fmla="*/ 1086928 h 1095554"/>
              <a:gd name="connsiteX2" fmla="*/ 120770 w 586596"/>
              <a:gd name="connsiteY2" fmla="*/ 1078301 h 1095554"/>
              <a:gd name="connsiteX3" fmla="*/ 155275 w 586596"/>
              <a:gd name="connsiteY3" fmla="*/ 1026543 h 1095554"/>
              <a:gd name="connsiteX4" fmla="*/ 163902 w 586596"/>
              <a:gd name="connsiteY4" fmla="*/ 1000664 h 1095554"/>
              <a:gd name="connsiteX5" fmla="*/ 189781 w 586596"/>
              <a:gd name="connsiteY5" fmla="*/ 983411 h 1095554"/>
              <a:gd name="connsiteX6" fmla="*/ 215660 w 586596"/>
              <a:gd name="connsiteY6" fmla="*/ 931652 h 1095554"/>
              <a:gd name="connsiteX7" fmla="*/ 224287 w 586596"/>
              <a:gd name="connsiteY7" fmla="*/ 905773 h 1095554"/>
              <a:gd name="connsiteX8" fmla="*/ 241539 w 586596"/>
              <a:gd name="connsiteY8" fmla="*/ 879894 h 1095554"/>
              <a:gd name="connsiteX9" fmla="*/ 250166 w 586596"/>
              <a:gd name="connsiteY9" fmla="*/ 854015 h 1095554"/>
              <a:gd name="connsiteX10" fmla="*/ 293298 w 586596"/>
              <a:gd name="connsiteY10" fmla="*/ 802256 h 1095554"/>
              <a:gd name="connsiteX11" fmla="*/ 319177 w 586596"/>
              <a:gd name="connsiteY11" fmla="*/ 724618 h 1095554"/>
              <a:gd name="connsiteX12" fmla="*/ 327803 w 586596"/>
              <a:gd name="connsiteY12" fmla="*/ 698739 h 1095554"/>
              <a:gd name="connsiteX13" fmla="*/ 319177 w 586596"/>
              <a:gd name="connsiteY13" fmla="*/ 500332 h 1095554"/>
              <a:gd name="connsiteX14" fmla="*/ 301924 w 586596"/>
              <a:gd name="connsiteY14" fmla="*/ 474452 h 1095554"/>
              <a:gd name="connsiteX15" fmla="*/ 284671 w 586596"/>
              <a:gd name="connsiteY15" fmla="*/ 422694 h 1095554"/>
              <a:gd name="connsiteX16" fmla="*/ 293298 w 586596"/>
              <a:gd name="connsiteY16" fmla="*/ 232913 h 1095554"/>
              <a:gd name="connsiteX17" fmla="*/ 319177 w 586596"/>
              <a:gd name="connsiteY17" fmla="*/ 215660 h 1095554"/>
              <a:gd name="connsiteX18" fmla="*/ 370936 w 586596"/>
              <a:gd name="connsiteY18" fmla="*/ 224286 h 1095554"/>
              <a:gd name="connsiteX19" fmla="*/ 396815 w 586596"/>
              <a:gd name="connsiteY19" fmla="*/ 232913 h 1095554"/>
              <a:gd name="connsiteX20" fmla="*/ 405441 w 586596"/>
              <a:gd name="connsiteY20" fmla="*/ 258792 h 1095554"/>
              <a:gd name="connsiteX21" fmla="*/ 422694 w 586596"/>
              <a:gd name="connsiteY21" fmla="*/ 284671 h 1095554"/>
              <a:gd name="connsiteX22" fmla="*/ 439947 w 586596"/>
              <a:gd name="connsiteY22" fmla="*/ 336430 h 1095554"/>
              <a:gd name="connsiteX23" fmla="*/ 491705 w 586596"/>
              <a:gd name="connsiteY23" fmla="*/ 353683 h 1095554"/>
              <a:gd name="connsiteX24" fmla="*/ 526211 w 586596"/>
              <a:gd name="connsiteY24" fmla="*/ 345056 h 1095554"/>
              <a:gd name="connsiteX25" fmla="*/ 552090 w 586596"/>
              <a:gd name="connsiteY25" fmla="*/ 327803 h 1095554"/>
              <a:gd name="connsiteX26" fmla="*/ 586596 w 586596"/>
              <a:gd name="connsiteY26" fmla="*/ 232913 h 1095554"/>
              <a:gd name="connsiteX27" fmla="*/ 577970 w 586596"/>
              <a:gd name="connsiteY27" fmla="*/ 86264 h 1095554"/>
              <a:gd name="connsiteX28" fmla="*/ 560717 w 586596"/>
              <a:gd name="connsiteY28" fmla="*/ 60384 h 1095554"/>
              <a:gd name="connsiteX29" fmla="*/ 560717 w 586596"/>
              <a:gd name="connsiteY29" fmla="*/ 0 h 109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96" h="1095554">
                <a:moveTo>
                  <a:pt x="0" y="1095554"/>
                </a:moveTo>
                <a:cubicBezTo>
                  <a:pt x="28755" y="1092679"/>
                  <a:pt x="57656" y="1091015"/>
                  <a:pt x="86264" y="1086928"/>
                </a:cubicBezTo>
                <a:cubicBezTo>
                  <a:pt x="98001" y="1085251"/>
                  <a:pt x="111847" y="1086108"/>
                  <a:pt x="120770" y="1078301"/>
                </a:cubicBezTo>
                <a:cubicBezTo>
                  <a:pt x="136375" y="1064647"/>
                  <a:pt x="148718" y="1046214"/>
                  <a:pt x="155275" y="1026543"/>
                </a:cubicBezTo>
                <a:cubicBezTo>
                  <a:pt x="158151" y="1017917"/>
                  <a:pt x="158222" y="1007764"/>
                  <a:pt x="163902" y="1000664"/>
                </a:cubicBezTo>
                <a:cubicBezTo>
                  <a:pt x="170379" y="992568"/>
                  <a:pt x="181155" y="989162"/>
                  <a:pt x="189781" y="983411"/>
                </a:cubicBezTo>
                <a:cubicBezTo>
                  <a:pt x="211460" y="918371"/>
                  <a:pt x="182218" y="998535"/>
                  <a:pt x="215660" y="931652"/>
                </a:cubicBezTo>
                <a:cubicBezTo>
                  <a:pt x="219727" y="923519"/>
                  <a:pt x="220220" y="913906"/>
                  <a:pt x="224287" y="905773"/>
                </a:cubicBezTo>
                <a:cubicBezTo>
                  <a:pt x="228923" y="896500"/>
                  <a:pt x="236903" y="889167"/>
                  <a:pt x="241539" y="879894"/>
                </a:cubicBezTo>
                <a:cubicBezTo>
                  <a:pt x="245606" y="871761"/>
                  <a:pt x="246099" y="862148"/>
                  <a:pt x="250166" y="854015"/>
                </a:cubicBezTo>
                <a:cubicBezTo>
                  <a:pt x="262177" y="829993"/>
                  <a:pt x="274218" y="821336"/>
                  <a:pt x="293298" y="802256"/>
                </a:cubicBezTo>
                <a:lnTo>
                  <a:pt x="319177" y="724618"/>
                </a:lnTo>
                <a:lnTo>
                  <a:pt x="327803" y="698739"/>
                </a:lnTo>
                <a:cubicBezTo>
                  <a:pt x="324928" y="632603"/>
                  <a:pt x="326765" y="566094"/>
                  <a:pt x="319177" y="500332"/>
                </a:cubicBezTo>
                <a:cubicBezTo>
                  <a:pt x="317989" y="490032"/>
                  <a:pt x="306135" y="483926"/>
                  <a:pt x="301924" y="474452"/>
                </a:cubicBezTo>
                <a:cubicBezTo>
                  <a:pt x="294538" y="457833"/>
                  <a:pt x="284671" y="422694"/>
                  <a:pt x="284671" y="422694"/>
                </a:cubicBezTo>
                <a:cubicBezTo>
                  <a:pt x="287547" y="359434"/>
                  <a:pt x="282887" y="295377"/>
                  <a:pt x="293298" y="232913"/>
                </a:cubicBezTo>
                <a:cubicBezTo>
                  <a:pt x="295002" y="222686"/>
                  <a:pt x="308873" y="216805"/>
                  <a:pt x="319177" y="215660"/>
                </a:cubicBezTo>
                <a:cubicBezTo>
                  <a:pt x="336561" y="213728"/>
                  <a:pt x="353683" y="221411"/>
                  <a:pt x="370936" y="224286"/>
                </a:cubicBezTo>
                <a:cubicBezTo>
                  <a:pt x="379562" y="227162"/>
                  <a:pt x="390385" y="226483"/>
                  <a:pt x="396815" y="232913"/>
                </a:cubicBezTo>
                <a:cubicBezTo>
                  <a:pt x="403245" y="239343"/>
                  <a:pt x="401375" y="250659"/>
                  <a:pt x="405441" y="258792"/>
                </a:cubicBezTo>
                <a:cubicBezTo>
                  <a:pt x="410078" y="268065"/>
                  <a:pt x="416943" y="276045"/>
                  <a:pt x="422694" y="284671"/>
                </a:cubicBezTo>
                <a:cubicBezTo>
                  <a:pt x="428445" y="301924"/>
                  <a:pt x="422694" y="330679"/>
                  <a:pt x="439947" y="336430"/>
                </a:cubicBezTo>
                <a:lnTo>
                  <a:pt x="491705" y="353683"/>
                </a:lnTo>
                <a:cubicBezTo>
                  <a:pt x="503207" y="350807"/>
                  <a:pt x="515314" y="349726"/>
                  <a:pt x="526211" y="345056"/>
                </a:cubicBezTo>
                <a:cubicBezTo>
                  <a:pt x="535740" y="340972"/>
                  <a:pt x="544759" y="335134"/>
                  <a:pt x="552090" y="327803"/>
                </a:cubicBezTo>
                <a:cubicBezTo>
                  <a:pt x="576592" y="303301"/>
                  <a:pt x="580266" y="264567"/>
                  <a:pt x="586596" y="232913"/>
                </a:cubicBezTo>
                <a:cubicBezTo>
                  <a:pt x="583721" y="184030"/>
                  <a:pt x="585234" y="134690"/>
                  <a:pt x="577970" y="86264"/>
                </a:cubicBezTo>
                <a:cubicBezTo>
                  <a:pt x="576432" y="76011"/>
                  <a:pt x="562750" y="70551"/>
                  <a:pt x="560717" y="60384"/>
                </a:cubicBezTo>
                <a:cubicBezTo>
                  <a:pt x="556770" y="40647"/>
                  <a:pt x="560717" y="20128"/>
                  <a:pt x="560717"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5" name="Freeform 64"/>
          <p:cNvSpPr/>
          <p:nvPr/>
        </p:nvSpPr>
        <p:spPr>
          <a:xfrm>
            <a:off x="5338872" y="3137782"/>
            <a:ext cx="854201" cy="752499"/>
          </a:xfrm>
          <a:custGeom>
            <a:avLst/>
            <a:gdLst>
              <a:gd name="connsiteX0" fmla="*/ 2639752 w 2639752"/>
              <a:gd name="connsiteY0" fmla="*/ 2320506 h 2320506"/>
              <a:gd name="connsiteX1" fmla="*/ 2544862 w 2639752"/>
              <a:gd name="connsiteY1" fmla="*/ 2294626 h 2320506"/>
              <a:gd name="connsiteX2" fmla="*/ 2518982 w 2639752"/>
              <a:gd name="connsiteY2" fmla="*/ 2277373 h 2320506"/>
              <a:gd name="connsiteX3" fmla="*/ 2467224 w 2639752"/>
              <a:gd name="connsiteY3" fmla="*/ 2260121 h 2320506"/>
              <a:gd name="connsiteX4" fmla="*/ 2441345 w 2639752"/>
              <a:gd name="connsiteY4" fmla="*/ 2242868 h 2320506"/>
              <a:gd name="connsiteX5" fmla="*/ 2415465 w 2639752"/>
              <a:gd name="connsiteY5" fmla="*/ 2234241 h 2320506"/>
              <a:gd name="connsiteX6" fmla="*/ 2329201 w 2639752"/>
              <a:gd name="connsiteY6" fmla="*/ 2191109 h 2320506"/>
              <a:gd name="connsiteX7" fmla="*/ 2277443 w 2639752"/>
              <a:gd name="connsiteY7" fmla="*/ 2156604 h 2320506"/>
              <a:gd name="connsiteX8" fmla="*/ 2234311 w 2639752"/>
              <a:gd name="connsiteY8" fmla="*/ 2113472 h 2320506"/>
              <a:gd name="connsiteX9" fmla="*/ 2217058 w 2639752"/>
              <a:gd name="connsiteY9" fmla="*/ 2087592 h 2320506"/>
              <a:gd name="connsiteX10" fmla="*/ 2156673 w 2639752"/>
              <a:gd name="connsiteY10" fmla="*/ 2053087 h 2320506"/>
              <a:gd name="connsiteX11" fmla="*/ 2139420 w 2639752"/>
              <a:gd name="connsiteY11" fmla="*/ 2027207 h 2320506"/>
              <a:gd name="connsiteX12" fmla="*/ 2087662 w 2639752"/>
              <a:gd name="connsiteY12" fmla="*/ 2001328 h 2320506"/>
              <a:gd name="connsiteX13" fmla="*/ 2070409 w 2639752"/>
              <a:gd name="connsiteY13" fmla="*/ 1975449 h 2320506"/>
              <a:gd name="connsiteX14" fmla="*/ 2044530 w 2639752"/>
              <a:gd name="connsiteY14" fmla="*/ 1966823 h 2320506"/>
              <a:gd name="connsiteX15" fmla="*/ 1992771 w 2639752"/>
              <a:gd name="connsiteY15" fmla="*/ 1932317 h 2320506"/>
              <a:gd name="connsiteX16" fmla="*/ 1966892 w 2639752"/>
              <a:gd name="connsiteY16" fmla="*/ 1915064 h 2320506"/>
              <a:gd name="connsiteX17" fmla="*/ 1941013 w 2639752"/>
              <a:gd name="connsiteY17" fmla="*/ 1897811 h 2320506"/>
              <a:gd name="connsiteX18" fmla="*/ 1880628 w 2639752"/>
              <a:gd name="connsiteY18" fmla="*/ 1846053 h 2320506"/>
              <a:gd name="connsiteX19" fmla="*/ 1854748 w 2639752"/>
              <a:gd name="connsiteY19" fmla="*/ 1837426 h 2320506"/>
              <a:gd name="connsiteX20" fmla="*/ 1837496 w 2639752"/>
              <a:gd name="connsiteY20" fmla="*/ 1811547 h 2320506"/>
              <a:gd name="connsiteX21" fmla="*/ 1828869 w 2639752"/>
              <a:gd name="connsiteY21" fmla="*/ 1716656 h 2320506"/>
              <a:gd name="connsiteX22" fmla="*/ 1820243 w 2639752"/>
              <a:gd name="connsiteY22" fmla="*/ 1664898 h 2320506"/>
              <a:gd name="connsiteX23" fmla="*/ 1768484 w 2639752"/>
              <a:gd name="connsiteY23" fmla="*/ 1587260 h 2320506"/>
              <a:gd name="connsiteX24" fmla="*/ 1751231 w 2639752"/>
              <a:gd name="connsiteY24" fmla="*/ 1561381 h 2320506"/>
              <a:gd name="connsiteX25" fmla="*/ 1725352 w 2639752"/>
              <a:gd name="connsiteY25" fmla="*/ 1535502 h 2320506"/>
              <a:gd name="connsiteX26" fmla="*/ 1673594 w 2639752"/>
              <a:gd name="connsiteY26" fmla="*/ 1457864 h 2320506"/>
              <a:gd name="connsiteX27" fmla="*/ 1656341 w 2639752"/>
              <a:gd name="connsiteY27" fmla="*/ 1431985 h 2320506"/>
              <a:gd name="connsiteX28" fmla="*/ 1647714 w 2639752"/>
              <a:gd name="connsiteY28" fmla="*/ 1406106 h 2320506"/>
              <a:gd name="connsiteX29" fmla="*/ 1578703 w 2639752"/>
              <a:gd name="connsiteY29" fmla="*/ 1380226 h 2320506"/>
              <a:gd name="connsiteX30" fmla="*/ 1552824 w 2639752"/>
              <a:gd name="connsiteY30" fmla="*/ 1362973 h 2320506"/>
              <a:gd name="connsiteX31" fmla="*/ 1509692 w 2639752"/>
              <a:gd name="connsiteY31" fmla="*/ 1302589 h 2320506"/>
              <a:gd name="connsiteX32" fmla="*/ 1492439 w 2639752"/>
              <a:gd name="connsiteY32" fmla="*/ 1250830 h 2320506"/>
              <a:gd name="connsiteX33" fmla="*/ 1457933 w 2639752"/>
              <a:gd name="connsiteY33" fmla="*/ 1155939 h 2320506"/>
              <a:gd name="connsiteX34" fmla="*/ 1432054 w 2639752"/>
              <a:gd name="connsiteY34" fmla="*/ 1138687 h 2320506"/>
              <a:gd name="connsiteX35" fmla="*/ 1414801 w 2639752"/>
              <a:gd name="connsiteY35" fmla="*/ 1112807 h 2320506"/>
              <a:gd name="connsiteX36" fmla="*/ 1388922 w 2639752"/>
              <a:gd name="connsiteY36" fmla="*/ 1104181 h 2320506"/>
              <a:gd name="connsiteX37" fmla="*/ 1354416 w 2639752"/>
              <a:gd name="connsiteY37" fmla="*/ 1052423 h 2320506"/>
              <a:gd name="connsiteX38" fmla="*/ 1345790 w 2639752"/>
              <a:gd name="connsiteY38" fmla="*/ 983411 h 2320506"/>
              <a:gd name="connsiteX39" fmla="*/ 1302658 w 2639752"/>
              <a:gd name="connsiteY39" fmla="*/ 940279 h 2320506"/>
              <a:gd name="connsiteX40" fmla="*/ 1276779 w 2639752"/>
              <a:gd name="connsiteY40" fmla="*/ 914400 h 2320506"/>
              <a:gd name="connsiteX41" fmla="*/ 1225020 w 2639752"/>
              <a:gd name="connsiteY41" fmla="*/ 879894 h 2320506"/>
              <a:gd name="connsiteX42" fmla="*/ 1173262 w 2639752"/>
              <a:gd name="connsiteY42" fmla="*/ 836762 h 2320506"/>
              <a:gd name="connsiteX43" fmla="*/ 1095624 w 2639752"/>
              <a:gd name="connsiteY43" fmla="*/ 810883 h 2320506"/>
              <a:gd name="connsiteX44" fmla="*/ 1069745 w 2639752"/>
              <a:gd name="connsiteY44" fmla="*/ 802256 h 2320506"/>
              <a:gd name="connsiteX45" fmla="*/ 1043865 w 2639752"/>
              <a:gd name="connsiteY45" fmla="*/ 793630 h 2320506"/>
              <a:gd name="connsiteX46" fmla="*/ 1017986 w 2639752"/>
              <a:gd name="connsiteY46" fmla="*/ 767751 h 2320506"/>
              <a:gd name="connsiteX47" fmla="*/ 1000733 w 2639752"/>
              <a:gd name="connsiteY47" fmla="*/ 741872 h 2320506"/>
              <a:gd name="connsiteX48" fmla="*/ 974854 w 2639752"/>
              <a:gd name="connsiteY48" fmla="*/ 733245 h 2320506"/>
              <a:gd name="connsiteX49" fmla="*/ 914469 w 2639752"/>
              <a:gd name="connsiteY49" fmla="*/ 707366 h 2320506"/>
              <a:gd name="connsiteX50" fmla="*/ 845458 w 2639752"/>
              <a:gd name="connsiteY50" fmla="*/ 646981 h 2320506"/>
              <a:gd name="connsiteX51" fmla="*/ 819579 w 2639752"/>
              <a:gd name="connsiteY51" fmla="*/ 638355 h 2320506"/>
              <a:gd name="connsiteX52" fmla="*/ 793699 w 2639752"/>
              <a:gd name="connsiteY52" fmla="*/ 621102 h 2320506"/>
              <a:gd name="connsiteX53" fmla="*/ 664303 w 2639752"/>
              <a:gd name="connsiteY53" fmla="*/ 646981 h 2320506"/>
              <a:gd name="connsiteX54" fmla="*/ 629797 w 2639752"/>
              <a:gd name="connsiteY54" fmla="*/ 664234 h 2320506"/>
              <a:gd name="connsiteX55" fmla="*/ 578039 w 2639752"/>
              <a:gd name="connsiteY55" fmla="*/ 681487 h 2320506"/>
              <a:gd name="connsiteX56" fmla="*/ 526280 w 2639752"/>
              <a:gd name="connsiteY56" fmla="*/ 698739 h 2320506"/>
              <a:gd name="connsiteX57" fmla="*/ 500401 w 2639752"/>
              <a:gd name="connsiteY57" fmla="*/ 707366 h 2320506"/>
              <a:gd name="connsiteX58" fmla="*/ 457269 w 2639752"/>
              <a:gd name="connsiteY58" fmla="*/ 698739 h 2320506"/>
              <a:gd name="connsiteX59" fmla="*/ 448643 w 2639752"/>
              <a:gd name="connsiteY59" fmla="*/ 672860 h 2320506"/>
              <a:gd name="connsiteX60" fmla="*/ 440016 w 2639752"/>
              <a:gd name="connsiteY60" fmla="*/ 586596 h 2320506"/>
              <a:gd name="connsiteX61" fmla="*/ 379631 w 2639752"/>
              <a:gd name="connsiteY61" fmla="*/ 517585 h 2320506"/>
              <a:gd name="connsiteX62" fmla="*/ 371005 w 2639752"/>
              <a:gd name="connsiteY62" fmla="*/ 483079 h 2320506"/>
              <a:gd name="connsiteX63" fmla="*/ 353752 w 2639752"/>
              <a:gd name="connsiteY63" fmla="*/ 431321 h 2320506"/>
              <a:gd name="connsiteX64" fmla="*/ 345126 w 2639752"/>
              <a:gd name="connsiteY64" fmla="*/ 379562 h 2320506"/>
              <a:gd name="connsiteX65" fmla="*/ 327873 w 2639752"/>
              <a:gd name="connsiteY65" fmla="*/ 353683 h 2320506"/>
              <a:gd name="connsiteX66" fmla="*/ 319246 w 2639752"/>
              <a:gd name="connsiteY66" fmla="*/ 327804 h 2320506"/>
              <a:gd name="connsiteX67" fmla="*/ 284741 w 2639752"/>
              <a:gd name="connsiteY67" fmla="*/ 276045 h 2320506"/>
              <a:gd name="connsiteX68" fmla="*/ 241609 w 2639752"/>
              <a:gd name="connsiteY68" fmla="*/ 224287 h 2320506"/>
              <a:gd name="connsiteX69" fmla="*/ 215730 w 2639752"/>
              <a:gd name="connsiteY69" fmla="*/ 207034 h 2320506"/>
              <a:gd name="connsiteX70" fmla="*/ 181224 w 2639752"/>
              <a:gd name="connsiteY70" fmla="*/ 129396 h 2320506"/>
              <a:gd name="connsiteX71" fmla="*/ 172597 w 2639752"/>
              <a:gd name="connsiteY71" fmla="*/ 103517 h 2320506"/>
              <a:gd name="connsiteX72" fmla="*/ 146718 w 2639752"/>
              <a:gd name="connsiteY72" fmla="*/ 86264 h 2320506"/>
              <a:gd name="connsiteX73" fmla="*/ 129465 w 2639752"/>
              <a:gd name="connsiteY73" fmla="*/ 60385 h 2320506"/>
              <a:gd name="connsiteX74" fmla="*/ 103586 w 2639752"/>
              <a:gd name="connsiteY74" fmla="*/ 51758 h 2320506"/>
              <a:gd name="connsiteX75" fmla="*/ 77707 w 2639752"/>
              <a:gd name="connsiteY75" fmla="*/ 34506 h 2320506"/>
              <a:gd name="connsiteX76" fmla="*/ 25948 w 2639752"/>
              <a:gd name="connsiteY76" fmla="*/ 17253 h 2320506"/>
              <a:gd name="connsiteX77" fmla="*/ 69 w 2639752"/>
              <a:gd name="connsiteY77" fmla="*/ 0 h 2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39752" h="2320506">
                <a:moveTo>
                  <a:pt x="2639752" y="2320506"/>
                </a:moveTo>
                <a:cubicBezTo>
                  <a:pt x="2616604" y="2315876"/>
                  <a:pt x="2563624" y="2307134"/>
                  <a:pt x="2544862" y="2294626"/>
                </a:cubicBezTo>
                <a:cubicBezTo>
                  <a:pt x="2536235" y="2288875"/>
                  <a:pt x="2528456" y="2281584"/>
                  <a:pt x="2518982" y="2277373"/>
                </a:cubicBezTo>
                <a:cubicBezTo>
                  <a:pt x="2502364" y="2269987"/>
                  <a:pt x="2467224" y="2260121"/>
                  <a:pt x="2467224" y="2260121"/>
                </a:cubicBezTo>
                <a:cubicBezTo>
                  <a:pt x="2458598" y="2254370"/>
                  <a:pt x="2450618" y="2247505"/>
                  <a:pt x="2441345" y="2242868"/>
                </a:cubicBezTo>
                <a:cubicBezTo>
                  <a:pt x="2433212" y="2238801"/>
                  <a:pt x="2423414" y="2238657"/>
                  <a:pt x="2415465" y="2234241"/>
                </a:cubicBezTo>
                <a:cubicBezTo>
                  <a:pt x="2331433" y="2187557"/>
                  <a:pt x="2396636" y="2207969"/>
                  <a:pt x="2329201" y="2191109"/>
                </a:cubicBezTo>
                <a:cubicBezTo>
                  <a:pt x="2311948" y="2179607"/>
                  <a:pt x="2288945" y="2173857"/>
                  <a:pt x="2277443" y="2156604"/>
                </a:cubicBezTo>
                <a:cubicBezTo>
                  <a:pt x="2254439" y="2122098"/>
                  <a:pt x="2268817" y="2136475"/>
                  <a:pt x="2234311" y="2113472"/>
                </a:cubicBezTo>
                <a:cubicBezTo>
                  <a:pt x="2228560" y="2104845"/>
                  <a:pt x="2224389" y="2094923"/>
                  <a:pt x="2217058" y="2087592"/>
                </a:cubicBezTo>
                <a:cubicBezTo>
                  <a:pt x="2204863" y="2075397"/>
                  <a:pt x="2170208" y="2059854"/>
                  <a:pt x="2156673" y="2053087"/>
                </a:cubicBezTo>
                <a:cubicBezTo>
                  <a:pt x="2150922" y="2044460"/>
                  <a:pt x="2146751" y="2034538"/>
                  <a:pt x="2139420" y="2027207"/>
                </a:cubicBezTo>
                <a:cubicBezTo>
                  <a:pt x="2122699" y="2010486"/>
                  <a:pt x="2108708" y="2008344"/>
                  <a:pt x="2087662" y="2001328"/>
                </a:cubicBezTo>
                <a:cubicBezTo>
                  <a:pt x="2081911" y="1992702"/>
                  <a:pt x="2078505" y="1981926"/>
                  <a:pt x="2070409" y="1975449"/>
                </a:cubicBezTo>
                <a:cubicBezTo>
                  <a:pt x="2063309" y="1969769"/>
                  <a:pt x="2052479" y="1971239"/>
                  <a:pt x="2044530" y="1966823"/>
                </a:cubicBezTo>
                <a:cubicBezTo>
                  <a:pt x="2026404" y="1956753"/>
                  <a:pt x="2010024" y="1943819"/>
                  <a:pt x="1992771" y="1932317"/>
                </a:cubicBezTo>
                <a:lnTo>
                  <a:pt x="1966892" y="1915064"/>
                </a:lnTo>
                <a:cubicBezTo>
                  <a:pt x="1958266" y="1909313"/>
                  <a:pt x="1948344" y="1905142"/>
                  <a:pt x="1941013" y="1897811"/>
                </a:cubicBezTo>
                <a:cubicBezTo>
                  <a:pt x="1920619" y="1877418"/>
                  <a:pt x="1906447" y="1860807"/>
                  <a:pt x="1880628" y="1846053"/>
                </a:cubicBezTo>
                <a:cubicBezTo>
                  <a:pt x="1872733" y="1841541"/>
                  <a:pt x="1863375" y="1840302"/>
                  <a:pt x="1854748" y="1837426"/>
                </a:cubicBezTo>
                <a:cubicBezTo>
                  <a:pt x="1848997" y="1828800"/>
                  <a:pt x="1839668" y="1821684"/>
                  <a:pt x="1837496" y="1811547"/>
                </a:cubicBezTo>
                <a:cubicBezTo>
                  <a:pt x="1830841" y="1780491"/>
                  <a:pt x="1832580" y="1748199"/>
                  <a:pt x="1828869" y="1716656"/>
                </a:cubicBezTo>
                <a:cubicBezTo>
                  <a:pt x="1826825" y="1699285"/>
                  <a:pt x="1826970" y="1681043"/>
                  <a:pt x="1820243" y="1664898"/>
                </a:cubicBezTo>
                <a:cubicBezTo>
                  <a:pt x="1820242" y="1664895"/>
                  <a:pt x="1777112" y="1600201"/>
                  <a:pt x="1768484" y="1587260"/>
                </a:cubicBezTo>
                <a:cubicBezTo>
                  <a:pt x="1762733" y="1578634"/>
                  <a:pt x="1758562" y="1568712"/>
                  <a:pt x="1751231" y="1561381"/>
                </a:cubicBezTo>
                <a:cubicBezTo>
                  <a:pt x="1742605" y="1552755"/>
                  <a:pt x="1732842" y="1545132"/>
                  <a:pt x="1725352" y="1535502"/>
                </a:cubicBezTo>
                <a:cubicBezTo>
                  <a:pt x="1725338" y="1535484"/>
                  <a:pt x="1682227" y="1470814"/>
                  <a:pt x="1673594" y="1457864"/>
                </a:cubicBezTo>
                <a:cubicBezTo>
                  <a:pt x="1667843" y="1449238"/>
                  <a:pt x="1659620" y="1441821"/>
                  <a:pt x="1656341" y="1431985"/>
                </a:cubicBezTo>
                <a:cubicBezTo>
                  <a:pt x="1653465" y="1423359"/>
                  <a:pt x="1653394" y="1413206"/>
                  <a:pt x="1647714" y="1406106"/>
                </a:cubicBezTo>
                <a:cubicBezTo>
                  <a:pt x="1630790" y="1384951"/>
                  <a:pt x="1602084" y="1384903"/>
                  <a:pt x="1578703" y="1380226"/>
                </a:cubicBezTo>
                <a:cubicBezTo>
                  <a:pt x="1570077" y="1374475"/>
                  <a:pt x="1558319" y="1371765"/>
                  <a:pt x="1552824" y="1362973"/>
                </a:cubicBezTo>
                <a:cubicBezTo>
                  <a:pt x="1510449" y="1295174"/>
                  <a:pt x="1563947" y="1320673"/>
                  <a:pt x="1509692" y="1302589"/>
                </a:cubicBezTo>
                <a:cubicBezTo>
                  <a:pt x="1503941" y="1285336"/>
                  <a:pt x="1496005" y="1268663"/>
                  <a:pt x="1492439" y="1250830"/>
                </a:cubicBezTo>
                <a:cubicBezTo>
                  <a:pt x="1486109" y="1219177"/>
                  <a:pt x="1482434" y="1180440"/>
                  <a:pt x="1457933" y="1155939"/>
                </a:cubicBezTo>
                <a:cubicBezTo>
                  <a:pt x="1450602" y="1148608"/>
                  <a:pt x="1440680" y="1144438"/>
                  <a:pt x="1432054" y="1138687"/>
                </a:cubicBezTo>
                <a:cubicBezTo>
                  <a:pt x="1426303" y="1130060"/>
                  <a:pt x="1422897" y="1119284"/>
                  <a:pt x="1414801" y="1112807"/>
                </a:cubicBezTo>
                <a:cubicBezTo>
                  <a:pt x="1407701" y="1107127"/>
                  <a:pt x="1395352" y="1110611"/>
                  <a:pt x="1388922" y="1104181"/>
                </a:cubicBezTo>
                <a:cubicBezTo>
                  <a:pt x="1374260" y="1089519"/>
                  <a:pt x="1354416" y="1052423"/>
                  <a:pt x="1354416" y="1052423"/>
                </a:cubicBezTo>
                <a:cubicBezTo>
                  <a:pt x="1351541" y="1029419"/>
                  <a:pt x="1351890" y="1005777"/>
                  <a:pt x="1345790" y="983411"/>
                </a:cubicBezTo>
                <a:cubicBezTo>
                  <a:pt x="1338348" y="956123"/>
                  <a:pt x="1321601" y="956065"/>
                  <a:pt x="1302658" y="940279"/>
                </a:cubicBezTo>
                <a:cubicBezTo>
                  <a:pt x="1293286" y="932469"/>
                  <a:pt x="1286409" y="921890"/>
                  <a:pt x="1276779" y="914400"/>
                </a:cubicBezTo>
                <a:cubicBezTo>
                  <a:pt x="1260411" y="901670"/>
                  <a:pt x="1239682" y="894556"/>
                  <a:pt x="1225020" y="879894"/>
                </a:cubicBezTo>
                <a:cubicBezTo>
                  <a:pt x="1208769" y="863643"/>
                  <a:pt x="1194879" y="846370"/>
                  <a:pt x="1173262" y="836762"/>
                </a:cubicBezTo>
                <a:cubicBezTo>
                  <a:pt x="1173250" y="836757"/>
                  <a:pt x="1108570" y="815198"/>
                  <a:pt x="1095624" y="810883"/>
                </a:cubicBezTo>
                <a:lnTo>
                  <a:pt x="1069745" y="802256"/>
                </a:lnTo>
                <a:lnTo>
                  <a:pt x="1043865" y="793630"/>
                </a:lnTo>
                <a:cubicBezTo>
                  <a:pt x="1035239" y="785004"/>
                  <a:pt x="1025796" y="777123"/>
                  <a:pt x="1017986" y="767751"/>
                </a:cubicBezTo>
                <a:cubicBezTo>
                  <a:pt x="1011349" y="759786"/>
                  <a:pt x="1008829" y="748349"/>
                  <a:pt x="1000733" y="741872"/>
                </a:cubicBezTo>
                <a:cubicBezTo>
                  <a:pt x="993633" y="736192"/>
                  <a:pt x="983212" y="736827"/>
                  <a:pt x="974854" y="733245"/>
                </a:cubicBezTo>
                <a:cubicBezTo>
                  <a:pt x="900249" y="701271"/>
                  <a:pt x="975150" y="727592"/>
                  <a:pt x="914469" y="707366"/>
                </a:cubicBezTo>
                <a:cubicBezTo>
                  <a:pt x="870577" y="641528"/>
                  <a:pt x="901686" y="663046"/>
                  <a:pt x="845458" y="646981"/>
                </a:cubicBezTo>
                <a:cubicBezTo>
                  <a:pt x="836715" y="644483"/>
                  <a:pt x="828205" y="641230"/>
                  <a:pt x="819579" y="638355"/>
                </a:cubicBezTo>
                <a:cubicBezTo>
                  <a:pt x="810952" y="632604"/>
                  <a:pt x="804031" y="621963"/>
                  <a:pt x="793699" y="621102"/>
                </a:cubicBezTo>
                <a:cubicBezTo>
                  <a:pt x="761169" y="618391"/>
                  <a:pt x="696635" y="630815"/>
                  <a:pt x="664303" y="646981"/>
                </a:cubicBezTo>
                <a:cubicBezTo>
                  <a:pt x="652801" y="652732"/>
                  <a:pt x="641737" y="659458"/>
                  <a:pt x="629797" y="664234"/>
                </a:cubicBezTo>
                <a:cubicBezTo>
                  <a:pt x="612912" y="670988"/>
                  <a:pt x="595292" y="675736"/>
                  <a:pt x="578039" y="681487"/>
                </a:cubicBezTo>
                <a:lnTo>
                  <a:pt x="526280" y="698739"/>
                </a:lnTo>
                <a:lnTo>
                  <a:pt x="500401" y="707366"/>
                </a:lnTo>
                <a:cubicBezTo>
                  <a:pt x="486024" y="704490"/>
                  <a:pt x="469469" y="706872"/>
                  <a:pt x="457269" y="698739"/>
                </a:cubicBezTo>
                <a:cubicBezTo>
                  <a:pt x="449703" y="693695"/>
                  <a:pt x="450026" y="681847"/>
                  <a:pt x="448643" y="672860"/>
                </a:cubicBezTo>
                <a:cubicBezTo>
                  <a:pt x="444249" y="644298"/>
                  <a:pt x="448636" y="614179"/>
                  <a:pt x="440016" y="586596"/>
                </a:cubicBezTo>
                <a:cubicBezTo>
                  <a:pt x="426773" y="544220"/>
                  <a:pt x="409256" y="537335"/>
                  <a:pt x="379631" y="517585"/>
                </a:cubicBezTo>
                <a:cubicBezTo>
                  <a:pt x="376756" y="506083"/>
                  <a:pt x="374412" y="494435"/>
                  <a:pt x="371005" y="483079"/>
                </a:cubicBezTo>
                <a:cubicBezTo>
                  <a:pt x="365779" y="465660"/>
                  <a:pt x="353752" y="431321"/>
                  <a:pt x="353752" y="431321"/>
                </a:cubicBezTo>
                <a:cubicBezTo>
                  <a:pt x="350877" y="414068"/>
                  <a:pt x="350657" y="396155"/>
                  <a:pt x="345126" y="379562"/>
                </a:cubicBezTo>
                <a:cubicBezTo>
                  <a:pt x="341848" y="369726"/>
                  <a:pt x="332510" y="362956"/>
                  <a:pt x="327873" y="353683"/>
                </a:cubicBezTo>
                <a:cubicBezTo>
                  <a:pt x="323806" y="345550"/>
                  <a:pt x="323662" y="335753"/>
                  <a:pt x="319246" y="327804"/>
                </a:cubicBezTo>
                <a:cubicBezTo>
                  <a:pt x="309176" y="309678"/>
                  <a:pt x="296243" y="293298"/>
                  <a:pt x="284741" y="276045"/>
                </a:cubicBezTo>
                <a:cubicBezTo>
                  <a:pt x="267778" y="250600"/>
                  <a:pt x="266515" y="245042"/>
                  <a:pt x="241609" y="224287"/>
                </a:cubicBezTo>
                <a:cubicBezTo>
                  <a:pt x="233644" y="217650"/>
                  <a:pt x="224356" y="212785"/>
                  <a:pt x="215730" y="207034"/>
                </a:cubicBezTo>
                <a:cubicBezTo>
                  <a:pt x="188388" y="166022"/>
                  <a:pt x="201757" y="190992"/>
                  <a:pt x="181224" y="129396"/>
                </a:cubicBezTo>
                <a:cubicBezTo>
                  <a:pt x="178348" y="120770"/>
                  <a:pt x="180163" y="108561"/>
                  <a:pt x="172597" y="103517"/>
                </a:cubicBezTo>
                <a:lnTo>
                  <a:pt x="146718" y="86264"/>
                </a:lnTo>
                <a:cubicBezTo>
                  <a:pt x="140967" y="77638"/>
                  <a:pt x="137561" y="66862"/>
                  <a:pt x="129465" y="60385"/>
                </a:cubicBezTo>
                <a:cubicBezTo>
                  <a:pt x="122365" y="54705"/>
                  <a:pt x="111719" y="55825"/>
                  <a:pt x="103586" y="51758"/>
                </a:cubicBezTo>
                <a:cubicBezTo>
                  <a:pt x="94313" y="47122"/>
                  <a:pt x="87181" y="38717"/>
                  <a:pt x="77707" y="34506"/>
                </a:cubicBezTo>
                <a:cubicBezTo>
                  <a:pt x="61088" y="27120"/>
                  <a:pt x="43201" y="23004"/>
                  <a:pt x="25948" y="17253"/>
                </a:cubicBezTo>
                <a:cubicBezTo>
                  <a:pt x="-2659" y="7717"/>
                  <a:pt x="69" y="17719"/>
                  <a:pt x="69"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2" name="Freeform 11"/>
          <p:cNvSpPr/>
          <p:nvPr/>
        </p:nvSpPr>
        <p:spPr>
          <a:xfrm>
            <a:off x="6876598" y="3860963"/>
            <a:ext cx="1249096" cy="646310"/>
          </a:xfrm>
          <a:custGeom>
            <a:avLst/>
            <a:gdLst>
              <a:gd name="connsiteX0" fmla="*/ 0 w 3934653"/>
              <a:gd name="connsiteY0" fmla="*/ 8669 h 2035877"/>
              <a:gd name="connsiteX1" fmla="*/ 103516 w 3934653"/>
              <a:gd name="connsiteY1" fmla="*/ 8669 h 2035877"/>
              <a:gd name="connsiteX2" fmla="*/ 189781 w 3934653"/>
              <a:gd name="connsiteY2" fmla="*/ 17296 h 2035877"/>
              <a:gd name="connsiteX3" fmla="*/ 258792 w 3934653"/>
              <a:gd name="connsiteY3" fmla="*/ 34548 h 2035877"/>
              <a:gd name="connsiteX4" fmla="*/ 284671 w 3934653"/>
              <a:gd name="connsiteY4" fmla="*/ 60428 h 2035877"/>
              <a:gd name="connsiteX5" fmla="*/ 508958 w 3934653"/>
              <a:gd name="connsiteY5" fmla="*/ 69054 h 2035877"/>
              <a:gd name="connsiteX6" fmla="*/ 552090 w 3934653"/>
              <a:gd name="connsiteY6" fmla="*/ 60428 h 2035877"/>
              <a:gd name="connsiteX7" fmla="*/ 586596 w 3934653"/>
              <a:gd name="connsiteY7" fmla="*/ 51801 h 2035877"/>
              <a:gd name="connsiteX8" fmla="*/ 646981 w 3934653"/>
              <a:gd name="connsiteY8" fmla="*/ 43175 h 2035877"/>
              <a:gd name="connsiteX9" fmla="*/ 785003 w 3934653"/>
              <a:gd name="connsiteY9" fmla="*/ 51801 h 2035877"/>
              <a:gd name="connsiteX10" fmla="*/ 810883 w 3934653"/>
              <a:gd name="connsiteY10" fmla="*/ 60428 h 2035877"/>
              <a:gd name="connsiteX11" fmla="*/ 888520 w 3934653"/>
              <a:gd name="connsiteY11" fmla="*/ 77680 h 2035877"/>
              <a:gd name="connsiteX12" fmla="*/ 914400 w 3934653"/>
              <a:gd name="connsiteY12" fmla="*/ 94933 h 2035877"/>
              <a:gd name="connsiteX13" fmla="*/ 1035169 w 3934653"/>
              <a:gd name="connsiteY13" fmla="*/ 94933 h 2035877"/>
              <a:gd name="connsiteX14" fmla="*/ 1069675 w 3934653"/>
              <a:gd name="connsiteY14" fmla="*/ 86307 h 2035877"/>
              <a:gd name="connsiteX15" fmla="*/ 1095554 w 3934653"/>
              <a:gd name="connsiteY15" fmla="*/ 77680 h 2035877"/>
              <a:gd name="connsiteX16" fmla="*/ 1199071 w 3934653"/>
              <a:gd name="connsiteY16" fmla="*/ 60428 h 2035877"/>
              <a:gd name="connsiteX17" fmla="*/ 1259456 w 3934653"/>
              <a:gd name="connsiteY17" fmla="*/ 34548 h 2035877"/>
              <a:gd name="connsiteX18" fmla="*/ 1328467 w 3934653"/>
              <a:gd name="connsiteY18" fmla="*/ 17296 h 2035877"/>
              <a:gd name="connsiteX19" fmla="*/ 1406105 w 3934653"/>
              <a:gd name="connsiteY19" fmla="*/ 25922 h 2035877"/>
              <a:gd name="connsiteX20" fmla="*/ 1466490 w 3934653"/>
              <a:gd name="connsiteY20" fmla="*/ 77680 h 2035877"/>
              <a:gd name="connsiteX21" fmla="*/ 1492369 w 3934653"/>
              <a:gd name="connsiteY21" fmla="*/ 103560 h 2035877"/>
              <a:gd name="connsiteX22" fmla="*/ 1500996 w 3934653"/>
              <a:gd name="connsiteY22" fmla="*/ 138065 h 2035877"/>
              <a:gd name="connsiteX23" fmla="*/ 1526875 w 3934653"/>
              <a:gd name="connsiteY23" fmla="*/ 163945 h 2035877"/>
              <a:gd name="connsiteX24" fmla="*/ 1578633 w 3934653"/>
              <a:gd name="connsiteY24" fmla="*/ 189824 h 2035877"/>
              <a:gd name="connsiteX25" fmla="*/ 1595886 w 3934653"/>
              <a:gd name="connsiteY25" fmla="*/ 215703 h 2035877"/>
              <a:gd name="connsiteX26" fmla="*/ 1613139 w 3934653"/>
              <a:gd name="connsiteY26" fmla="*/ 267462 h 2035877"/>
              <a:gd name="connsiteX27" fmla="*/ 1621766 w 3934653"/>
              <a:gd name="connsiteY27" fmla="*/ 293341 h 2035877"/>
              <a:gd name="connsiteX28" fmla="*/ 1639018 w 3934653"/>
              <a:gd name="connsiteY28" fmla="*/ 319220 h 2035877"/>
              <a:gd name="connsiteX29" fmla="*/ 1630392 w 3934653"/>
              <a:gd name="connsiteY29" fmla="*/ 345099 h 2035877"/>
              <a:gd name="connsiteX30" fmla="*/ 1578633 w 3934653"/>
              <a:gd name="connsiteY30" fmla="*/ 422737 h 2035877"/>
              <a:gd name="connsiteX31" fmla="*/ 1561381 w 3934653"/>
              <a:gd name="connsiteY31" fmla="*/ 448616 h 2035877"/>
              <a:gd name="connsiteX32" fmla="*/ 1544128 w 3934653"/>
              <a:gd name="connsiteY32" fmla="*/ 500375 h 2035877"/>
              <a:gd name="connsiteX33" fmla="*/ 1570007 w 3934653"/>
              <a:gd name="connsiteY33" fmla="*/ 509001 h 2035877"/>
              <a:gd name="connsiteX34" fmla="*/ 1595886 w 3934653"/>
              <a:gd name="connsiteY34" fmla="*/ 586639 h 2035877"/>
              <a:gd name="connsiteX35" fmla="*/ 1604513 w 3934653"/>
              <a:gd name="connsiteY35" fmla="*/ 612518 h 2035877"/>
              <a:gd name="connsiteX36" fmla="*/ 1639018 w 3934653"/>
              <a:gd name="connsiteY36" fmla="*/ 629771 h 2035877"/>
              <a:gd name="connsiteX37" fmla="*/ 1656271 w 3934653"/>
              <a:gd name="connsiteY37" fmla="*/ 681529 h 2035877"/>
              <a:gd name="connsiteX38" fmla="*/ 1682150 w 3934653"/>
              <a:gd name="connsiteY38" fmla="*/ 733288 h 2035877"/>
              <a:gd name="connsiteX39" fmla="*/ 1708030 w 3934653"/>
              <a:gd name="connsiteY39" fmla="*/ 741914 h 2035877"/>
              <a:gd name="connsiteX40" fmla="*/ 1777041 w 3934653"/>
              <a:gd name="connsiteY40" fmla="*/ 793673 h 2035877"/>
              <a:gd name="connsiteX41" fmla="*/ 1802920 w 3934653"/>
              <a:gd name="connsiteY41" fmla="*/ 802299 h 2035877"/>
              <a:gd name="connsiteX42" fmla="*/ 1828800 w 3934653"/>
              <a:gd name="connsiteY42" fmla="*/ 819552 h 2035877"/>
              <a:gd name="connsiteX43" fmla="*/ 1846052 w 3934653"/>
              <a:gd name="connsiteY43" fmla="*/ 845431 h 2035877"/>
              <a:gd name="connsiteX44" fmla="*/ 1871932 w 3934653"/>
              <a:gd name="connsiteY44" fmla="*/ 854058 h 2035877"/>
              <a:gd name="connsiteX45" fmla="*/ 1880558 w 3934653"/>
              <a:gd name="connsiteY45" fmla="*/ 879937 h 2035877"/>
              <a:gd name="connsiteX46" fmla="*/ 1932316 w 3934653"/>
              <a:gd name="connsiteY46" fmla="*/ 905816 h 2035877"/>
              <a:gd name="connsiteX47" fmla="*/ 1949569 w 3934653"/>
              <a:gd name="connsiteY47" fmla="*/ 931696 h 2035877"/>
              <a:gd name="connsiteX48" fmla="*/ 1966822 w 3934653"/>
              <a:gd name="connsiteY48" fmla="*/ 974828 h 2035877"/>
              <a:gd name="connsiteX49" fmla="*/ 2035833 w 3934653"/>
              <a:gd name="connsiteY49" fmla="*/ 1017960 h 2035877"/>
              <a:gd name="connsiteX50" fmla="*/ 2087592 w 3934653"/>
              <a:gd name="connsiteY50" fmla="*/ 1061092 h 2035877"/>
              <a:gd name="connsiteX51" fmla="*/ 2147977 w 3934653"/>
              <a:gd name="connsiteY51" fmla="*/ 1078345 h 2035877"/>
              <a:gd name="connsiteX52" fmla="*/ 2242867 w 3934653"/>
              <a:gd name="connsiteY52" fmla="*/ 1052465 h 2035877"/>
              <a:gd name="connsiteX53" fmla="*/ 2294626 w 3934653"/>
              <a:gd name="connsiteY53" fmla="*/ 1026586 h 2035877"/>
              <a:gd name="connsiteX54" fmla="*/ 2363637 w 3934653"/>
              <a:gd name="connsiteY54" fmla="*/ 1035213 h 2035877"/>
              <a:gd name="connsiteX55" fmla="*/ 2398143 w 3934653"/>
              <a:gd name="connsiteY55" fmla="*/ 1043839 h 2035877"/>
              <a:gd name="connsiteX56" fmla="*/ 2441275 w 3934653"/>
              <a:gd name="connsiteY56" fmla="*/ 1052465 h 2035877"/>
              <a:gd name="connsiteX57" fmla="*/ 2458528 w 3934653"/>
              <a:gd name="connsiteY57" fmla="*/ 1078345 h 2035877"/>
              <a:gd name="connsiteX58" fmla="*/ 2605177 w 3934653"/>
              <a:gd name="connsiteY58" fmla="*/ 1078345 h 2035877"/>
              <a:gd name="connsiteX59" fmla="*/ 2631056 w 3934653"/>
              <a:gd name="connsiteY59" fmla="*/ 1061092 h 2035877"/>
              <a:gd name="connsiteX60" fmla="*/ 2717320 w 3934653"/>
              <a:gd name="connsiteY60" fmla="*/ 1043839 h 2035877"/>
              <a:gd name="connsiteX61" fmla="*/ 2812211 w 3934653"/>
              <a:gd name="connsiteY61" fmla="*/ 1035213 h 2035877"/>
              <a:gd name="connsiteX62" fmla="*/ 2838090 w 3934653"/>
              <a:gd name="connsiteY62" fmla="*/ 1026586 h 2035877"/>
              <a:gd name="connsiteX63" fmla="*/ 2967486 w 3934653"/>
              <a:gd name="connsiteY63" fmla="*/ 1043839 h 2035877"/>
              <a:gd name="connsiteX64" fmla="*/ 2976113 w 3934653"/>
              <a:gd name="connsiteY64" fmla="*/ 1069718 h 2035877"/>
              <a:gd name="connsiteX65" fmla="*/ 3010618 w 3934653"/>
              <a:gd name="connsiteY65" fmla="*/ 1130103 h 2035877"/>
              <a:gd name="connsiteX66" fmla="*/ 3079630 w 3934653"/>
              <a:gd name="connsiteY66" fmla="*/ 1138729 h 2035877"/>
              <a:gd name="connsiteX67" fmla="*/ 3088256 w 3934653"/>
              <a:gd name="connsiteY67" fmla="*/ 1164609 h 2035877"/>
              <a:gd name="connsiteX68" fmla="*/ 3148641 w 3934653"/>
              <a:gd name="connsiteY68" fmla="*/ 1233620 h 2035877"/>
              <a:gd name="connsiteX69" fmla="*/ 3174520 w 3934653"/>
              <a:gd name="connsiteY69" fmla="*/ 1242246 h 2035877"/>
              <a:gd name="connsiteX70" fmla="*/ 3321169 w 3934653"/>
              <a:gd name="connsiteY70" fmla="*/ 1259499 h 2035877"/>
              <a:gd name="connsiteX71" fmla="*/ 3381554 w 3934653"/>
              <a:gd name="connsiteY71" fmla="*/ 1268126 h 2035877"/>
              <a:gd name="connsiteX72" fmla="*/ 3467818 w 3934653"/>
              <a:gd name="connsiteY72" fmla="*/ 1311258 h 2035877"/>
              <a:gd name="connsiteX73" fmla="*/ 3476445 w 3934653"/>
              <a:gd name="connsiteY73" fmla="*/ 1337137 h 2035877"/>
              <a:gd name="connsiteX74" fmla="*/ 3519577 w 3934653"/>
              <a:gd name="connsiteY74" fmla="*/ 1345763 h 2035877"/>
              <a:gd name="connsiteX75" fmla="*/ 3545456 w 3934653"/>
              <a:gd name="connsiteY75" fmla="*/ 1354390 h 2035877"/>
              <a:gd name="connsiteX76" fmla="*/ 3588588 w 3934653"/>
              <a:gd name="connsiteY76" fmla="*/ 1363016 h 2035877"/>
              <a:gd name="connsiteX77" fmla="*/ 3597215 w 3934653"/>
              <a:gd name="connsiteY77" fmla="*/ 1414775 h 2035877"/>
              <a:gd name="connsiteX78" fmla="*/ 3623094 w 3934653"/>
              <a:gd name="connsiteY78" fmla="*/ 1432028 h 2035877"/>
              <a:gd name="connsiteX79" fmla="*/ 3648973 w 3934653"/>
              <a:gd name="connsiteY79" fmla="*/ 1457907 h 2035877"/>
              <a:gd name="connsiteX80" fmla="*/ 3666226 w 3934653"/>
              <a:gd name="connsiteY80" fmla="*/ 1509665 h 2035877"/>
              <a:gd name="connsiteX81" fmla="*/ 3674852 w 3934653"/>
              <a:gd name="connsiteY81" fmla="*/ 1570050 h 2035877"/>
              <a:gd name="connsiteX82" fmla="*/ 3726611 w 3934653"/>
              <a:gd name="connsiteY82" fmla="*/ 1604556 h 2035877"/>
              <a:gd name="connsiteX83" fmla="*/ 3761116 w 3934653"/>
              <a:gd name="connsiteY83" fmla="*/ 1630435 h 2035877"/>
              <a:gd name="connsiteX84" fmla="*/ 3795622 w 3934653"/>
              <a:gd name="connsiteY84" fmla="*/ 1682194 h 2035877"/>
              <a:gd name="connsiteX85" fmla="*/ 3812875 w 3934653"/>
              <a:gd name="connsiteY85" fmla="*/ 1733952 h 2035877"/>
              <a:gd name="connsiteX86" fmla="*/ 3873260 w 3934653"/>
              <a:gd name="connsiteY86" fmla="*/ 1794337 h 2035877"/>
              <a:gd name="connsiteX87" fmla="*/ 3881886 w 3934653"/>
              <a:gd name="connsiteY87" fmla="*/ 1820216 h 2035877"/>
              <a:gd name="connsiteX88" fmla="*/ 3899139 w 3934653"/>
              <a:gd name="connsiteY88" fmla="*/ 1889228 h 2035877"/>
              <a:gd name="connsiteX89" fmla="*/ 3916392 w 3934653"/>
              <a:gd name="connsiteY89" fmla="*/ 1915107 h 2035877"/>
              <a:gd name="connsiteX90" fmla="*/ 3933645 w 3934653"/>
              <a:gd name="connsiteY90" fmla="*/ 2035877 h 203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34653" h="2035877">
                <a:moveTo>
                  <a:pt x="0" y="8669"/>
                </a:moveTo>
                <a:cubicBezTo>
                  <a:pt x="78868" y="-4475"/>
                  <a:pt x="24648" y="-1190"/>
                  <a:pt x="103516" y="8669"/>
                </a:cubicBezTo>
                <a:cubicBezTo>
                  <a:pt x="132191" y="12253"/>
                  <a:pt x="161136" y="13477"/>
                  <a:pt x="189781" y="17296"/>
                </a:cubicBezTo>
                <a:cubicBezTo>
                  <a:pt x="224481" y="21923"/>
                  <a:pt x="229762" y="24872"/>
                  <a:pt x="258792" y="34548"/>
                </a:cubicBezTo>
                <a:cubicBezTo>
                  <a:pt x="267418" y="43175"/>
                  <a:pt x="275299" y="52618"/>
                  <a:pt x="284671" y="60428"/>
                </a:cubicBezTo>
                <a:cubicBezTo>
                  <a:pt x="350239" y="115069"/>
                  <a:pt x="398474" y="73857"/>
                  <a:pt x="508958" y="69054"/>
                </a:cubicBezTo>
                <a:cubicBezTo>
                  <a:pt x="523335" y="66179"/>
                  <a:pt x="537777" y="63609"/>
                  <a:pt x="552090" y="60428"/>
                </a:cubicBezTo>
                <a:cubicBezTo>
                  <a:pt x="563664" y="57856"/>
                  <a:pt x="574931" y="53922"/>
                  <a:pt x="586596" y="51801"/>
                </a:cubicBezTo>
                <a:cubicBezTo>
                  <a:pt x="606601" y="48164"/>
                  <a:pt x="626853" y="46050"/>
                  <a:pt x="646981" y="43175"/>
                </a:cubicBezTo>
                <a:cubicBezTo>
                  <a:pt x="692988" y="46050"/>
                  <a:pt x="739159" y="46975"/>
                  <a:pt x="785003" y="51801"/>
                </a:cubicBezTo>
                <a:cubicBezTo>
                  <a:pt x="794046" y="52753"/>
                  <a:pt x="802140" y="57930"/>
                  <a:pt x="810883" y="60428"/>
                </a:cubicBezTo>
                <a:cubicBezTo>
                  <a:pt x="839306" y="68549"/>
                  <a:pt x="858876" y="71751"/>
                  <a:pt x="888520" y="77680"/>
                </a:cubicBezTo>
                <a:cubicBezTo>
                  <a:pt x="897147" y="83431"/>
                  <a:pt x="904870" y="90849"/>
                  <a:pt x="914400" y="94933"/>
                </a:cubicBezTo>
                <a:cubicBezTo>
                  <a:pt x="955814" y="112682"/>
                  <a:pt x="988604" y="99590"/>
                  <a:pt x="1035169" y="94933"/>
                </a:cubicBezTo>
                <a:cubicBezTo>
                  <a:pt x="1046671" y="92058"/>
                  <a:pt x="1058275" y="89564"/>
                  <a:pt x="1069675" y="86307"/>
                </a:cubicBezTo>
                <a:cubicBezTo>
                  <a:pt x="1078418" y="83809"/>
                  <a:pt x="1086638" y="79463"/>
                  <a:pt x="1095554" y="77680"/>
                </a:cubicBezTo>
                <a:cubicBezTo>
                  <a:pt x="1129856" y="70820"/>
                  <a:pt x="1199071" y="60428"/>
                  <a:pt x="1199071" y="60428"/>
                </a:cubicBezTo>
                <a:cubicBezTo>
                  <a:pt x="1227343" y="46292"/>
                  <a:pt x="1231536" y="42162"/>
                  <a:pt x="1259456" y="34548"/>
                </a:cubicBezTo>
                <a:cubicBezTo>
                  <a:pt x="1282332" y="28309"/>
                  <a:pt x="1328467" y="17296"/>
                  <a:pt x="1328467" y="17296"/>
                </a:cubicBezTo>
                <a:cubicBezTo>
                  <a:pt x="1354346" y="20171"/>
                  <a:pt x="1380733" y="20067"/>
                  <a:pt x="1406105" y="25922"/>
                </a:cubicBezTo>
                <a:cubicBezTo>
                  <a:pt x="1445195" y="34943"/>
                  <a:pt x="1442147" y="49280"/>
                  <a:pt x="1466490" y="77680"/>
                </a:cubicBezTo>
                <a:cubicBezTo>
                  <a:pt x="1474429" y="86943"/>
                  <a:pt x="1483743" y="94933"/>
                  <a:pt x="1492369" y="103560"/>
                </a:cubicBezTo>
                <a:cubicBezTo>
                  <a:pt x="1495245" y="115062"/>
                  <a:pt x="1495114" y="127771"/>
                  <a:pt x="1500996" y="138065"/>
                </a:cubicBezTo>
                <a:cubicBezTo>
                  <a:pt x="1507049" y="148657"/>
                  <a:pt x="1517503" y="156135"/>
                  <a:pt x="1526875" y="163945"/>
                </a:cubicBezTo>
                <a:cubicBezTo>
                  <a:pt x="1549169" y="182524"/>
                  <a:pt x="1552699" y="181179"/>
                  <a:pt x="1578633" y="189824"/>
                </a:cubicBezTo>
                <a:cubicBezTo>
                  <a:pt x="1584384" y="198450"/>
                  <a:pt x="1591675" y="206229"/>
                  <a:pt x="1595886" y="215703"/>
                </a:cubicBezTo>
                <a:cubicBezTo>
                  <a:pt x="1603272" y="232322"/>
                  <a:pt x="1607388" y="250209"/>
                  <a:pt x="1613139" y="267462"/>
                </a:cubicBezTo>
                <a:cubicBezTo>
                  <a:pt x="1616015" y="276088"/>
                  <a:pt x="1616722" y="285775"/>
                  <a:pt x="1621766" y="293341"/>
                </a:cubicBezTo>
                <a:lnTo>
                  <a:pt x="1639018" y="319220"/>
                </a:lnTo>
                <a:cubicBezTo>
                  <a:pt x="1636143" y="327846"/>
                  <a:pt x="1634808" y="337150"/>
                  <a:pt x="1630392" y="345099"/>
                </a:cubicBezTo>
                <a:cubicBezTo>
                  <a:pt x="1630386" y="345111"/>
                  <a:pt x="1587263" y="409792"/>
                  <a:pt x="1578633" y="422737"/>
                </a:cubicBezTo>
                <a:cubicBezTo>
                  <a:pt x="1572882" y="431363"/>
                  <a:pt x="1564659" y="438781"/>
                  <a:pt x="1561381" y="448616"/>
                </a:cubicBezTo>
                <a:lnTo>
                  <a:pt x="1544128" y="500375"/>
                </a:lnTo>
                <a:cubicBezTo>
                  <a:pt x="1552754" y="503250"/>
                  <a:pt x="1564722" y="501602"/>
                  <a:pt x="1570007" y="509001"/>
                </a:cubicBezTo>
                <a:cubicBezTo>
                  <a:pt x="1570009" y="509004"/>
                  <a:pt x="1591572" y="573697"/>
                  <a:pt x="1595886" y="586639"/>
                </a:cubicBezTo>
                <a:cubicBezTo>
                  <a:pt x="1598762" y="595265"/>
                  <a:pt x="1596380" y="608451"/>
                  <a:pt x="1604513" y="612518"/>
                </a:cubicBezTo>
                <a:lnTo>
                  <a:pt x="1639018" y="629771"/>
                </a:lnTo>
                <a:lnTo>
                  <a:pt x="1656271" y="681529"/>
                </a:lnTo>
                <a:cubicBezTo>
                  <a:pt x="1661953" y="698575"/>
                  <a:pt x="1666949" y="721128"/>
                  <a:pt x="1682150" y="733288"/>
                </a:cubicBezTo>
                <a:cubicBezTo>
                  <a:pt x="1689251" y="738968"/>
                  <a:pt x="1699403" y="739039"/>
                  <a:pt x="1708030" y="741914"/>
                </a:cubicBezTo>
                <a:cubicBezTo>
                  <a:pt x="1733416" y="792686"/>
                  <a:pt x="1713084" y="772354"/>
                  <a:pt x="1777041" y="793673"/>
                </a:cubicBezTo>
                <a:lnTo>
                  <a:pt x="1802920" y="802299"/>
                </a:lnTo>
                <a:cubicBezTo>
                  <a:pt x="1811547" y="808050"/>
                  <a:pt x="1821469" y="812221"/>
                  <a:pt x="1828800" y="819552"/>
                </a:cubicBezTo>
                <a:cubicBezTo>
                  <a:pt x="1836131" y="826883"/>
                  <a:pt x="1837956" y="838954"/>
                  <a:pt x="1846052" y="845431"/>
                </a:cubicBezTo>
                <a:cubicBezTo>
                  <a:pt x="1853153" y="851112"/>
                  <a:pt x="1863305" y="851182"/>
                  <a:pt x="1871932" y="854058"/>
                </a:cubicBezTo>
                <a:cubicBezTo>
                  <a:pt x="1874807" y="862684"/>
                  <a:pt x="1874878" y="872837"/>
                  <a:pt x="1880558" y="879937"/>
                </a:cubicBezTo>
                <a:cubicBezTo>
                  <a:pt x="1892720" y="895140"/>
                  <a:pt x="1915267" y="900133"/>
                  <a:pt x="1932316" y="905816"/>
                </a:cubicBezTo>
                <a:cubicBezTo>
                  <a:pt x="1938067" y="914443"/>
                  <a:pt x="1944932" y="922423"/>
                  <a:pt x="1949569" y="931696"/>
                </a:cubicBezTo>
                <a:cubicBezTo>
                  <a:pt x="1956494" y="945546"/>
                  <a:pt x="1955873" y="963879"/>
                  <a:pt x="1966822" y="974828"/>
                </a:cubicBezTo>
                <a:cubicBezTo>
                  <a:pt x="1986004" y="994010"/>
                  <a:pt x="2016651" y="998779"/>
                  <a:pt x="2035833" y="1017960"/>
                </a:cubicBezTo>
                <a:cubicBezTo>
                  <a:pt x="2054910" y="1037036"/>
                  <a:pt x="2063574" y="1049083"/>
                  <a:pt x="2087592" y="1061092"/>
                </a:cubicBezTo>
                <a:cubicBezTo>
                  <a:pt x="2099964" y="1067278"/>
                  <a:pt x="2136926" y="1075582"/>
                  <a:pt x="2147977" y="1078345"/>
                </a:cubicBezTo>
                <a:cubicBezTo>
                  <a:pt x="2171126" y="1073715"/>
                  <a:pt x="2224103" y="1064973"/>
                  <a:pt x="2242867" y="1052465"/>
                </a:cubicBezTo>
                <a:cubicBezTo>
                  <a:pt x="2276313" y="1030169"/>
                  <a:pt x="2258911" y="1038492"/>
                  <a:pt x="2294626" y="1026586"/>
                </a:cubicBezTo>
                <a:cubicBezTo>
                  <a:pt x="2317630" y="1029462"/>
                  <a:pt x="2340770" y="1031402"/>
                  <a:pt x="2363637" y="1035213"/>
                </a:cubicBezTo>
                <a:cubicBezTo>
                  <a:pt x="2375332" y="1037162"/>
                  <a:pt x="2386569" y="1041267"/>
                  <a:pt x="2398143" y="1043839"/>
                </a:cubicBezTo>
                <a:cubicBezTo>
                  <a:pt x="2412456" y="1047019"/>
                  <a:pt x="2426898" y="1049590"/>
                  <a:pt x="2441275" y="1052465"/>
                </a:cubicBezTo>
                <a:cubicBezTo>
                  <a:pt x="2447026" y="1061092"/>
                  <a:pt x="2449255" y="1073708"/>
                  <a:pt x="2458528" y="1078345"/>
                </a:cubicBezTo>
                <a:cubicBezTo>
                  <a:pt x="2494744" y="1096453"/>
                  <a:pt x="2577979" y="1080817"/>
                  <a:pt x="2605177" y="1078345"/>
                </a:cubicBezTo>
                <a:cubicBezTo>
                  <a:pt x="2613803" y="1072594"/>
                  <a:pt x="2621783" y="1065729"/>
                  <a:pt x="2631056" y="1061092"/>
                </a:cubicBezTo>
                <a:cubicBezTo>
                  <a:pt x="2654336" y="1049452"/>
                  <a:pt x="2696878" y="1046110"/>
                  <a:pt x="2717320" y="1043839"/>
                </a:cubicBezTo>
                <a:cubicBezTo>
                  <a:pt x="2748887" y="1040332"/>
                  <a:pt x="2780581" y="1038088"/>
                  <a:pt x="2812211" y="1035213"/>
                </a:cubicBezTo>
                <a:cubicBezTo>
                  <a:pt x="2820837" y="1032337"/>
                  <a:pt x="2828997" y="1026586"/>
                  <a:pt x="2838090" y="1026586"/>
                </a:cubicBezTo>
                <a:cubicBezTo>
                  <a:pt x="2905985" y="1026586"/>
                  <a:pt x="2916653" y="1031131"/>
                  <a:pt x="2967486" y="1043839"/>
                </a:cubicBezTo>
                <a:cubicBezTo>
                  <a:pt x="2970362" y="1052465"/>
                  <a:pt x="2973908" y="1060896"/>
                  <a:pt x="2976113" y="1069718"/>
                </a:cubicBezTo>
                <a:cubicBezTo>
                  <a:pt x="2983941" y="1101029"/>
                  <a:pt x="2974542" y="1120264"/>
                  <a:pt x="3010618" y="1130103"/>
                </a:cubicBezTo>
                <a:cubicBezTo>
                  <a:pt x="3032984" y="1136203"/>
                  <a:pt x="3056626" y="1135854"/>
                  <a:pt x="3079630" y="1138729"/>
                </a:cubicBezTo>
                <a:cubicBezTo>
                  <a:pt x="3082505" y="1147356"/>
                  <a:pt x="3083840" y="1156660"/>
                  <a:pt x="3088256" y="1164609"/>
                </a:cubicBezTo>
                <a:cubicBezTo>
                  <a:pt x="3108162" y="1200439"/>
                  <a:pt x="3115685" y="1217142"/>
                  <a:pt x="3148641" y="1233620"/>
                </a:cubicBezTo>
                <a:cubicBezTo>
                  <a:pt x="3156774" y="1237686"/>
                  <a:pt x="3165894" y="1239371"/>
                  <a:pt x="3174520" y="1242246"/>
                </a:cubicBezTo>
                <a:cubicBezTo>
                  <a:pt x="3217241" y="1306328"/>
                  <a:pt x="3175217" y="1259499"/>
                  <a:pt x="3321169" y="1259499"/>
                </a:cubicBezTo>
                <a:cubicBezTo>
                  <a:pt x="3341502" y="1259499"/>
                  <a:pt x="3361426" y="1265250"/>
                  <a:pt x="3381554" y="1268126"/>
                </a:cubicBezTo>
                <a:cubicBezTo>
                  <a:pt x="3443178" y="1309207"/>
                  <a:pt x="3413197" y="1297602"/>
                  <a:pt x="3467818" y="1311258"/>
                </a:cubicBezTo>
                <a:cubicBezTo>
                  <a:pt x="3470694" y="1319884"/>
                  <a:pt x="3468879" y="1332093"/>
                  <a:pt x="3476445" y="1337137"/>
                </a:cubicBezTo>
                <a:cubicBezTo>
                  <a:pt x="3488645" y="1345270"/>
                  <a:pt x="3505353" y="1342207"/>
                  <a:pt x="3519577" y="1345763"/>
                </a:cubicBezTo>
                <a:cubicBezTo>
                  <a:pt x="3528399" y="1347968"/>
                  <a:pt x="3536634" y="1352185"/>
                  <a:pt x="3545456" y="1354390"/>
                </a:cubicBezTo>
                <a:cubicBezTo>
                  <a:pt x="3559680" y="1357946"/>
                  <a:pt x="3574211" y="1360141"/>
                  <a:pt x="3588588" y="1363016"/>
                </a:cubicBezTo>
                <a:cubicBezTo>
                  <a:pt x="3591464" y="1380269"/>
                  <a:pt x="3589393" y="1399131"/>
                  <a:pt x="3597215" y="1414775"/>
                </a:cubicBezTo>
                <a:cubicBezTo>
                  <a:pt x="3601852" y="1424048"/>
                  <a:pt x="3615129" y="1425391"/>
                  <a:pt x="3623094" y="1432028"/>
                </a:cubicBezTo>
                <a:cubicBezTo>
                  <a:pt x="3632466" y="1439838"/>
                  <a:pt x="3640347" y="1449281"/>
                  <a:pt x="3648973" y="1457907"/>
                </a:cubicBezTo>
                <a:cubicBezTo>
                  <a:pt x="3654724" y="1475160"/>
                  <a:pt x="3663654" y="1491662"/>
                  <a:pt x="3666226" y="1509665"/>
                </a:cubicBezTo>
                <a:cubicBezTo>
                  <a:pt x="3669101" y="1529793"/>
                  <a:pt x="3663936" y="1552896"/>
                  <a:pt x="3674852" y="1570050"/>
                </a:cubicBezTo>
                <a:cubicBezTo>
                  <a:pt x="3685984" y="1587544"/>
                  <a:pt x="3710023" y="1592115"/>
                  <a:pt x="3726611" y="1604556"/>
                </a:cubicBezTo>
                <a:cubicBezTo>
                  <a:pt x="3738113" y="1613182"/>
                  <a:pt x="3751564" y="1619689"/>
                  <a:pt x="3761116" y="1630435"/>
                </a:cubicBezTo>
                <a:cubicBezTo>
                  <a:pt x="3774892" y="1645933"/>
                  <a:pt x="3789065" y="1662523"/>
                  <a:pt x="3795622" y="1682194"/>
                </a:cubicBezTo>
                <a:cubicBezTo>
                  <a:pt x="3801373" y="1699447"/>
                  <a:pt x="3798326" y="1723041"/>
                  <a:pt x="3812875" y="1733952"/>
                </a:cubicBezTo>
                <a:cubicBezTo>
                  <a:pt x="3858883" y="1768457"/>
                  <a:pt x="3838755" y="1748329"/>
                  <a:pt x="3873260" y="1794337"/>
                </a:cubicBezTo>
                <a:cubicBezTo>
                  <a:pt x="3876135" y="1802963"/>
                  <a:pt x="3879681" y="1811395"/>
                  <a:pt x="3881886" y="1820216"/>
                </a:cubicBezTo>
                <a:cubicBezTo>
                  <a:pt x="3886806" y="1839894"/>
                  <a:pt x="3889282" y="1869514"/>
                  <a:pt x="3899139" y="1889228"/>
                </a:cubicBezTo>
                <a:cubicBezTo>
                  <a:pt x="3903775" y="1898501"/>
                  <a:pt x="3910641" y="1906481"/>
                  <a:pt x="3916392" y="1915107"/>
                </a:cubicBezTo>
                <a:cubicBezTo>
                  <a:pt x="3940920" y="1988688"/>
                  <a:pt x="3933645" y="1948679"/>
                  <a:pt x="3933645" y="2035877"/>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24" name="Freeform 23"/>
          <p:cNvSpPr/>
          <p:nvPr/>
        </p:nvSpPr>
        <p:spPr>
          <a:xfrm>
            <a:off x="3278150" y="2395341"/>
            <a:ext cx="1607526" cy="1276676"/>
          </a:xfrm>
          <a:custGeom>
            <a:avLst/>
            <a:gdLst>
              <a:gd name="connsiteX0" fmla="*/ 0 w 5063706"/>
              <a:gd name="connsiteY0" fmla="*/ 4021528 h 4021528"/>
              <a:gd name="connsiteX1" fmla="*/ 1043796 w 5063706"/>
              <a:gd name="connsiteY1" fmla="*/ 484698 h 4021528"/>
              <a:gd name="connsiteX2" fmla="*/ 5063706 w 5063706"/>
              <a:gd name="connsiteY2" fmla="*/ 122388 h 4021528"/>
            </a:gdLst>
            <a:ahLst/>
            <a:cxnLst>
              <a:cxn ang="0">
                <a:pos x="connsiteX0" y="connsiteY0"/>
              </a:cxn>
              <a:cxn ang="0">
                <a:pos x="connsiteX1" y="connsiteY1"/>
              </a:cxn>
              <a:cxn ang="0">
                <a:pos x="connsiteX2" y="connsiteY2"/>
              </a:cxn>
            </a:cxnLst>
            <a:rect l="l" t="t" r="r" b="b"/>
            <a:pathLst>
              <a:path w="5063706" h="4021528">
                <a:moveTo>
                  <a:pt x="0" y="4021528"/>
                </a:moveTo>
                <a:cubicBezTo>
                  <a:pt x="99922" y="2578041"/>
                  <a:pt x="199845" y="1134555"/>
                  <a:pt x="1043796" y="484698"/>
                </a:cubicBezTo>
                <a:cubicBezTo>
                  <a:pt x="1887747" y="-165159"/>
                  <a:pt x="3475726" y="-21386"/>
                  <a:pt x="5063706" y="122388"/>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66" name="Freeform 65"/>
          <p:cNvSpPr/>
          <p:nvPr/>
        </p:nvSpPr>
        <p:spPr>
          <a:xfrm>
            <a:off x="4890070" y="2454222"/>
            <a:ext cx="505880" cy="694532"/>
          </a:xfrm>
          <a:custGeom>
            <a:avLst/>
            <a:gdLst>
              <a:gd name="connsiteX0" fmla="*/ 0 w 1417956"/>
              <a:gd name="connsiteY0" fmla="*/ 0 h 2201875"/>
              <a:gd name="connsiteX1" fmla="*/ 1331367 w 1417956"/>
              <a:gd name="connsiteY1" fmla="*/ 658368 h 2201875"/>
              <a:gd name="connsiteX2" fmla="*/ 1177747 w 1417956"/>
              <a:gd name="connsiteY2" fmla="*/ 2201875 h 2201875"/>
            </a:gdLst>
            <a:ahLst/>
            <a:cxnLst>
              <a:cxn ang="0">
                <a:pos x="connsiteX0" y="connsiteY0"/>
              </a:cxn>
              <a:cxn ang="0">
                <a:pos x="connsiteX1" y="connsiteY1"/>
              </a:cxn>
              <a:cxn ang="0">
                <a:pos x="connsiteX2" y="connsiteY2"/>
              </a:cxn>
            </a:cxnLst>
            <a:rect l="l" t="t" r="r" b="b"/>
            <a:pathLst>
              <a:path w="1417956" h="2201875">
                <a:moveTo>
                  <a:pt x="0" y="0"/>
                </a:moveTo>
                <a:cubicBezTo>
                  <a:pt x="567538" y="145694"/>
                  <a:pt x="1135076" y="291389"/>
                  <a:pt x="1331367" y="658368"/>
                </a:cubicBezTo>
                <a:cubicBezTo>
                  <a:pt x="1527658" y="1025347"/>
                  <a:pt x="1352702" y="1613611"/>
                  <a:pt x="1177747" y="2201875"/>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33" name="TextBox 32"/>
          <p:cNvSpPr txBox="1"/>
          <p:nvPr/>
        </p:nvSpPr>
        <p:spPr>
          <a:xfrm>
            <a:off x="5347385" y="3061802"/>
            <a:ext cx="429926" cy="229165"/>
          </a:xfrm>
          <a:prstGeom prst="rect">
            <a:avLst/>
          </a:prstGeom>
          <a:noFill/>
          <a:effectLst>
            <a:glow>
              <a:schemeClr val="tx1"/>
            </a:glow>
          </a:effectLst>
        </p:spPr>
        <p:txBody>
          <a:bodyPr wrap="none" rtlCol="0">
            <a:spAutoFit/>
          </a:bodyPr>
          <a:lstStyle>
            <a:defPPr>
              <a:defRPr lang="en-US"/>
            </a:defPPr>
            <a:lvl1pPr>
              <a:defRPr sz="2800" b="1">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defRPr>
            </a:lvl1pPr>
          </a:lstStyle>
          <a:p>
            <a:pPr defTabSz="290322" fontAlgn="base">
              <a:spcBef>
                <a:spcPct val="0"/>
              </a:spcBef>
              <a:spcAft>
                <a:spcPct val="0"/>
              </a:spcAft>
            </a:pPr>
            <a:r>
              <a:rPr lang="en-US" sz="889" dirty="0">
                <a:ln w="12700">
                  <a:solidFill>
                    <a:srgbClr val="1F497D">
                      <a:satMod val="155000"/>
                    </a:srgbClr>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Calibri" charset="0"/>
                <a:ea typeface="ＭＳ Ｐゴシック" charset="-128"/>
              </a:rPr>
              <a:t>Delhi</a:t>
            </a:r>
          </a:p>
        </p:txBody>
      </p:sp>
      <p:sp>
        <p:nvSpPr>
          <p:cNvPr id="69" name="TextBox 68"/>
          <p:cNvSpPr txBox="1"/>
          <p:nvPr/>
        </p:nvSpPr>
        <p:spPr>
          <a:xfrm>
            <a:off x="2982197" y="3603244"/>
            <a:ext cx="535724" cy="229165"/>
          </a:xfrm>
          <a:prstGeom prst="rect">
            <a:avLst/>
          </a:prstGeom>
          <a:noFill/>
          <a:effectLst>
            <a:glow>
              <a:schemeClr val="tx1"/>
            </a:glow>
          </a:effectLst>
        </p:spPr>
        <p:txBody>
          <a:bodyPr wrap="none" rtlCol="0">
            <a:spAutoFit/>
          </a:bodyPr>
          <a:lstStyle>
            <a:defPPr>
              <a:defRPr lang="en-US"/>
            </a:defPPr>
            <a:lvl1pPr>
              <a:defRPr sz="2800" b="1">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defRPr>
            </a:lvl1pPr>
          </a:lstStyle>
          <a:p>
            <a:pPr defTabSz="290322" fontAlgn="base">
              <a:spcBef>
                <a:spcPct val="0"/>
              </a:spcBef>
              <a:spcAft>
                <a:spcPct val="0"/>
              </a:spcAft>
            </a:pPr>
            <a:r>
              <a:rPr lang="en-US" sz="889" dirty="0">
                <a:ln w="12700">
                  <a:solidFill>
                    <a:srgbClr val="1F497D">
                      <a:satMod val="155000"/>
                    </a:srgbClr>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Calibri" charset="0"/>
                <a:ea typeface="ＭＳ Ｐゴシック" charset="-128"/>
              </a:rPr>
              <a:t>Karachi</a:t>
            </a:r>
          </a:p>
        </p:txBody>
      </p:sp>
      <p:sp>
        <p:nvSpPr>
          <p:cNvPr id="80" name="Rectangle 79"/>
          <p:cNvSpPr/>
          <p:nvPr/>
        </p:nvSpPr>
        <p:spPr>
          <a:xfrm>
            <a:off x="413072" y="3954773"/>
            <a:ext cx="1813199" cy="1113637"/>
          </a:xfrm>
          <a:prstGeom prst="rect">
            <a:avLst/>
          </a:prstGeom>
          <a:solidFill>
            <a:schemeClr val="tx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72" name="Freeform 71"/>
          <p:cNvSpPr/>
          <p:nvPr/>
        </p:nvSpPr>
        <p:spPr>
          <a:xfrm>
            <a:off x="619809" y="4642531"/>
            <a:ext cx="359157" cy="55535"/>
          </a:xfrm>
          <a:custGeom>
            <a:avLst/>
            <a:gdLst>
              <a:gd name="connsiteX0" fmla="*/ 0 w 797441"/>
              <a:gd name="connsiteY0" fmla="*/ 212673 h 212673"/>
              <a:gd name="connsiteX1" fmla="*/ 414669 w 797441"/>
              <a:gd name="connsiteY1" fmla="*/ 22 h 212673"/>
              <a:gd name="connsiteX2" fmla="*/ 797441 w 797441"/>
              <a:gd name="connsiteY2" fmla="*/ 202040 h 212673"/>
            </a:gdLst>
            <a:ahLst/>
            <a:cxnLst>
              <a:cxn ang="0">
                <a:pos x="connsiteX0" y="connsiteY0"/>
              </a:cxn>
              <a:cxn ang="0">
                <a:pos x="connsiteX1" y="connsiteY1"/>
              </a:cxn>
              <a:cxn ang="0">
                <a:pos x="connsiteX2" y="connsiteY2"/>
              </a:cxn>
            </a:cxnLst>
            <a:rect l="l" t="t" r="r" b="b"/>
            <a:pathLst>
              <a:path w="797441" h="212673">
                <a:moveTo>
                  <a:pt x="0" y="212673"/>
                </a:moveTo>
                <a:cubicBezTo>
                  <a:pt x="140881" y="107233"/>
                  <a:pt x="281762" y="1794"/>
                  <a:pt x="414669" y="22"/>
                </a:cubicBezTo>
                <a:cubicBezTo>
                  <a:pt x="547576" y="-1750"/>
                  <a:pt x="672508" y="100145"/>
                  <a:pt x="797441" y="20204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73" name="Freeform 72"/>
          <p:cNvSpPr/>
          <p:nvPr/>
        </p:nvSpPr>
        <p:spPr>
          <a:xfrm>
            <a:off x="618479" y="4532837"/>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74" name="TextBox 73"/>
          <p:cNvSpPr txBox="1"/>
          <p:nvPr/>
        </p:nvSpPr>
        <p:spPr>
          <a:xfrm>
            <a:off x="996991" y="4341679"/>
            <a:ext cx="423514" cy="600677"/>
          </a:xfrm>
          <a:prstGeom prst="rect">
            <a:avLst/>
          </a:prstGeom>
          <a:noFill/>
        </p:spPr>
        <p:txBody>
          <a:bodyPr wrap="none" rtlCol="0">
            <a:spAutoFit/>
          </a:bodyPr>
          <a:lstStyle/>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Foot</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Rail</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Plane</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Sea</a:t>
            </a:r>
          </a:p>
        </p:txBody>
      </p:sp>
      <p:sp>
        <p:nvSpPr>
          <p:cNvPr id="76" name="Freeform 75"/>
          <p:cNvSpPr/>
          <p:nvPr/>
        </p:nvSpPr>
        <p:spPr>
          <a:xfrm>
            <a:off x="636503" y="4416892"/>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84" name="TextBox 83"/>
          <p:cNvSpPr txBox="1"/>
          <p:nvPr/>
        </p:nvSpPr>
        <p:spPr>
          <a:xfrm>
            <a:off x="216464" y="3954772"/>
            <a:ext cx="1896673" cy="424732"/>
          </a:xfrm>
          <a:prstGeom prst="rect">
            <a:avLst/>
          </a:prstGeom>
          <a:noFill/>
        </p:spPr>
        <p:txBody>
          <a:bodyPr wrap="none" rtlCol="0">
            <a:spAutoFit/>
          </a:bodyPr>
          <a:lstStyle/>
          <a:p>
            <a:pPr algn="ctr" defTabSz="290322" fontAlgn="base">
              <a:spcBef>
                <a:spcPct val="0"/>
              </a:spcBef>
              <a:spcAft>
                <a:spcPct val="0"/>
              </a:spcAft>
              <a:defRPr/>
            </a:pPr>
            <a:r>
              <a:rPr lang="en-US" sz="1080" dirty="0">
                <a:solidFill>
                  <a:prstClr val="white">
                    <a:lumMod val="95000"/>
                  </a:prstClr>
                </a:solidFill>
                <a:latin typeface="Calibri" charset="0"/>
                <a:ea typeface="ＭＳ Ｐゴシック" charset="-128"/>
              </a:rPr>
              <a:t>       Migration Routes</a:t>
            </a:r>
          </a:p>
          <a:p>
            <a:pPr algn="ctr" defTabSz="290322" fontAlgn="base">
              <a:spcBef>
                <a:spcPct val="0"/>
              </a:spcBef>
              <a:spcAft>
                <a:spcPct val="0"/>
              </a:spcAft>
              <a:defRPr/>
            </a:pPr>
            <a:r>
              <a:rPr lang="en-US" sz="1080" dirty="0">
                <a:solidFill>
                  <a:prstClr val="white">
                    <a:lumMod val="95000"/>
                  </a:prstClr>
                </a:solidFill>
                <a:latin typeface="Calibri" charset="0"/>
                <a:ea typeface="ＭＳ Ｐゴシック" charset="-128"/>
              </a:rPr>
              <a:t>            </a:t>
            </a:r>
            <a:r>
              <a:rPr lang="en-US" sz="953" dirty="0">
                <a:solidFill>
                  <a:prstClr val="white">
                    <a:lumMod val="95000"/>
                  </a:prstClr>
                </a:solidFill>
                <a:latin typeface="Calibri" charset="0"/>
                <a:ea typeface="ＭＳ Ｐゴシック" charset="-128"/>
              </a:rPr>
              <a:t>Official                                    </a:t>
            </a:r>
          </a:p>
        </p:txBody>
      </p:sp>
      <p:sp>
        <p:nvSpPr>
          <p:cNvPr id="87" name="Freeform 86"/>
          <p:cNvSpPr/>
          <p:nvPr/>
        </p:nvSpPr>
        <p:spPr>
          <a:xfrm>
            <a:off x="615310" y="4797887"/>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2" name="Freeform 1"/>
          <p:cNvSpPr/>
          <p:nvPr/>
        </p:nvSpPr>
        <p:spPr>
          <a:xfrm>
            <a:off x="4331603" y="2149152"/>
            <a:ext cx="942737" cy="1409959"/>
          </a:xfrm>
          <a:custGeom>
            <a:avLst/>
            <a:gdLst>
              <a:gd name="connsiteX0" fmla="*/ 0 w 2969622"/>
              <a:gd name="connsiteY0" fmla="*/ 130628 h 4441371"/>
              <a:gd name="connsiteX1" fmla="*/ 95794 w 2969622"/>
              <a:gd name="connsiteY1" fmla="*/ 121920 h 4441371"/>
              <a:gd name="connsiteX2" fmla="*/ 121920 w 2969622"/>
              <a:gd name="connsiteY2" fmla="*/ 104503 h 4441371"/>
              <a:gd name="connsiteX3" fmla="*/ 182880 w 2969622"/>
              <a:gd name="connsiteY3" fmla="*/ 78377 h 4441371"/>
              <a:gd name="connsiteX4" fmla="*/ 200297 w 2969622"/>
              <a:gd name="connsiteY4" fmla="*/ 52251 h 4441371"/>
              <a:gd name="connsiteX5" fmla="*/ 330925 w 2969622"/>
              <a:gd name="connsiteY5" fmla="*/ 0 h 4441371"/>
              <a:gd name="connsiteX6" fmla="*/ 339634 w 2969622"/>
              <a:gd name="connsiteY6" fmla="*/ 174171 h 4441371"/>
              <a:gd name="connsiteX7" fmla="*/ 365760 w 2969622"/>
              <a:gd name="connsiteY7" fmla="*/ 269966 h 4441371"/>
              <a:gd name="connsiteX8" fmla="*/ 418011 w 2969622"/>
              <a:gd name="connsiteY8" fmla="*/ 313508 h 4441371"/>
              <a:gd name="connsiteX9" fmla="*/ 452845 w 2969622"/>
              <a:gd name="connsiteY9" fmla="*/ 330926 h 4441371"/>
              <a:gd name="connsiteX10" fmla="*/ 470262 w 2969622"/>
              <a:gd name="connsiteY10" fmla="*/ 365760 h 4441371"/>
              <a:gd name="connsiteX11" fmla="*/ 478971 w 2969622"/>
              <a:gd name="connsiteY11" fmla="*/ 391886 h 4441371"/>
              <a:gd name="connsiteX12" fmla="*/ 496388 w 2969622"/>
              <a:gd name="connsiteY12" fmla="*/ 418011 h 4441371"/>
              <a:gd name="connsiteX13" fmla="*/ 548640 w 2969622"/>
              <a:gd name="connsiteY13" fmla="*/ 426720 h 4441371"/>
              <a:gd name="connsiteX14" fmla="*/ 740228 w 2969622"/>
              <a:gd name="connsiteY14" fmla="*/ 418011 h 4441371"/>
              <a:gd name="connsiteX15" fmla="*/ 783771 w 2969622"/>
              <a:gd name="connsiteY15" fmla="*/ 400594 h 4441371"/>
              <a:gd name="connsiteX16" fmla="*/ 809897 w 2969622"/>
              <a:gd name="connsiteY16" fmla="*/ 391886 h 4441371"/>
              <a:gd name="connsiteX17" fmla="*/ 879565 w 2969622"/>
              <a:gd name="connsiteY17" fmla="*/ 365760 h 4441371"/>
              <a:gd name="connsiteX18" fmla="*/ 1062445 w 2969622"/>
              <a:gd name="connsiteY18" fmla="*/ 374468 h 4441371"/>
              <a:gd name="connsiteX19" fmla="*/ 1280160 w 2969622"/>
              <a:gd name="connsiteY19" fmla="*/ 357051 h 4441371"/>
              <a:gd name="connsiteX20" fmla="*/ 1314994 w 2969622"/>
              <a:gd name="connsiteY20" fmla="*/ 348343 h 4441371"/>
              <a:gd name="connsiteX21" fmla="*/ 1384662 w 2969622"/>
              <a:gd name="connsiteY21" fmla="*/ 339634 h 4441371"/>
              <a:gd name="connsiteX22" fmla="*/ 1419497 w 2969622"/>
              <a:gd name="connsiteY22" fmla="*/ 322217 h 4441371"/>
              <a:gd name="connsiteX23" fmla="*/ 1497874 w 2969622"/>
              <a:gd name="connsiteY23" fmla="*/ 330926 h 4441371"/>
              <a:gd name="connsiteX24" fmla="*/ 1515291 w 2969622"/>
              <a:gd name="connsiteY24" fmla="*/ 357051 h 4441371"/>
              <a:gd name="connsiteX25" fmla="*/ 1541417 w 2969622"/>
              <a:gd name="connsiteY25" fmla="*/ 365760 h 4441371"/>
              <a:gd name="connsiteX26" fmla="*/ 1550125 w 2969622"/>
              <a:gd name="connsiteY26" fmla="*/ 435428 h 4441371"/>
              <a:gd name="connsiteX27" fmla="*/ 1558834 w 2969622"/>
              <a:gd name="connsiteY27" fmla="*/ 548640 h 4441371"/>
              <a:gd name="connsiteX28" fmla="*/ 1593668 w 2969622"/>
              <a:gd name="connsiteY28" fmla="*/ 627017 h 4441371"/>
              <a:gd name="connsiteX29" fmla="*/ 1628502 w 2969622"/>
              <a:gd name="connsiteY29" fmla="*/ 870857 h 4441371"/>
              <a:gd name="connsiteX30" fmla="*/ 1672045 w 2969622"/>
              <a:gd name="connsiteY30" fmla="*/ 914400 h 4441371"/>
              <a:gd name="connsiteX31" fmla="*/ 1750422 w 2969622"/>
              <a:gd name="connsiteY31" fmla="*/ 923108 h 4441371"/>
              <a:gd name="connsiteX32" fmla="*/ 1767840 w 2969622"/>
              <a:gd name="connsiteY32" fmla="*/ 940526 h 4441371"/>
              <a:gd name="connsiteX33" fmla="*/ 1872342 w 2969622"/>
              <a:gd name="connsiteY33" fmla="*/ 984068 h 4441371"/>
              <a:gd name="connsiteX34" fmla="*/ 1968137 w 2969622"/>
              <a:gd name="connsiteY34" fmla="*/ 1027611 h 4441371"/>
              <a:gd name="connsiteX35" fmla="*/ 1994262 w 2969622"/>
              <a:gd name="connsiteY35" fmla="*/ 1036320 h 4441371"/>
              <a:gd name="connsiteX36" fmla="*/ 2002971 w 2969622"/>
              <a:gd name="connsiteY36" fmla="*/ 1071154 h 4441371"/>
              <a:gd name="connsiteX37" fmla="*/ 2072640 w 2969622"/>
              <a:gd name="connsiteY37" fmla="*/ 1114697 h 4441371"/>
              <a:gd name="connsiteX38" fmla="*/ 2107474 w 2969622"/>
              <a:gd name="connsiteY38" fmla="*/ 1140823 h 4441371"/>
              <a:gd name="connsiteX39" fmla="*/ 2133600 w 2969622"/>
              <a:gd name="connsiteY39" fmla="*/ 1149531 h 4441371"/>
              <a:gd name="connsiteX40" fmla="*/ 2325188 w 2969622"/>
              <a:gd name="connsiteY40" fmla="*/ 1175657 h 4441371"/>
              <a:gd name="connsiteX41" fmla="*/ 2351314 w 2969622"/>
              <a:gd name="connsiteY41" fmla="*/ 1201783 h 4441371"/>
              <a:gd name="connsiteX42" fmla="*/ 2377440 w 2969622"/>
              <a:gd name="connsiteY42" fmla="*/ 1245326 h 4441371"/>
              <a:gd name="connsiteX43" fmla="*/ 2438400 w 2969622"/>
              <a:gd name="connsiteY43" fmla="*/ 1280160 h 4441371"/>
              <a:gd name="connsiteX44" fmla="*/ 2481942 w 2969622"/>
              <a:gd name="connsiteY44" fmla="*/ 1410788 h 4441371"/>
              <a:gd name="connsiteX45" fmla="*/ 2499360 w 2969622"/>
              <a:gd name="connsiteY45" fmla="*/ 1436914 h 4441371"/>
              <a:gd name="connsiteX46" fmla="*/ 2508068 w 2969622"/>
              <a:gd name="connsiteY46" fmla="*/ 1497874 h 4441371"/>
              <a:gd name="connsiteX47" fmla="*/ 2569028 w 2969622"/>
              <a:gd name="connsiteY47" fmla="*/ 1489166 h 4441371"/>
              <a:gd name="connsiteX48" fmla="*/ 2717074 w 2969622"/>
              <a:gd name="connsiteY48" fmla="*/ 1497874 h 4441371"/>
              <a:gd name="connsiteX49" fmla="*/ 2769325 w 2969622"/>
              <a:gd name="connsiteY49" fmla="*/ 1532708 h 4441371"/>
              <a:gd name="connsiteX50" fmla="*/ 2786742 w 2969622"/>
              <a:gd name="connsiteY50" fmla="*/ 1550126 h 4441371"/>
              <a:gd name="connsiteX51" fmla="*/ 2821577 w 2969622"/>
              <a:gd name="connsiteY51" fmla="*/ 1558834 h 4441371"/>
              <a:gd name="connsiteX52" fmla="*/ 2847702 w 2969622"/>
              <a:gd name="connsiteY52" fmla="*/ 1576251 h 4441371"/>
              <a:gd name="connsiteX53" fmla="*/ 2882537 w 2969622"/>
              <a:gd name="connsiteY53" fmla="*/ 1593668 h 4441371"/>
              <a:gd name="connsiteX54" fmla="*/ 2926080 w 2969622"/>
              <a:gd name="connsiteY54" fmla="*/ 1680754 h 4441371"/>
              <a:gd name="connsiteX55" fmla="*/ 2943497 w 2969622"/>
              <a:gd name="connsiteY55" fmla="*/ 1706880 h 4441371"/>
              <a:gd name="connsiteX56" fmla="*/ 2952205 w 2969622"/>
              <a:gd name="connsiteY56" fmla="*/ 1759131 h 4441371"/>
              <a:gd name="connsiteX57" fmla="*/ 2969622 w 2969622"/>
              <a:gd name="connsiteY57" fmla="*/ 1785257 h 4441371"/>
              <a:gd name="connsiteX58" fmla="*/ 2952205 w 2969622"/>
              <a:gd name="connsiteY58" fmla="*/ 1811383 h 4441371"/>
              <a:gd name="connsiteX59" fmla="*/ 2856411 w 2969622"/>
              <a:gd name="connsiteY59" fmla="*/ 1854926 h 4441371"/>
              <a:gd name="connsiteX60" fmla="*/ 2804160 w 2969622"/>
              <a:gd name="connsiteY60" fmla="*/ 1915886 h 4441371"/>
              <a:gd name="connsiteX61" fmla="*/ 2795451 w 2969622"/>
              <a:gd name="connsiteY61" fmla="*/ 1950720 h 4441371"/>
              <a:gd name="connsiteX62" fmla="*/ 2786742 w 2969622"/>
              <a:gd name="connsiteY62" fmla="*/ 2029097 h 4441371"/>
              <a:gd name="connsiteX63" fmla="*/ 2778034 w 2969622"/>
              <a:gd name="connsiteY63" fmla="*/ 2090057 h 4441371"/>
              <a:gd name="connsiteX64" fmla="*/ 2786742 w 2969622"/>
              <a:gd name="connsiteY64" fmla="*/ 2185851 h 4441371"/>
              <a:gd name="connsiteX65" fmla="*/ 2778034 w 2969622"/>
              <a:gd name="connsiteY65" fmla="*/ 2264228 h 4441371"/>
              <a:gd name="connsiteX66" fmla="*/ 2690948 w 2969622"/>
              <a:gd name="connsiteY66" fmla="*/ 2281646 h 4441371"/>
              <a:gd name="connsiteX67" fmla="*/ 2638697 w 2969622"/>
              <a:gd name="connsiteY67" fmla="*/ 2299063 h 4441371"/>
              <a:gd name="connsiteX68" fmla="*/ 2577737 w 2969622"/>
              <a:gd name="connsiteY68" fmla="*/ 2333897 h 4441371"/>
              <a:gd name="connsiteX69" fmla="*/ 2464525 w 2969622"/>
              <a:gd name="connsiteY69" fmla="*/ 2342606 h 4441371"/>
              <a:gd name="connsiteX70" fmla="*/ 2412274 w 2969622"/>
              <a:gd name="connsiteY70" fmla="*/ 2377440 h 4441371"/>
              <a:gd name="connsiteX71" fmla="*/ 2403565 w 2969622"/>
              <a:gd name="connsiteY71" fmla="*/ 2412274 h 4441371"/>
              <a:gd name="connsiteX72" fmla="*/ 2394857 w 2969622"/>
              <a:gd name="connsiteY72" fmla="*/ 2508068 h 4441371"/>
              <a:gd name="connsiteX73" fmla="*/ 2342605 w 2969622"/>
              <a:gd name="connsiteY73" fmla="*/ 2542903 h 4441371"/>
              <a:gd name="connsiteX74" fmla="*/ 2325188 w 2969622"/>
              <a:gd name="connsiteY74" fmla="*/ 2603863 h 4441371"/>
              <a:gd name="connsiteX75" fmla="*/ 2299062 w 2969622"/>
              <a:gd name="connsiteY75" fmla="*/ 2682240 h 4441371"/>
              <a:gd name="connsiteX76" fmla="*/ 2290354 w 2969622"/>
              <a:gd name="connsiteY76" fmla="*/ 2743200 h 4441371"/>
              <a:gd name="connsiteX77" fmla="*/ 2255520 w 2969622"/>
              <a:gd name="connsiteY77" fmla="*/ 2786743 h 4441371"/>
              <a:gd name="connsiteX78" fmla="*/ 2177142 w 2969622"/>
              <a:gd name="connsiteY78" fmla="*/ 2847703 h 4441371"/>
              <a:gd name="connsiteX79" fmla="*/ 2159725 w 2969622"/>
              <a:gd name="connsiteY79" fmla="*/ 2873828 h 4441371"/>
              <a:gd name="connsiteX80" fmla="*/ 2107474 w 2969622"/>
              <a:gd name="connsiteY80" fmla="*/ 2899954 h 4441371"/>
              <a:gd name="connsiteX81" fmla="*/ 2098765 w 2969622"/>
              <a:gd name="connsiteY81" fmla="*/ 2943497 h 4441371"/>
              <a:gd name="connsiteX82" fmla="*/ 2046514 w 2969622"/>
              <a:gd name="connsiteY82" fmla="*/ 3004457 h 4441371"/>
              <a:gd name="connsiteX83" fmla="*/ 1994262 w 2969622"/>
              <a:gd name="connsiteY83" fmla="*/ 3056708 h 4441371"/>
              <a:gd name="connsiteX84" fmla="*/ 1950720 w 2969622"/>
              <a:gd name="connsiteY84" fmla="*/ 3100251 h 4441371"/>
              <a:gd name="connsiteX85" fmla="*/ 1889760 w 2969622"/>
              <a:gd name="connsiteY85" fmla="*/ 3117668 h 4441371"/>
              <a:gd name="connsiteX86" fmla="*/ 1828800 w 2969622"/>
              <a:gd name="connsiteY86" fmla="*/ 3169920 h 4441371"/>
              <a:gd name="connsiteX87" fmla="*/ 1820091 w 2969622"/>
              <a:gd name="connsiteY87" fmla="*/ 3204754 h 4441371"/>
              <a:gd name="connsiteX88" fmla="*/ 1802674 w 2969622"/>
              <a:gd name="connsiteY88" fmla="*/ 3370217 h 4441371"/>
              <a:gd name="connsiteX89" fmla="*/ 1793965 w 2969622"/>
              <a:gd name="connsiteY89" fmla="*/ 3405051 h 4441371"/>
              <a:gd name="connsiteX90" fmla="*/ 1820091 w 2969622"/>
              <a:gd name="connsiteY90" fmla="*/ 3561806 h 4441371"/>
              <a:gd name="connsiteX91" fmla="*/ 1889760 w 2969622"/>
              <a:gd name="connsiteY91" fmla="*/ 3605348 h 4441371"/>
              <a:gd name="connsiteX92" fmla="*/ 1915885 w 2969622"/>
              <a:gd name="connsiteY92" fmla="*/ 3666308 h 4441371"/>
              <a:gd name="connsiteX93" fmla="*/ 1942011 w 2969622"/>
              <a:gd name="connsiteY93" fmla="*/ 3675017 h 4441371"/>
              <a:gd name="connsiteX94" fmla="*/ 2029097 w 2969622"/>
              <a:gd name="connsiteY94" fmla="*/ 3744686 h 4441371"/>
              <a:gd name="connsiteX95" fmla="*/ 2046514 w 2969622"/>
              <a:gd name="connsiteY95" fmla="*/ 3770811 h 4441371"/>
              <a:gd name="connsiteX96" fmla="*/ 2055222 w 2969622"/>
              <a:gd name="connsiteY96" fmla="*/ 3796937 h 4441371"/>
              <a:gd name="connsiteX97" fmla="*/ 2081348 w 2969622"/>
              <a:gd name="connsiteY97" fmla="*/ 3814354 h 4441371"/>
              <a:gd name="connsiteX98" fmla="*/ 2098765 w 2969622"/>
              <a:gd name="connsiteY98" fmla="*/ 3927566 h 4441371"/>
              <a:gd name="connsiteX99" fmla="*/ 2046514 w 2969622"/>
              <a:gd name="connsiteY99" fmla="*/ 3944983 h 4441371"/>
              <a:gd name="connsiteX100" fmla="*/ 2020388 w 2969622"/>
              <a:gd name="connsiteY100" fmla="*/ 3953691 h 4441371"/>
              <a:gd name="connsiteX101" fmla="*/ 1976845 w 2969622"/>
              <a:gd name="connsiteY101" fmla="*/ 4005943 h 4441371"/>
              <a:gd name="connsiteX102" fmla="*/ 1959428 w 2969622"/>
              <a:gd name="connsiteY102" fmla="*/ 4075611 h 4441371"/>
              <a:gd name="connsiteX103" fmla="*/ 1942011 w 2969622"/>
              <a:gd name="connsiteY103" fmla="*/ 4127863 h 4441371"/>
              <a:gd name="connsiteX104" fmla="*/ 1898468 w 2969622"/>
              <a:gd name="connsiteY104" fmla="*/ 4180114 h 4441371"/>
              <a:gd name="connsiteX105" fmla="*/ 1881051 w 2969622"/>
              <a:gd name="connsiteY105" fmla="*/ 4232366 h 4441371"/>
              <a:gd name="connsiteX106" fmla="*/ 1828800 w 2969622"/>
              <a:gd name="connsiteY106" fmla="*/ 4267200 h 4441371"/>
              <a:gd name="connsiteX107" fmla="*/ 1776548 w 2969622"/>
              <a:gd name="connsiteY107" fmla="*/ 4275908 h 4441371"/>
              <a:gd name="connsiteX108" fmla="*/ 1750422 w 2969622"/>
              <a:gd name="connsiteY108" fmla="*/ 4284617 h 4441371"/>
              <a:gd name="connsiteX109" fmla="*/ 1698171 w 2969622"/>
              <a:gd name="connsiteY109" fmla="*/ 4293326 h 4441371"/>
              <a:gd name="connsiteX110" fmla="*/ 1663337 w 2969622"/>
              <a:gd name="connsiteY110" fmla="*/ 4310743 h 4441371"/>
              <a:gd name="connsiteX111" fmla="*/ 1611085 w 2969622"/>
              <a:gd name="connsiteY111" fmla="*/ 4319451 h 4441371"/>
              <a:gd name="connsiteX112" fmla="*/ 1576251 w 2969622"/>
              <a:gd name="connsiteY112" fmla="*/ 4328160 h 4441371"/>
              <a:gd name="connsiteX113" fmla="*/ 1558834 w 2969622"/>
              <a:gd name="connsiteY113" fmla="*/ 4354286 h 4441371"/>
              <a:gd name="connsiteX114" fmla="*/ 1532708 w 2969622"/>
              <a:gd name="connsiteY114" fmla="*/ 4380411 h 4441371"/>
              <a:gd name="connsiteX115" fmla="*/ 1524000 w 2969622"/>
              <a:gd name="connsiteY115" fmla="*/ 4406537 h 4441371"/>
              <a:gd name="connsiteX116" fmla="*/ 1497874 w 2969622"/>
              <a:gd name="connsiteY116" fmla="*/ 4441371 h 444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969622" h="4441371">
                <a:moveTo>
                  <a:pt x="0" y="130628"/>
                </a:moveTo>
                <a:cubicBezTo>
                  <a:pt x="31931" y="127725"/>
                  <a:pt x="64443" y="128638"/>
                  <a:pt x="95794" y="121920"/>
                </a:cubicBezTo>
                <a:cubicBezTo>
                  <a:pt x="106028" y="119727"/>
                  <a:pt x="112833" y="109696"/>
                  <a:pt x="121920" y="104503"/>
                </a:cubicBezTo>
                <a:cubicBezTo>
                  <a:pt x="152051" y="87285"/>
                  <a:pt x="153570" y="88147"/>
                  <a:pt x="182880" y="78377"/>
                </a:cubicBezTo>
                <a:cubicBezTo>
                  <a:pt x="188686" y="69668"/>
                  <a:pt x="191588" y="58057"/>
                  <a:pt x="200297" y="52251"/>
                </a:cubicBezTo>
                <a:cubicBezTo>
                  <a:pt x="264792" y="9254"/>
                  <a:pt x="271898" y="11805"/>
                  <a:pt x="330925" y="0"/>
                </a:cubicBezTo>
                <a:cubicBezTo>
                  <a:pt x="333828" y="58057"/>
                  <a:pt x="335340" y="116200"/>
                  <a:pt x="339634" y="174171"/>
                </a:cubicBezTo>
                <a:cubicBezTo>
                  <a:pt x="342429" y="211905"/>
                  <a:pt x="344063" y="239590"/>
                  <a:pt x="365760" y="269966"/>
                </a:cubicBezTo>
                <a:cubicBezTo>
                  <a:pt x="378183" y="287358"/>
                  <a:pt x="399573" y="302972"/>
                  <a:pt x="418011" y="313508"/>
                </a:cubicBezTo>
                <a:cubicBezTo>
                  <a:pt x="429282" y="319949"/>
                  <a:pt x="441234" y="325120"/>
                  <a:pt x="452845" y="330926"/>
                </a:cubicBezTo>
                <a:cubicBezTo>
                  <a:pt x="458651" y="342537"/>
                  <a:pt x="465148" y="353828"/>
                  <a:pt x="470262" y="365760"/>
                </a:cubicBezTo>
                <a:cubicBezTo>
                  <a:pt x="473878" y="374198"/>
                  <a:pt x="474866" y="383675"/>
                  <a:pt x="478971" y="391886"/>
                </a:cubicBezTo>
                <a:cubicBezTo>
                  <a:pt x="483652" y="401247"/>
                  <a:pt x="487027" y="413330"/>
                  <a:pt x="496388" y="418011"/>
                </a:cubicBezTo>
                <a:cubicBezTo>
                  <a:pt x="512181" y="425908"/>
                  <a:pt x="531223" y="423817"/>
                  <a:pt x="548640" y="426720"/>
                </a:cubicBezTo>
                <a:cubicBezTo>
                  <a:pt x="612503" y="423817"/>
                  <a:pt x="676690" y="425071"/>
                  <a:pt x="740228" y="418011"/>
                </a:cubicBezTo>
                <a:cubicBezTo>
                  <a:pt x="755765" y="416285"/>
                  <a:pt x="769134" y="406083"/>
                  <a:pt x="783771" y="400594"/>
                </a:cubicBezTo>
                <a:cubicBezTo>
                  <a:pt x="792366" y="397371"/>
                  <a:pt x="801270" y="395023"/>
                  <a:pt x="809897" y="391886"/>
                </a:cubicBezTo>
                <a:cubicBezTo>
                  <a:pt x="833206" y="383410"/>
                  <a:pt x="856342" y="374469"/>
                  <a:pt x="879565" y="365760"/>
                </a:cubicBezTo>
                <a:cubicBezTo>
                  <a:pt x="940525" y="368663"/>
                  <a:pt x="1001416" y="374468"/>
                  <a:pt x="1062445" y="374468"/>
                </a:cubicBezTo>
                <a:cubicBezTo>
                  <a:pt x="1095437" y="374468"/>
                  <a:pt x="1238940" y="360798"/>
                  <a:pt x="1280160" y="357051"/>
                </a:cubicBezTo>
                <a:cubicBezTo>
                  <a:pt x="1291771" y="354148"/>
                  <a:pt x="1303188" y="350311"/>
                  <a:pt x="1314994" y="348343"/>
                </a:cubicBezTo>
                <a:cubicBezTo>
                  <a:pt x="1338079" y="344496"/>
                  <a:pt x="1361957" y="345310"/>
                  <a:pt x="1384662" y="339634"/>
                </a:cubicBezTo>
                <a:cubicBezTo>
                  <a:pt x="1397257" y="336485"/>
                  <a:pt x="1407885" y="328023"/>
                  <a:pt x="1419497" y="322217"/>
                </a:cubicBezTo>
                <a:cubicBezTo>
                  <a:pt x="1445623" y="325120"/>
                  <a:pt x="1473170" y="321943"/>
                  <a:pt x="1497874" y="330926"/>
                </a:cubicBezTo>
                <a:cubicBezTo>
                  <a:pt x="1507710" y="334503"/>
                  <a:pt x="1507118" y="350513"/>
                  <a:pt x="1515291" y="357051"/>
                </a:cubicBezTo>
                <a:cubicBezTo>
                  <a:pt x="1522459" y="362786"/>
                  <a:pt x="1532708" y="362857"/>
                  <a:pt x="1541417" y="365760"/>
                </a:cubicBezTo>
                <a:cubicBezTo>
                  <a:pt x="1544320" y="388983"/>
                  <a:pt x="1547906" y="412130"/>
                  <a:pt x="1550125" y="435428"/>
                </a:cubicBezTo>
                <a:cubicBezTo>
                  <a:pt x="1553713" y="473106"/>
                  <a:pt x="1552612" y="511306"/>
                  <a:pt x="1558834" y="548640"/>
                </a:cubicBezTo>
                <a:cubicBezTo>
                  <a:pt x="1561614" y="565320"/>
                  <a:pt x="1585419" y="610519"/>
                  <a:pt x="1593668" y="627017"/>
                </a:cubicBezTo>
                <a:cubicBezTo>
                  <a:pt x="1601086" y="686359"/>
                  <a:pt x="1620410" y="845568"/>
                  <a:pt x="1628502" y="870857"/>
                </a:cubicBezTo>
                <a:cubicBezTo>
                  <a:pt x="1634758" y="890407"/>
                  <a:pt x="1651644" y="912133"/>
                  <a:pt x="1672045" y="914400"/>
                </a:cubicBezTo>
                <a:lnTo>
                  <a:pt x="1750422" y="923108"/>
                </a:lnTo>
                <a:cubicBezTo>
                  <a:pt x="1756228" y="928914"/>
                  <a:pt x="1760877" y="936174"/>
                  <a:pt x="1767840" y="940526"/>
                </a:cubicBezTo>
                <a:cubicBezTo>
                  <a:pt x="1816804" y="971128"/>
                  <a:pt x="1820199" y="964013"/>
                  <a:pt x="1872342" y="984068"/>
                </a:cubicBezTo>
                <a:cubicBezTo>
                  <a:pt x="2023410" y="1042172"/>
                  <a:pt x="1867621" y="984532"/>
                  <a:pt x="1968137" y="1027611"/>
                </a:cubicBezTo>
                <a:cubicBezTo>
                  <a:pt x="1976574" y="1031227"/>
                  <a:pt x="1985554" y="1033417"/>
                  <a:pt x="1994262" y="1036320"/>
                </a:cubicBezTo>
                <a:cubicBezTo>
                  <a:pt x="1997165" y="1047931"/>
                  <a:pt x="1997033" y="1060762"/>
                  <a:pt x="2002971" y="1071154"/>
                </a:cubicBezTo>
                <a:cubicBezTo>
                  <a:pt x="2022447" y="1105236"/>
                  <a:pt x="2040133" y="1096637"/>
                  <a:pt x="2072640" y="1114697"/>
                </a:cubicBezTo>
                <a:cubicBezTo>
                  <a:pt x="2085328" y="1121746"/>
                  <a:pt x="2094872" y="1133622"/>
                  <a:pt x="2107474" y="1140823"/>
                </a:cubicBezTo>
                <a:cubicBezTo>
                  <a:pt x="2115444" y="1145377"/>
                  <a:pt x="2124694" y="1147305"/>
                  <a:pt x="2133600" y="1149531"/>
                </a:cubicBezTo>
                <a:cubicBezTo>
                  <a:pt x="2191020" y="1163886"/>
                  <a:pt x="2279421" y="1170273"/>
                  <a:pt x="2325188" y="1175657"/>
                </a:cubicBezTo>
                <a:cubicBezTo>
                  <a:pt x="2333897" y="1184366"/>
                  <a:pt x="2343924" y="1191930"/>
                  <a:pt x="2351314" y="1201783"/>
                </a:cubicBezTo>
                <a:cubicBezTo>
                  <a:pt x="2361470" y="1215324"/>
                  <a:pt x="2366424" y="1232474"/>
                  <a:pt x="2377440" y="1245326"/>
                </a:cubicBezTo>
                <a:cubicBezTo>
                  <a:pt x="2386673" y="1256098"/>
                  <a:pt x="2428555" y="1275238"/>
                  <a:pt x="2438400" y="1280160"/>
                </a:cubicBezTo>
                <a:cubicBezTo>
                  <a:pt x="2481305" y="1344518"/>
                  <a:pt x="2434167" y="1267464"/>
                  <a:pt x="2481942" y="1410788"/>
                </a:cubicBezTo>
                <a:cubicBezTo>
                  <a:pt x="2485252" y="1420718"/>
                  <a:pt x="2493554" y="1428205"/>
                  <a:pt x="2499360" y="1436914"/>
                </a:cubicBezTo>
                <a:cubicBezTo>
                  <a:pt x="2502263" y="1457234"/>
                  <a:pt x="2491647" y="1485558"/>
                  <a:pt x="2508068" y="1497874"/>
                </a:cubicBezTo>
                <a:cubicBezTo>
                  <a:pt x="2524489" y="1510190"/>
                  <a:pt x="2548502" y="1489166"/>
                  <a:pt x="2569028" y="1489166"/>
                </a:cubicBezTo>
                <a:cubicBezTo>
                  <a:pt x="2618462" y="1489166"/>
                  <a:pt x="2667725" y="1494971"/>
                  <a:pt x="2717074" y="1497874"/>
                </a:cubicBezTo>
                <a:cubicBezTo>
                  <a:pt x="2734491" y="1509485"/>
                  <a:pt x="2754524" y="1517906"/>
                  <a:pt x="2769325" y="1532708"/>
                </a:cubicBezTo>
                <a:cubicBezTo>
                  <a:pt x="2775131" y="1538514"/>
                  <a:pt x="2779398" y="1546454"/>
                  <a:pt x="2786742" y="1550126"/>
                </a:cubicBezTo>
                <a:cubicBezTo>
                  <a:pt x="2797447" y="1555479"/>
                  <a:pt x="2809965" y="1555931"/>
                  <a:pt x="2821577" y="1558834"/>
                </a:cubicBezTo>
                <a:cubicBezTo>
                  <a:pt x="2830285" y="1564640"/>
                  <a:pt x="2838615" y="1571058"/>
                  <a:pt x="2847702" y="1576251"/>
                </a:cubicBezTo>
                <a:cubicBezTo>
                  <a:pt x="2858974" y="1582692"/>
                  <a:pt x="2873357" y="1584488"/>
                  <a:pt x="2882537" y="1593668"/>
                </a:cubicBezTo>
                <a:cubicBezTo>
                  <a:pt x="2906755" y="1617886"/>
                  <a:pt x="2911564" y="1651723"/>
                  <a:pt x="2926080" y="1680754"/>
                </a:cubicBezTo>
                <a:cubicBezTo>
                  <a:pt x="2930761" y="1690115"/>
                  <a:pt x="2937691" y="1698171"/>
                  <a:pt x="2943497" y="1706880"/>
                </a:cubicBezTo>
                <a:cubicBezTo>
                  <a:pt x="2946400" y="1724297"/>
                  <a:pt x="2946621" y="1742380"/>
                  <a:pt x="2952205" y="1759131"/>
                </a:cubicBezTo>
                <a:cubicBezTo>
                  <a:pt x="2955515" y="1769060"/>
                  <a:pt x="2969622" y="1774791"/>
                  <a:pt x="2969622" y="1785257"/>
                </a:cubicBezTo>
                <a:cubicBezTo>
                  <a:pt x="2969622" y="1795723"/>
                  <a:pt x="2960152" y="1804572"/>
                  <a:pt x="2952205" y="1811383"/>
                </a:cubicBezTo>
                <a:cubicBezTo>
                  <a:pt x="2922026" y="1837251"/>
                  <a:pt x="2893149" y="1842679"/>
                  <a:pt x="2856411" y="1854926"/>
                </a:cubicBezTo>
                <a:cubicBezTo>
                  <a:pt x="2838978" y="1872359"/>
                  <a:pt x="2815334" y="1893538"/>
                  <a:pt x="2804160" y="1915886"/>
                </a:cubicBezTo>
                <a:cubicBezTo>
                  <a:pt x="2798807" y="1926591"/>
                  <a:pt x="2798354" y="1939109"/>
                  <a:pt x="2795451" y="1950720"/>
                </a:cubicBezTo>
                <a:cubicBezTo>
                  <a:pt x="2792548" y="1976846"/>
                  <a:pt x="2790002" y="2003014"/>
                  <a:pt x="2786742" y="2029097"/>
                </a:cubicBezTo>
                <a:cubicBezTo>
                  <a:pt x="2784196" y="2049465"/>
                  <a:pt x="2778034" y="2069531"/>
                  <a:pt x="2778034" y="2090057"/>
                </a:cubicBezTo>
                <a:cubicBezTo>
                  <a:pt x="2778034" y="2122120"/>
                  <a:pt x="2783839" y="2153920"/>
                  <a:pt x="2786742" y="2185851"/>
                </a:cubicBezTo>
                <a:cubicBezTo>
                  <a:pt x="2783839" y="2211977"/>
                  <a:pt x="2796621" y="2245641"/>
                  <a:pt x="2778034" y="2264228"/>
                </a:cubicBezTo>
                <a:cubicBezTo>
                  <a:pt x="2757101" y="2285161"/>
                  <a:pt x="2719668" y="2274466"/>
                  <a:pt x="2690948" y="2281646"/>
                </a:cubicBezTo>
                <a:cubicBezTo>
                  <a:pt x="2673137" y="2286099"/>
                  <a:pt x="2653973" y="2288879"/>
                  <a:pt x="2638697" y="2299063"/>
                </a:cubicBezTo>
                <a:cubicBezTo>
                  <a:pt x="2625287" y="2308003"/>
                  <a:pt x="2592763" y="2331245"/>
                  <a:pt x="2577737" y="2333897"/>
                </a:cubicBezTo>
                <a:cubicBezTo>
                  <a:pt x="2540464" y="2340475"/>
                  <a:pt x="2502262" y="2339703"/>
                  <a:pt x="2464525" y="2342606"/>
                </a:cubicBezTo>
                <a:cubicBezTo>
                  <a:pt x="2439586" y="2350919"/>
                  <a:pt x="2427624" y="2350579"/>
                  <a:pt x="2412274" y="2377440"/>
                </a:cubicBezTo>
                <a:cubicBezTo>
                  <a:pt x="2406336" y="2387832"/>
                  <a:pt x="2406468" y="2400663"/>
                  <a:pt x="2403565" y="2412274"/>
                </a:cubicBezTo>
                <a:cubicBezTo>
                  <a:pt x="2400662" y="2444205"/>
                  <a:pt x="2408416" y="2479013"/>
                  <a:pt x="2394857" y="2508068"/>
                </a:cubicBezTo>
                <a:cubicBezTo>
                  <a:pt x="2386005" y="2527037"/>
                  <a:pt x="2342605" y="2542903"/>
                  <a:pt x="2342605" y="2542903"/>
                </a:cubicBezTo>
                <a:cubicBezTo>
                  <a:pt x="2335145" y="2565284"/>
                  <a:pt x="2329561" y="2579810"/>
                  <a:pt x="2325188" y="2603863"/>
                </a:cubicBezTo>
                <a:cubicBezTo>
                  <a:pt x="2312028" y="2676241"/>
                  <a:pt x="2332311" y="2648993"/>
                  <a:pt x="2299062" y="2682240"/>
                </a:cubicBezTo>
                <a:cubicBezTo>
                  <a:pt x="2296159" y="2702560"/>
                  <a:pt x="2298249" y="2724253"/>
                  <a:pt x="2290354" y="2743200"/>
                </a:cubicBezTo>
                <a:cubicBezTo>
                  <a:pt x="2283205" y="2760358"/>
                  <a:pt x="2267954" y="2772927"/>
                  <a:pt x="2255520" y="2786743"/>
                </a:cubicBezTo>
                <a:cubicBezTo>
                  <a:pt x="2212383" y="2834673"/>
                  <a:pt x="2224274" y="2824138"/>
                  <a:pt x="2177142" y="2847703"/>
                </a:cubicBezTo>
                <a:cubicBezTo>
                  <a:pt x="2171336" y="2856411"/>
                  <a:pt x="2168098" y="2867548"/>
                  <a:pt x="2159725" y="2873828"/>
                </a:cubicBezTo>
                <a:cubicBezTo>
                  <a:pt x="2144147" y="2885512"/>
                  <a:pt x="2120297" y="2885299"/>
                  <a:pt x="2107474" y="2899954"/>
                </a:cubicBezTo>
                <a:cubicBezTo>
                  <a:pt x="2097727" y="2911094"/>
                  <a:pt x="2104777" y="2929971"/>
                  <a:pt x="2098765" y="2943497"/>
                </a:cubicBezTo>
                <a:cubicBezTo>
                  <a:pt x="2086340" y="2971453"/>
                  <a:pt x="2065008" y="2982265"/>
                  <a:pt x="2046514" y="3004457"/>
                </a:cubicBezTo>
                <a:cubicBezTo>
                  <a:pt x="1982575" y="3081184"/>
                  <a:pt x="2090820" y="2970879"/>
                  <a:pt x="1994262" y="3056708"/>
                </a:cubicBezTo>
                <a:cubicBezTo>
                  <a:pt x="1978921" y="3070345"/>
                  <a:pt x="1970633" y="3095273"/>
                  <a:pt x="1950720" y="3100251"/>
                </a:cubicBezTo>
                <a:cubicBezTo>
                  <a:pt x="1906980" y="3111186"/>
                  <a:pt x="1927240" y="3105175"/>
                  <a:pt x="1889760" y="3117668"/>
                </a:cubicBezTo>
                <a:cubicBezTo>
                  <a:pt x="1877234" y="3127062"/>
                  <a:pt x="1837898" y="3153998"/>
                  <a:pt x="1828800" y="3169920"/>
                </a:cubicBezTo>
                <a:cubicBezTo>
                  <a:pt x="1822862" y="3180312"/>
                  <a:pt x="1822994" y="3193143"/>
                  <a:pt x="1820091" y="3204754"/>
                </a:cubicBezTo>
                <a:cubicBezTo>
                  <a:pt x="1814285" y="3259908"/>
                  <a:pt x="1809847" y="3315224"/>
                  <a:pt x="1802674" y="3370217"/>
                </a:cubicBezTo>
                <a:cubicBezTo>
                  <a:pt x="1801126" y="3382085"/>
                  <a:pt x="1792881" y="3393131"/>
                  <a:pt x="1793965" y="3405051"/>
                </a:cubicBezTo>
                <a:cubicBezTo>
                  <a:pt x="1798761" y="3457806"/>
                  <a:pt x="1803340" y="3511552"/>
                  <a:pt x="1820091" y="3561806"/>
                </a:cubicBezTo>
                <a:cubicBezTo>
                  <a:pt x="1824613" y="3575372"/>
                  <a:pt x="1878345" y="3599641"/>
                  <a:pt x="1889760" y="3605348"/>
                </a:cubicBezTo>
                <a:cubicBezTo>
                  <a:pt x="1894989" y="3626266"/>
                  <a:pt x="1897090" y="3651272"/>
                  <a:pt x="1915885" y="3666308"/>
                </a:cubicBezTo>
                <a:cubicBezTo>
                  <a:pt x="1923053" y="3672043"/>
                  <a:pt x="1933302" y="3672114"/>
                  <a:pt x="1942011" y="3675017"/>
                </a:cubicBezTo>
                <a:cubicBezTo>
                  <a:pt x="2003442" y="3736448"/>
                  <a:pt x="1972231" y="3716252"/>
                  <a:pt x="2029097" y="3744686"/>
                </a:cubicBezTo>
                <a:cubicBezTo>
                  <a:pt x="2034903" y="3753394"/>
                  <a:pt x="2041833" y="3761450"/>
                  <a:pt x="2046514" y="3770811"/>
                </a:cubicBezTo>
                <a:cubicBezTo>
                  <a:pt x="2050619" y="3779022"/>
                  <a:pt x="2049488" y="3789769"/>
                  <a:pt x="2055222" y="3796937"/>
                </a:cubicBezTo>
                <a:cubicBezTo>
                  <a:pt x="2061760" y="3805110"/>
                  <a:pt x="2072639" y="3808548"/>
                  <a:pt x="2081348" y="3814354"/>
                </a:cubicBezTo>
                <a:cubicBezTo>
                  <a:pt x="2107142" y="3853045"/>
                  <a:pt x="2142894" y="3877921"/>
                  <a:pt x="2098765" y="3927566"/>
                </a:cubicBezTo>
                <a:cubicBezTo>
                  <a:pt x="2086568" y="3941288"/>
                  <a:pt x="2063931" y="3939177"/>
                  <a:pt x="2046514" y="3944983"/>
                </a:cubicBezTo>
                <a:lnTo>
                  <a:pt x="2020388" y="3953691"/>
                </a:lnTo>
                <a:cubicBezTo>
                  <a:pt x="2001128" y="3972951"/>
                  <a:pt x="1988970" y="3981694"/>
                  <a:pt x="1976845" y="4005943"/>
                </a:cubicBezTo>
                <a:cubicBezTo>
                  <a:pt x="1966277" y="4027079"/>
                  <a:pt x="1965389" y="4053755"/>
                  <a:pt x="1959428" y="4075611"/>
                </a:cubicBezTo>
                <a:cubicBezTo>
                  <a:pt x="1954597" y="4093324"/>
                  <a:pt x="1952195" y="4112587"/>
                  <a:pt x="1942011" y="4127863"/>
                </a:cubicBezTo>
                <a:cubicBezTo>
                  <a:pt x="1917762" y="4164235"/>
                  <a:pt x="1931995" y="4146587"/>
                  <a:pt x="1898468" y="4180114"/>
                </a:cubicBezTo>
                <a:lnTo>
                  <a:pt x="1881051" y="4232366"/>
                </a:lnTo>
                <a:cubicBezTo>
                  <a:pt x="1867872" y="4271901"/>
                  <a:pt x="1881002" y="4257709"/>
                  <a:pt x="1828800" y="4267200"/>
                </a:cubicBezTo>
                <a:cubicBezTo>
                  <a:pt x="1811427" y="4270359"/>
                  <a:pt x="1793965" y="4273005"/>
                  <a:pt x="1776548" y="4275908"/>
                </a:cubicBezTo>
                <a:cubicBezTo>
                  <a:pt x="1767839" y="4278811"/>
                  <a:pt x="1759383" y="4282626"/>
                  <a:pt x="1750422" y="4284617"/>
                </a:cubicBezTo>
                <a:cubicBezTo>
                  <a:pt x="1733185" y="4288448"/>
                  <a:pt x="1715084" y="4288252"/>
                  <a:pt x="1698171" y="4293326"/>
                </a:cubicBezTo>
                <a:cubicBezTo>
                  <a:pt x="1685737" y="4297056"/>
                  <a:pt x="1675771" y="4307013"/>
                  <a:pt x="1663337" y="4310743"/>
                </a:cubicBezTo>
                <a:cubicBezTo>
                  <a:pt x="1646424" y="4315817"/>
                  <a:pt x="1628400" y="4315988"/>
                  <a:pt x="1611085" y="4319451"/>
                </a:cubicBezTo>
                <a:cubicBezTo>
                  <a:pt x="1599349" y="4321798"/>
                  <a:pt x="1587862" y="4325257"/>
                  <a:pt x="1576251" y="4328160"/>
                </a:cubicBezTo>
                <a:cubicBezTo>
                  <a:pt x="1570445" y="4336869"/>
                  <a:pt x="1565535" y="4346245"/>
                  <a:pt x="1558834" y="4354286"/>
                </a:cubicBezTo>
                <a:cubicBezTo>
                  <a:pt x="1550950" y="4363747"/>
                  <a:pt x="1539540" y="4370164"/>
                  <a:pt x="1532708" y="4380411"/>
                </a:cubicBezTo>
                <a:cubicBezTo>
                  <a:pt x="1527616" y="4388049"/>
                  <a:pt x="1529734" y="4399369"/>
                  <a:pt x="1524000" y="4406537"/>
                </a:cubicBezTo>
                <a:cubicBezTo>
                  <a:pt x="1493043" y="4445233"/>
                  <a:pt x="1497874" y="4403470"/>
                  <a:pt x="1497874" y="4441371"/>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3" name="Freeform 12"/>
          <p:cNvSpPr/>
          <p:nvPr/>
        </p:nvSpPr>
        <p:spPr>
          <a:xfrm>
            <a:off x="4583184" y="2298441"/>
            <a:ext cx="788020" cy="832152"/>
          </a:xfrm>
          <a:custGeom>
            <a:avLst/>
            <a:gdLst>
              <a:gd name="connsiteX0" fmla="*/ 0 w 2482264"/>
              <a:gd name="connsiteY0" fmla="*/ 0 h 2621280"/>
              <a:gd name="connsiteX1" fmla="*/ 95794 w 2482264"/>
              <a:gd name="connsiteY1" fmla="*/ 8708 h 2621280"/>
              <a:gd name="connsiteX2" fmla="*/ 487680 w 2482264"/>
              <a:gd name="connsiteY2" fmla="*/ 26125 h 2621280"/>
              <a:gd name="connsiteX3" fmla="*/ 600891 w 2482264"/>
              <a:gd name="connsiteY3" fmla="*/ 60960 h 2621280"/>
              <a:gd name="connsiteX4" fmla="*/ 670560 w 2482264"/>
              <a:gd name="connsiteY4" fmla="*/ 95794 h 2621280"/>
              <a:gd name="connsiteX5" fmla="*/ 783771 w 2482264"/>
              <a:gd name="connsiteY5" fmla="*/ 113211 h 2621280"/>
              <a:gd name="connsiteX6" fmla="*/ 957942 w 2482264"/>
              <a:gd name="connsiteY6" fmla="*/ 148045 h 2621280"/>
              <a:gd name="connsiteX7" fmla="*/ 1001485 w 2482264"/>
              <a:gd name="connsiteY7" fmla="*/ 156754 h 2621280"/>
              <a:gd name="connsiteX8" fmla="*/ 1175657 w 2482264"/>
              <a:gd name="connsiteY8" fmla="*/ 165463 h 2621280"/>
              <a:gd name="connsiteX9" fmla="*/ 1227908 w 2482264"/>
              <a:gd name="connsiteY9" fmla="*/ 174171 h 2621280"/>
              <a:gd name="connsiteX10" fmla="*/ 1637211 w 2482264"/>
              <a:gd name="connsiteY10" fmla="*/ 156754 h 2621280"/>
              <a:gd name="connsiteX11" fmla="*/ 1741714 w 2482264"/>
              <a:gd name="connsiteY11" fmla="*/ 191588 h 2621280"/>
              <a:gd name="connsiteX12" fmla="*/ 1793965 w 2482264"/>
              <a:gd name="connsiteY12" fmla="*/ 217714 h 2621280"/>
              <a:gd name="connsiteX13" fmla="*/ 1820091 w 2482264"/>
              <a:gd name="connsiteY13" fmla="*/ 235131 h 2621280"/>
              <a:gd name="connsiteX14" fmla="*/ 1846217 w 2482264"/>
              <a:gd name="connsiteY14" fmla="*/ 243840 h 2621280"/>
              <a:gd name="connsiteX15" fmla="*/ 1872342 w 2482264"/>
              <a:gd name="connsiteY15" fmla="*/ 261257 h 2621280"/>
              <a:gd name="connsiteX16" fmla="*/ 1942011 w 2482264"/>
              <a:gd name="connsiteY16" fmla="*/ 304800 h 2621280"/>
              <a:gd name="connsiteX17" fmla="*/ 1968137 w 2482264"/>
              <a:gd name="connsiteY17" fmla="*/ 383177 h 2621280"/>
              <a:gd name="connsiteX18" fmla="*/ 1976845 w 2482264"/>
              <a:gd name="connsiteY18" fmla="*/ 444137 h 2621280"/>
              <a:gd name="connsiteX19" fmla="*/ 2002971 w 2482264"/>
              <a:gd name="connsiteY19" fmla="*/ 461554 h 2621280"/>
              <a:gd name="connsiteX20" fmla="*/ 2011680 w 2482264"/>
              <a:gd name="connsiteY20" fmla="*/ 487680 h 2621280"/>
              <a:gd name="connsiteX21" fmla="*/ 2081348 w 2482264"/>
              <a:gd name="connsiteY21" fmla="*/ 539931 h 2621280"/>
              <a:gd name="connsiteX22" fmla="*/ 2090057 w 2482264"/>
              <a:gd name="connsiteY22" fmla="*/ 574765 h 2621280"/>
              <a:gd name="connsiteX23" fmla="*/ 2116182 w 2482264"/>
              <a:gd name="connsiteY23" fmla="*/ 670560 h 2621280"/>
              <a:gd name="connsiteX24" fmla="*/ 2124891 w 2482264"/>
              <a:gd name="connsiteY24" fmla="*/ 714103 h 2621280"/>
              <a:gd name="connsiteX25" fmla="*/ 2177142 w 2482264"/>
              <a:gd name="connsiteY25" fmla="*/ 748937 h 2621280"/>
              <a:gd name="connsiteX26" fmla="*/ 2220685 w 2482264"/>
              <a:gd name="connsiteY26" fmla="*/ 783771 h 2621280"/>
              <a:gd name="connsiteX27" fmla="*/ 2229394 w 2482264"/>
              <a:gd name="connsiteY27" fmla="*/ 827314 h 2621280"/>
              <a:gd name="connsiteX28" fmla="*/ 2272937 w 2482264"/>
              <a:gd name="connsiteY28" fmla="*/ 844731 h 2621280"/>
              <a:gd name="connsiteX29" fmla="*/ 2447108 w 2482264"/>
              <a:gd name="connsiteY29" fmla="*/ 888274 h 2621280"/>
              <a:gd name="connsiteX30" fmla="*/ 2473234 w 2482264"/>
              <a:gd name="connsiteY30" fmla="*/ 896983 h 2621280"/>
              <a:gd name="connsiteX31" fmla="*/ 2464525 w 2482264"/>
              <a:gd name="connsiteY31" fmla="*/ 966651 h 2621280"/>
              <a:gd name="connsiteX32" fmla="*/ 2455817 w 2482264"/>
              <a:gd name="connsiteY32" fmla="*/ 992777 h 2621280"/>
              <a:gd name="connsiteX33" fmla="*/ 2429691 w 2482264"/>
              <a:gd name="connsiteY33" fmla="*/ 1062445 h 2621280"/>
              <a:gd name="connsiteX34" fmla="*/ 2394857 w 2482264"/>
              <a:gd name="connsiteY34" fmla="*/ 1088571 h 2621280"/>
              <a:gd name="connsiteX35" fmla="*/ 2386148 w 2482264"/>
              <a:gd name="connsiteY35" fmla="*/ 1114697 h 2621280"/>
              <a:gd name="connsiteX36" fmla="*/ 2377440 w 2482264"/>
              <a:gd name="connsiteY36" fmla="*/ 1158240 h 2621280"/>
              <a:gd name="connsiteX37" fmla="*/ 2351314 w 2482264"/>
              <a:gd name="connsiteY37" fmla="*/ 1175657 h 2621280"/>
              <a:gd name="connsiteX38" fmla="*/ 2360022 w 2482264"/>
              <a:gd name="connsiteY38" fmla="*/ 1306285 h 2621280"/>
              <a:gd name="connsiteX39" fmla="*/ 2412274 w 2482264"/>
              <a:gd name="connsiteY39" fmla="*/ 1358537 h 2621280"/>
              <a:gd name="connsiteX40" fmla="*/ 2403565 w 2482264"/>
              <a:gd name="connsiteY40" fmla="*/ 1445623 h 2621280"/>
              <a:gd name="connsiteX41" fmla="*/ 2386148 w 2482264"/>
              <a:gd name="connsiteY41" fmla="*/ 1471748 h 2621280"/>
              <a:gd name="connsiteX42" fmla="*/ 2377440 w 2482264"/>
              <a:gd name="connsiteY42" fmla="*/ 1576251 h 2621280"/>
              <a:gd name="connsiteX43" fmla="*/ 2386148 w 2482264"/>
              <a:gd name="connsiteY43" fmla="*/ 1706880 h 2621280"/>
              <a:gd name="connsiteX44" fmla="*/ 2394857 w 2482264"/>
              <a:gd name="connsiteY44" fmla="*/ 1759131 h 2621280"/>
              <a:gd name="connsiteX45" fmla="*/ 2403565 w 2482264"/>
              <a:gd name="connsiteY45" fmla="*/ 1837508 h 2621280"/>
              <a:gd name="connsiteX46" fmla="*/ 2412274 w 2482264"/>
              <a:gd name="connsiteY46" fmla="*/ 1898468 h 2621280"/>
              <a:gd name="connsiteX47" fmla="*/ 2412274 w 2482264"/>
              <a:gd name="connsiteY47" fmla="*/ 2133600 h 2621280"/>
              <a:gd name="connsiteX48" fmla="*/ 2386148 w 2482264"/>
              <a:gd name="connsiteY48" fmla="*/ 2185851 h 2621280"/>
              <a:gd name="connsiteX49" fmla="*/ 2386148 w 2482264"/>
              <a:gd name="connsiteY49" fmla="*/ 2272937 h 2621280"/>
              <a:gd name="connsiteX50" fmla="*/ 2386148 w 2482264"/>
              <a:gd name="connsiteY50" fmla="*/ 262128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82264" h="2621280">
                <a:moveTo>
                  <a:pt x="0" y="0"/>
                </a:moveTo>
                <a:cubicBezTo>
                  <a:pt x="31931" y="2903"/>
                  <a:pt x="63759" y="7373"/>
                  <a:pt x="95794" y="8708"/>
                </a:cubicBezTo>
                <a:cubicBezTo>
                  <a:pt x="502121" y="25638"/>
                  <a:pt x="298171" y="2438"/>
                  <a:pt x="487680" y="26125"/>
                </a:cubicBezTo>
                <a:cubicBezTo>
                  <a:pt x="559785" y="69389"/>
                  <a:pt x="502681" y="43104"/>
                  <a:pt x="600891" y="60960"/>
                </a:cubicBezTo>
                <a:cubicBezTo>
                  <a:pt x="631753" y="66571"/>
                  <a:pt x="640021" y="80524"/>
                  <a:pt x="670560" y="95794"/>
                </a:cubicBezTo>
                <a:cubicBezTo>
                  <a:pt x="701947" y="111488"/>
                  <a:pt x="758787" y="110713"/>
                  <a:pt x="783771" y="113211"/>
                </a:cubicBezTo>
                <a:cubicBezTo>
                  <a:pt x="852419" y="158975"/>
                  <a:pt x="793909" y="125677"/>
                  <a:pt x="957942" y="148045"/>
                </a:cubicBezTo>
                <a:cubicBezTo>
                  <a:pt x="972608" y="150045"/>
                  <a:pt x="986730" y="155574"/>
                  <a:pt x="1001485" y="156754"/>
                </a:cubicBezTo>
                <a:cubicBezTo>
                  <a:pt x="1059430" y="161390"/>
                  <a:pt x="1117600" y="162560"/>
                  <a:pt x="1175657" y="165463"/>
                </a:cubicBezTo>
                <a:cubicBezTo>
                  <a:pt x="1193074" y="168366"/>
                  <a:pt x="1210251" y="174171"/>
                  <a:pt x="1227908" y="174171"/>
                </a:cubicBezTo>
                <a:cubicBezTo>
                  <a:pt x="1434171" y="174171"/>
                  <a:pt x="1474485" y="169272"/>
                  <a:pt x="1637211" y="156754"/>
                </a:cubicBezTo>
                <a:cubicBezTo>
                  <a:pt x="1672045" y="168365"/>
                  <a:pt x="1708872" y="175167"/>
                  <a:pt x="1741714" y="191588"/>
                </a:cubicBezTo>
                <a:cubicBezTo>
                  <a:pt x="1759131" y="200297"/>
                  <a:pt x="1776943" y="208257"/>
                  <a:pt x="1793965" y="217714"/>
                </a:cubicBezTo>
                <a:cubicBezTo>
                  <a:pt x="1803114" y="222797"/>
                  <a:pt x="1810730" y="230450"/>
                  <a:pt x="1820091" y="235131"/>
                </a:cubicBezTo>
                <a:cubicBezTo>
                  <a:pt x="1828302" y="239236"/>
                  <a:pt x="1838006" y="239735"/>
                  <a:pt x="1846217" y="243840"/>
                </a:cubicBezTo>
                <a:cubicBezTo>
                  <a:pt x="1855578" y="248521"/>
                  <a:pt x="1863255" y="256064"/>
                  <a:pt x="1872342" y="261257"/>
                </a:cubicBezTo>
                <a:cubicBezTo>
                  <a:pt x="1939286" y="299511"/>
                  <a:pt x="1875407" y="254846"/>
                  <a:pt x="1942011" y="304800"/>
                </a:cubicBezTo>
                <a:cubicBezTo>
                  <a:pt x="1955708" y="339043"/>
                  <a:pt x="1961888" y="348806"/>
                  <a:pt x="1968137" y="383177"/>
                </a:cubicBezTo>
                <a:cubicBezTo>
                  <a:pt x="1971809" y="403372"/>
                  <a:pt x="1968509" y="425380"/>
                  <a:pt x="1976845" y="444137"/>
                </a:cubicBezTo>
                <a:cubicBezTo>
                  <a:pt x="1981096" y="453701"/>
                  <a:pt x="1994262" y="455748"/>
                  <a:pt x="2002971" y="461554"/>
                </a:cubicBezTo>
                <a:cubicBezTo>
                  <a:pt x="2005874" y="470263"/>
                  <a:pt x="2006172" y="480336"/>
                  <a:pt x="2011680" y="487680"/>
                </a:cubicBezTo>
                <a:cubicBezTo>
                  <a:pt x="2045036" y="532156"/>
                  <a:pt x="2043207" y="527218"/>
                  <a:pt x="2081348" y="539931"/>
                </a:cubicBezTo>
                <a:cubicBezTo>
                  <a:pt x="2084251" y="551542"/>
                  <a:pt x="2086908" y="563218"/>
                  <a:pt x="2090057" y="574765"/>
                </a:cubicBezTo>
                <a:cubicBezTo>
                  <a:pt x="2100256" y="612160"/>
                  <a:pt x="2108299" y="635087"/>
                  <a:pt x="2116182" y="670560"/>
                </a:cubicBezTo>
                <a:cubicBezTo>
                  <a:pt x="2119393" y="685009"/>
                  <a:pt x="2115804" y="702419"/>
                  <a:pt x="2124891" y="714103"/>
                </a:cubicBezTo>
                <a:cubicBezTo>
                  <a:pt x="2137742" y="730626"/>
                  <a:pt x="2177142" y="748937"/>
                  <a:pt x="2177142" y="748937"/>
                </a:cubicBezTo>
                <a:cubicBezTo>
                  <a:pt x="2207343" y="839536"/>
                  <a:pt x="2153859" y="703581"/>
                  <a:pt x="2220685" y="783771"/>
                </a:cubicBezTo>
                <a:cubicBezTo>
                  <a:pt x="2230161" y="795142"/>
                  <a:pt x="2219761" y="816076"/>
                  <a:pt x="2229394" y="827314"/>
                </a:cubicBezTo>
                <a:cubicBezTo>
                  <a:pt x="2239567" y="839183"/>
                  <a:pt x="2258569" y="838573"/>
                  <a:pt x="2272937" y="844731"/>
                </a:cubicBezTo>
                <a:cubicBezTo>
                  <a:pt x="2385676" y="893047"/>
                  <a:pt x="2317165" y="876460"/>
                  <a:pt x="2447108" y="888274"/>
                </a:cubicBezTo>
                <a:cubicBezTo>
                  <a:pt x="2455817" y="891177"/>
                  <a:pt x="2466743" y="890492"/>
                  <a:pt x="2473234" y="896983"/>
                </a:cubicBezTo>
                <a:cubicBezTo>
                  <a:pt x="2494888" y="918637"/>
                  <a:pt x="2471723" y="947456"/>
                  <a:pt x="2464525" y="966651"/>
                </a:cubicBezTo>
                <a:cubicBezTo>
                  <a:pt x="2461302" y="975246"/>
                  <a:pt x="2458043" y="983871"/>
                  <a:pt x="2455817" y="992777"/>
                </a:cubicBezTo>
                <a:cubicBezTo>
                  <a:pt x="2447509" y="1026008"/>
                  <a:pt x="2453583" y="1038553"/>
                  <a:pt x="2429691" y="1062445"/>
                </a:cubicBezTo>
                <a:cubicBezTo>
                  <a:pt x="2419428" y="1072708"/>
                  <a:pt x="2406468" y="1079862"/>
                  <a:pt x="2394857" y="1088571"/>
                </a:cubicBezTo>
                <a:cubicBezTo>
                  <a:pt x="2391954" y="1097280"/>
                  <a:pt x="2388374" y="1105791"/>
                  <a:pt x="2386148" y="1114697"/>
                </a:cubicBezTo>
                <a:cubicBezTo>
                  <a:pt x="2382558" y="1129057"/>
                  <a:pt x="2384784" y="1145388"/>
                  <a:pt x="2377440" y="1158240"/>
                </a:cubicBezTo>
                <a:cubicBezTo>
                  <a:pt x="2372247" y="1167327"/>
                  <a:pt x="2360023" y="1169851"/>
                  <a:pt x="2351314" y="1175657"/>
                </a:cubicBezTo>
                <a:cubicBezTo>
                  <a:pt x="2331271" y="1235787"/>
                  <a:pt x="2318968" y="1237861"/>
                  <a:pt x="2360022" y="1306285"/>
                </a:cubicBezTo>
                <a:cubicBezTo>
                  <a:pt x="2372695" y="1327407"/>
                  <a:pt x="2412274" y="1358537"/>
                  <a:pt x="2412274" y="1358537"/>
                </a:cubicBezTo>
                <a:cubicBezTo>
                  <a:pt x="2409371" y="1387566"/>
                  <a:pt x="2410125" y="1417197"/>
                  <a:pt x="2403565" y="1445623"/>
                </a:cubicBezTo>
                <a:cubicBezTo>
                  <a:pt x="2401212" y="1455821"/>
                  <a:pt x="2388201" y="1461485"/>
                  <a:pt x="2386148" y="1471748"/>
                </a:cubicBezTo>
                <a:cubicBezTo>
                  <a:pt x="2379293" y="1506024"/>
                  <a:pt x="2380343" y="1541417"/>
                  <a:pt x="2377440" y="1576251"/>
                </a:cubicBezTo>
                <a:cubicBezTo>
                  <a:pt x="2380343" y="1619794"/>
                  <a:pt x="2382011" y="1663437"/>
                  <a:pt x="2386148" y="1706880"/>
                </a:cubicBezTo>
                <a:cubicBezTo>
                  <a:pt x="2387822" y="1724458"/>
                  <a:pt x="2392523" y="1741629"/>
                  <a:pt x="2394857" y="1759131"/>
                </a:cubicBezTo>
                <a:cubicBezTo>
                  <a:pt x="2398331" y="1785187"/>
                  <a:pt x="2400305" y="1811425"/>
                  <a:pt x="2403565" y="1837508"/>
                </a:cubicBezTo>
                <a:cubicBezTo>
                  <a:pt x="2406111" y="1857876"/>
                  <a:pt x="2409371" y="1878148"/>
                  <a:pt x="2412274" y="1898468"/>
                </a:cubicBezTo>
                <a:cubicBezTo>
                  <a:pt x="2417385" y="1975143"/>
                  <a:pt x="2429349" y="2056762"/>
                  <a:pt x="2412274" y="2133600"/>
                </a:cubicBezTo>
                <a:cubicBezTo>
                  <a:pt x="2408050" y="2152609"/>
                  <a:pt x="2394857" y="2168434"/>
                  <a:pt x="2386148" y="2185851"/>
                </a:cubicBezTo>
                <a:cubicBezTo>
                  <a:pt x="2367369" y="2260972"/>
                  <a:pt x="2384013" y="2174716"/>
                  <a:pt x="2386148" y="2272937"/>
                </a:cubicBezTo>
                <a:cubicBezTo>
                  <a:pt x="2388671" y="2389024"/>
                  <a:pt x="2386148" y="2505166"/>
                  <a:pt x="2386148" y="262128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5" name="Freeform 14"/>
          <p:cNvSpPr/>
          <p:nvPr/>
        </p:nvSpPr>
        <p:spPr>
          <a:xfrm>
            <a:off x="4939821" y="2201680"/>
            <a:ext cx="420223" cy="920620"/>
          </a:xfrm>
          <a:custGeom>
            <a:avLst/>
            <a:gdLst>
              <a:gd name="connsiteX0" fmla="*/ 0 w 1323703"/>
              <a:gd name="connsiteY0" fmla="*/ 165463 h 2899954"/>
              <a:gd name="connsiteX1" fmla="*/ 60960 w 1323703"/>
              <a:gd name="connsiteY1" fmla="*/ 130628 h 2899954"/>
              <a:gd name="connsiteX2" fmla="*/ 139337 w 1323703"/>
              <a:gd name="connsiteY2" fmla="*/ 78377 h 2899954"/>
              <a:gd name="connsiteX3" fmla="*/ 148046 w 1323703"/>
              <a:gd name="connsiteY3" fmla="*/ 52251 h 2899954"/>
              <a:gd name="connsiteX4" fmla="*/ 174172 w 1323703"/>
              <a:gd name="connsiteY4" fmla="*/ 26125 h 2899954"/>
              <a:gd name="connsiteX5" fmla="*/ 261257 w 1323703"/>
              <a:gd name="connsiteY5" fmla="*/ 0 h 2899954"/>
              <a:gd name="connsiteX6" fmla="*/ 287383 w 1323703"/>
              <a:gd name="connsiteY6" fmla="*/ 8708 h 2899954"/>
              <a:gd name="connsiteX7" fmla="*/ 304800 w 1323703"/>
              <a:gd name="connsiteY7" fmla="*/ 78377 h 2899954"/>
              <a:gd name="connsiteX8" fmla="*/ 383177 w 1323703"/>
              <a:gd name="connsiteY8" fmla="*/ 113211 h 2899954"/>
              <a:gd name="connsiteX9" fmla="*/ 400595 w 1323703"/>
              <a:gd name="connsiteY9" fmla="*/ 139337 h 2899954"/>
              <a:gd name="connsiteX10" fmla="*/ 426720 w 1323703"/>
              <a:gd name="connsiteY10" fmla="*/ 156754 h 2899954"/>
              <a:gd name="connsiteX11" fmla="*/ 444137 w 1323703"/>
              <a:gd name="connsiteY11" fmla="*/ 191588 h 2899954"/>
              <a:gd name="connsiteX12" fmla="*/ 452846 w 1323703"/>
              <a:gd name="connsiteY12" fmla="*/ 296091 h 2899954"/>
              <a:gd name="connsiteX13" fmla="*/ 539932 w 1323703"/>
              <a:gd name="connsiteY13" fmla="*/ 322217 h 2899954"/>
              <a:gd name="connsiteX14" fmla="*/ 548640 w 1323703"/>
              <a:gd name="connsiteY14" fmla="*/ 418011 h 2899954"/>
              <a:gd name="connsiteX15" fmla="*/ 557349 w 1323703"/>
              <a:gd name="connsiteY15" fmla="*/ 513805 h 2899954"/>
              <a:gd name="connsiteX16" fmla="*/ 566057 w 1323703"/>
              <a:gd name="connsiteY16" fmla="*/ 539931 h 2899954"/>
              <a:gd name="connsiteX17" fmla="*/ 574766 w 1323703"/>
              <a:gd name="connsiteY17" fmla="*/ 574765 h 2899954"/>
              <a:gd name="connsiteX18" fmla="*/ 566057 w 1323703"/>
              <a:gd name="connsiteY18" fmla="*/ 618308 h 2899954"/>
              <a:gd name="connsiteX19" fmla="*/ 539932 w 1323703"/>
              <a:gd name="connsiteY19" fmla="*/ 653143 h 2899954"/>
              <a:gd name="connsiteX20" fmla="*/ 531223 w 1323703"/>
              <a:gd name="connsiteY20" fmla="*/ 844731 h 2899954"/>
              <a:gd name="connsiteX21" fmla="*/ 548640 w 1323703"/>
              <a:gd name="connsiteY21" fmla="*/ 1053737 h 2899954"/>
              <a:gd name="connsiteX22" fmla="*/ 574766 w 1323703"/>
              <a:gd name="connsiteY22" fmla="*/ 1088571 h 2899954"/>
              <a:gd name="connsiteX23" fmla="*/ 583475 w 1323703"/>
              <a:gd name="connsiteY23" fmla="*/ 1428205 h 2899954"/>
              <a:gd name="connsiteX24" fmla="*/ 557349 w 1323703"/>
              <a:gd name="connsiteY24" fmla="*/ 1672045 h 2899954"/>
              <a:gd name="connsiteX25" fmla="*/ 522515 w 1323703"/>
              <a:gd name="connsiteY25" fmla="*/ 1976845 h 2899954"/>
              <a:gd name="connsiteX26" fmla="*/ 513806 w 1323703"/>
              <a:gd name="connsiteY26" fmla="*/ 2002971 h 2899954"/>
              <a:gd name="connsiteX27" fmla="*/ 566057 w 1323703"/>
              <a:gd name="connsiteY27" fmla="*/ 2142308 h 2899954"/>
              <a:gd name="connsiteX28" fmla="*/ 583475 w 1323703"/>
              <a:gd name="connsiteY28" fmla="*/ 2177143 h 2899954"/>
              <a:gd name="connsiteX29" fmla="*/ 609600 w 1323703"/>
              <a:gd name="connsiteY29" fmla="*/ 2185851 h 2899954"/>
              <a:gd name="connsiteX30" fmla="*/ 635726 w 1323703"/>
              <a:gd name="connsiteY30" fmla="*/ 2360023 h 2899954"/>
              <a:gd name="connsiteX31" fmla="*/ 661852 w 1323703"/>
              <a:gd name="connsiteY31" fmla="*/ 2368731 h 2899954"/>
              <a:gd name="connsiteX32" fmla="*/ 687977 w 1323703"/>
              <a:gd name="connsiteY32" fmla="*/ 2464525 h 2899954"/>
              <a:gd name="connsiteX33" fmla="*/ 696686 w 1323703"/>
              <a:gd name="connsiteY33" fmla="*/ 2499360 h 2899954"/>
              <a:gd name="connsiteX34" fmla="*/ 722812 w 1323703"/>
              <a:gd name="connsiteY34" fmla="*/ 2508068 h 2899954"/>
              <a:gd name="connsiteX35" fmla="*/ 748937 w 1323703"/>
              <a:gd name="connsiteY35" fmla="*/ 2577737 h 2899954"/>
              <a:gd name="connsiteX36" fmla="*/ 757646 w 1323703"/>
              <a:gd name="connsiteY36" fmla="*/ 2603863 h 2899954"/>
              <a:gd name="connsiteX37" fmla="*/ 809897 w 1323703"/>
              <a:gd name="connsiteY37" fmla="*/ 2656114 h 2899954"/>
              <a:gd name="connsiteX38" fmla="*/ 844732 w 1323703"/>
              <a:gd name="connsiteY38" fmla="*/ 2690948 h 2899954"/>
              <a:gd name="connsiteX39" fmla="*/ 870857 w 1323703"/>
              <a:gd name="connsiteY39" fmla="*/ 2708365 h 2899954"/>
              <a:gd name="connsiteX40" fmla="*/ 931817 w 1323703"/>
              <a:gd name="connsiteY40" fmla="*/ 2743200 h 2899954"/>
              <a:gd name="connsiteX41" fmla="*/ 992777 w 1323703"/>
              <a:gd name="connsiteY41" fmla="*/ 2795451 h 2899954"/>
              <a:gd name="connsiteX42" fmla="*/ 1071155 w 1323703"/>
              <a:gd name="connsiteY42" fmla="*/ 2812868 h 2899954"/>
              <a:gd name="connsiteX43" fmla="*/ 1114697 w 1323703"/>
              <a:gd name="connsiteY43" fmla="*/ 2830285 h 2899954"/>
              <a:gd name="connsiteX44" fmla="*/ 1184366 w 1323703"/>
              <a:gd name="connsiteY44" fmla="*/ 2865120 h 2899954"/>
              <a:gd name="connsiteX45" fmla="*/ 1297577 w 1323703"/>
              <a:gd name="connsiteY45" fmla="*/ 2882537 h 2899954"/>
              <a:gd name="connsiteX46" fmla="*/ 1323703 w 1323703"/>
              <a:gd name="connsiteY46" fmla="*/ 2899954 h 289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23703" h="2899954">
                <a:moveTo>
                  <a:pt x="0" y="165463"/>
                </a:moveTo>
                <a:cubicBezTo>
                  <a:pt x="20320" y="153851"/>
                  <a:pt x="41114" y="143032"/>
                  <a:pt x="60960" y="130628"/>
                </a:cubicBezTo>
                <a:cubicBezTo>
                  <a:pt x="87586" y="113986"/>
                  <a:pt x="139337" y="78377"/>
                  <a:pt x="139337" y="78377"/>
                </a:cubicBezTo>
                <a:cubicBezTo>
                  <a:pt x="142240" y="69668"/>
                  <a:pt x="142954" y="59889"/>
                  <a:pt x="148046" y="52251"/>
                </a:cubicBezTo>
                <a:cubicBezTo>
                  <a:pt x="154878" y="42004"/>
                  <a:pt x="163406" y="32106"/>
                  <a:pt x="174172" y="26125"/>
                </a:cubicBezTo>
                <a:cubicBezTo>
                  <a:pt x="191521" y="16487"/>
                  <a:pt x="238767" y="5622"/>
                  <a:pt x="261257" y="0"/>
                </a:cubicBezTo>
                <a:cubicBezTo>
                  <a:pt x="269966" y="2903"/>
                  <a:pt x="282291" y="1070"/>
                  <a:pt x="287383" y="8708"/>
                </a:cubicBezTo>
                <a:cubicBezTo>
                  <a:pt x="293879" y="18451"/>
                  <a:pt x="293901" y="64753"/>
                  <a:pt x="304800" y="78377"/>
                </a:cubicBezTo>
                <a:cubicBezTo>
                  <a:pt x="319854" y="97195"/>
                  <a:pt x="367212" y="107889"/>
                  <a:pt x="383177" y="113211"/>
                </a:cubicBezTo>
                <a:cubicBezTo>
                  <a:pt x="388983" y="121920"/>
                  <a:pt x="393194" y="131936"/>
                  <a:pt x="400595" y="139337"/>
                </a:cubicBezTo>
                <a:cubicBezTo>
                  <a:pt x="407996" y="146738"/>
                  <a:pt x="420020" y="148714"/>
                  <a:pt x="426720" y="156754"/>
                </a:cubicBezTo>
                <a:cubicBezTo>
                  <a:pt x="435031" y="166727"/>
                  <a:pt x="438331" y="179977"/>
                  <a:pt x="444137" y="191588"/>
                </a:cubicBezTo>
                <a:cubicBezTo>
                  <a:pt x="447040" y="226422"/>
                  <a:pt x="439076" y="263962"/>
                  <a:pt x="452846" y="296091"/>
                </a:cubicBezTo>
                <a:cubicBezTo>
                  <a:pt x="458216" y="308622"/>
                  <a:pt x="530218" y="320274"/>
                  <a:pt x="539932" y="322217"/>
                </a:cubicBezTo>
                <a:cubicBezTo>
                  <a:pt x="574806" y="374529"/>
                  <a:pt x="548640" y="322946"/>
                  <a:pt x="548640" y="418011"/>
                </a:cubicBezTo>
                <a:cubicBezTo>
                  <a:pt x="548640" y="450074"/>
                  <a:pt x="552815" y="482064"/>
                  <a:pt x="557349" y="513805"/>
                </a:cubicBezTo>
                <a:cubicBezTo>
                  <a:pt x="558647" y="522892"/>
                  <a:pt x="563535" y="531105"/>
                  <a:pt x="566057" y="539931"/>
                </a:cubicBezTo>
                <a:cubicBezTo>
                  <a:pt x="569345" y="551439"/>
                  <a:pt x="571863" y="563154"/>
                  <a:pt x="574766" y="574765"/>
                </a:cubicBezTo>
                <a:cubicBezTo>
                  <a:pt x="571863" y="589279"/>
                  <a:pt x="572068" y="604782"/>
                  <a:pt x="566057" y="618308"/>
                </a:cubicBezTo>
                <a:cubicBezTo>
                  <a:pt x="560162" y="631571"/>
                  <a:pt x="542139" y="638797"/>
                  <a:pt x="539932" y="653143"/>
                </a:cubicBezTo>
                <a:cubicBezTo>
                  <a:pt x="530211" y="716328"/>
                  <a:pt x="534126" y="780868"/>
                  <a:pt x="531223" y="844731"/>
                </a:cubicBezTo>
                <a:cubicBezTo>
                  <a:pt x="537029" y="914400"/>
                  <a:pt x="536350" y="984916"/>
                  <a:pt x="548640" y="1053737"/>
                </a:cubicBezTo>
                <a:cubicBezTo>
                  <a:pt x="551191" y="1068025"/>
                  <a:pt x="573422" y="1074119"/>
                  <a:pt x="574766" y="1088571"/>
                </a:cubicBezTo>
                <a:cubicBezTo>
                  <a:pt x="585256" y="1201333"/>
                  <a:pt x="580572" y="1314994"/>
                  <a:pt x="583475" y="1428205"/>
                </a:cubicBezTo>
                <a:cubicBezTo>
                  <a:pt x="552709" y="1643556"/>
                  <a:pt x="576510" y="1456480"/>
                  <a:pt x="557349" y="1672045"/>
                </a:cubicBezTo>
                <a:cubicBezTo>
                  <a:pt x="548233" y="1774605"/>
                  <a:pt x="550745" y="1878040"/>
                  <a:pt x="522515" y="1976845"/>
                </a:cubicBezTo>
                <a:cubicBezTo>
                  <a:pt x="519993" y="1985672"/>
                  <a:pt x="516709" y="1994262"/>
                  <a:pt x="513806" y="2002971"/>
                </a:cubicBezTo>
                <a:cubicBezTo>
                  <a:pt x="531223" y="2049417"/>
                  <a:pt x="547635" y="2096252"/>
                  <a:pt x="566057" y="2142308"/>
                </a:cubicBezTo>
                <a:cubicBezTo>
                  <a:pt x="570879" y="2154362"/>
                  <a:pt x="574295" y="2167963"/>
                  <a:pt x="583475" y="2177143"/>
                </a:cubicBezTo>
                <a:cubicBezTo>
                  <a:pt x="589966" y="2183634"/>
                  <a:pt x="600892" y="2182948"/>
                  <a:pt x="609600" y="2185851"/>
                </a:cubicBezTo>
                <a:cubicBezTo>
                  <a:pt x="609772" y="2188776"/>
                  <a:pt x="592826" y="2325703"/>
                  <a:pt x="635726" y="2360023"/>
                </a:cubicBezTo>
                <a:cubicBezTo>
                  <a:pt x="642894" y="2365757"/>
                  <a:pt x="653143" y="2365828"/>
                  <a:pt x="661852" y="2368731"/>
                </a:cubicBezTo>
                <a:cubicBezTo>
                  <a:pt x="681854" y="2528755"/>
                  <a:pt x="653108" y="2383164"/>
                  <a:pt x="687977" y="2464525"/>
                </a:cubicBezTo>
                <a:cubicBezTo>
                  <a:pt x="692692" y="2475526"/>
                  <a:pt x="689209" y="2490014"/>
                  <a:pt x="696686" y="2499360"/>
                </a:cubicBezTo>
                <a:cubicBezTo>
                  <a:pt x="702421" y="2506528"/>
                  <a:pt x="714103" y="2505165"/>
                  <a:pt x="722812" y="2508068"/>
                </a:cubicBezTo>
                <a:cubicBezTo>
                  <a:pt x="739612" y="2592073"/>
                  <a:pt x="719039" y="2517941"/>
                  <a:pt x="748937" y="2577737"/>
                </a:cubicBezTo>
                <a:cubicBezTo>
                  <a:pt x="753042" y="2585948"/>
                  <a:pt x="752010" y="2596617"/>
                  <a:pt x="757646" y="2603863"/>
                </a:cubicBezTo>
                <a:cubicBezTo>
                  <a:pt x="772768" y="2623306"/>
                  <a:pt x="792480" y="2638697"/>
                  <a:pt x="809897" y="2656114"/>
                </a:cubicBezTo>
                <a:cubicBezTo>
                  <a:pt x="821509" y="2667725"/>
                  <a:pt x="831069" y="2681839"/>
                  <a:pt x="844732" y="2690948"/>
                </a:cubicBezTo>
                <a:cubicBezTo>
                  <a:pt x="853440" y="2696754"/>
                  <a:pt x="861770" y="2703172"/>
                  <a:pt x="870857" y="2708365"/>
                </a:cubicBezTo>
                <a:cubicBezTo>
                  <a:pt x="902147" y="2726245"/>
                  <a:pt x="905295" y="2721983"/>
                  <a:pt x="931817" y="2743200"/>
                </a:cubicBezTo>
                <a:cubicBezTo>
                  <a:pt x="952715" y="2759919"/>
                  <a:pt x="970852" y="2780104"/>
                  <a:pt x="992777" y="2795451"/>
                </a:cubicBezTo>
                <a:cubicBezTo>
                  <a:pt x="1006178" y="2804832"/>
                  <a:pt x="1066547" y="2812100"/>
                  <a:pt x="1071155" y="2812868"/>
                </a:cubicBezTo>
                <a:cubicBezTo>
                  <a:pt x="1085669" y="2818674"/>
                  <a:pt x="1100504" y="2823734"/>
                  <a:pt x="1114697" y="2830285"/>
                </a:cubicBezTo>
                <a:cubicBezTo>
                  <a:pt x="1138271" y="2841166"/>
                  <a:pt x="1159914" y="2856387"/>
                  <a:pt x="1184366" y="2865120"/>
                </a:cubicBezTo>
                <a:cubicBezTo>
                  <a:pt x="1192416" y="2867995"/>
                  <a:pt x="1294057" y="2882034"/>
                  <a:pt x="1297577" y="2882537"/>
                </a:cubicBezTo>
                <a:lnTo>
                  <a:pt x="1323703" y="2899954"/>
                </a:ln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8" name="Freeform 17"/>
          <p:cNvSpPr/>
          <p:nvPr/>
        </p:nvSpPr>
        <p:spPr>
          <a:xfrm>
            <a:off x="4995114" y="2419605"/>
            <a:ext cx="362166" cy="697166"/>
          </a:xfrm>
          <a:custGeom>
            <a:avLst/>
            <a:gdLst>
              <a:gd name="connsiteX0" fmla="*/ 1140823 w 1140823"/>
              <a:gd name="connsiteY0" fmla="*/ 2196072 h 2196072"/>
              <a:gd name="connsiteX1" fmla="*/ 984068 w 1140823"/>
              <a:gd name="connsiteY1" fmla="*/ 1995775 h 2196072"/>
              <a:gd name="connsiteX2" fmla="*/ 931817 w 1140823"/>
              <a:gd name="connsiteY2" fmla="*/ 1978358 h 2196072"/>
              <a:gd name="connsiteX3" fmla="*/ 862148 w 1140823"/>
              <a:gd name="connsiteY3" fmla="*/ 1960940 h 2196072"/>
              <a:gd name="connsiteX4" fmla="*/ 836023 w 1140823"/>
              <a:gd name="connsiteY4" fmla="*/ 1934815 h 2196072"/>
              <a:gd name="connsiteX5" fmla="*/ 827314 w 1140823"/>
              <a:gd name="connsiteY5" fmla="*/ 1830312 h 2196072"/>
              <a:gd name="connsiteX6" fmla="*/ 818605 w 1140823"/>
              <a:gd name="connsiteY6" fmla="*/ 1795478 h 2196072"/>
              <a:gd name="connsiteX7" fmla="*/ 809897 w 1140823"/>
              <a:gd name="connsiteY7" fmla="*/ 1769352 h 2196072"/>
              <a:gd name="connsiteX8" fmla="*/ 783771 w 1140823"/>
              <a:gd name="connsiteY8" fmla="*/ 1751935 h 2196072"/>
              <a:gd name="connsiteX9" fmla="*/ 748937 w 1140823"/>
              <a:gd name="connsiteY9" fmla="*/ 1621306 h 2196072"/>
              <a:gd name="connsiteX10" fmla="*/ 722811 w 1140823"/>
              <a:gd name="connsiteY10" fmla="*/ 1612598 h 2196072"/>
              <a:gd name="connsiteX11" fmla="*/ 705394 w 1140823"/>
              <a:gd name="connsiteY11" fmla="*/ 1595180 h 2196072"/>
              <a:gd name="connsiteX12" fmla="*/ 687977 w 1140823"/>
              <a:gd name="connsiteY12" fmla="*/ 1569055 h 2196072"/>
              <a:gd name="connsiteX13" fmla="*/ 661851 w 1140823"/>
              <a:gd name="connsiteY13" fmla="*/ 1551638 h 2196072"/>
              <a:gd name="connsiteX14" fmla="*/ 644434 w 1140823"/>
              <a:gd name="connsiteY14" fmla="*/ 1534220 h 2196072"/>
              <a:gd name="connsiteX15" fmla="*/ 635725 w 1140823"/>
              <a:gd name="connsiteY15" fmla="*/ 1508095 h 2196072"/>
              <a:gd name="connsiteX16" fmla="*/ 592183 w 1140823"/>
              <a:gd name="connsiteY16" fmla="*/ 1473260 h 2196072"/>
              <a:gd name="connsiteX17" fmla="*/ 557348 w 1140823"/>
              <a:gd name="connsiteY17" fmla="*/ 1394883 h 2196072"/>
              <a:gd name="connsiteX18" fmla="*/ 531223 w 1140823"/>
              <a:gd name="connsiteY18" fmla="*/ 1377466 h 2196072"/>
              <a:gd name="connsiteX19" fmla="*/ 505097 w 1140823"/>
              <a:gd name="connsiteY19" fmla="*/ 1368758 h 2196072"/>
              <a:gd name="connsiteX20" fmla="*/ 470263 w 1140823"/>
              <a:gd name="connsiteY20" fmla="*/ 1325215 h 2196072"/>
              <a:gd name="connsiteX21" fmla="*/ 452845 w 1140823"/>
              <a:gd name="connsiteY21" fmla="*/ 1272963 h 2196072"/>
              <a:gd name="connsiteX22" fmla="*/ 444137 w 1140823"/>
              <a:gd name="connsiteY22" fmla="*/ 1220712 h 2196072"/>
              <a:gd name="connsiteX23" fmla="*/ 461554 w 1140823"/>
              <a:gd name="connsiteY23" fmla="*/ 1098792 h 2196072"/>
              <a:gd name="connsiteX24" fmla="*/ 470263 w 1140823"/>
              <a:gd name="connsiteY24" fmla="*/ 1072666 h 2196072"/>
              <a:gd name="connsiteX25" fmla="*/ 487680 w 1140823"/>
              <a:gd name="connsiteY25" fmla="*/ 968163 h 2196072"/>
              <a:gd name="connsiteX26" fmla="*/ 496388 w 1140823"/>
              <a:gd name="connsiteY26" fmla="*/ 942038 h 2196072"/>
              <a:gd name="connsiteX27" fmla="*/ 505097 w 1140823"/>
              <a:gd name="connsiteY27" fmla="*/ 881078 h 2196072"/>
              <a:gd name="connsiteX28" fmla="*/ 487680 w 1140823"/>
              <a:gd name="connsiteY28" fmla="*/ 698198 h 2196072"/>
              <a:gd name="connsiteX29" fmla="*/ 470263 w 1140823"/>
              <a:gd name="connsiteY29" fmla="*/ 576278 h 2196072"/>
              <a:gd name="connsiteX30" fmla="*/ 461554 w 1140823"/>
              <a:gd name="connsiteY30" fmla="*/ 288895 h 2196072"/>
              <a:gd name="connsiteX31" fmla="*/ 444137 w 1140823"/>
              <a:gd name="connsiteY31" fmla="*/ 262769 h 2196072"/>
              <a:gd name="connsiteX32" fmla="*/ 418011 w 1140823"/>
              <a:gd name="connsiteY32" fmla="*/ 210518 h 2196072"/>
              <a:gd name="connsiteX33" fmla="*/ 383177 w 1140823"/>
              <a:gd name="connsiteY33" fmla="*/ 36346 h 2196072"/>
              <a:gd name="connsiteX34" fmla="*/ 313508 w 1140823"/>
              <a:gd name="connsiteY34" fmla="*/ 27638 h 2196072"/>
              <a:gd name="connsiteX35" fmla="*/ 296091 w 1140823"/>
              <a:gd name="connsiteY35" fmla="*/ 10220 h 2196072"/>
              <a:gd name="connsiteX36" fmla="*/ 104503 w 1140823"/>
              <a:gd name="connsiteY36" fmla="*/ 10220 h 2196072"/>
              <a:gd name="connsiteX37" fmla="*/ 0 w 1140823"/>
              <a:gd name="connsiteY37" fmla="*/ 10220 h 219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40823" h="2196072">
                <a:moveTo>
                  <a:pt x="1140823" y="2196072"/>
                </a:moveTo>
                <a:cubicBezTo>
                  <a:pt x="1088571" y="2129306"/>
                  <a:pt x="1064499" y="2022585"/>
                  <a:pt x="984068" y="1995775"/>
                </a:cubicBezTo>
                <a:cubicBezTo>
                  <a:pt x="966651" y="1989969"/>
                  <a:pt x="949820" y="1981959"/>
                  <a:pt x="931817" y="1978358"/>
                </a:cubicBezTo>
                <a:cubicBezTo>
                  <a:pt x="879273" y="1967849"/>
                  <a:pt x="902316" y="1974330"/>
                  <a:pt x="862148" y="1960940"/>
                </a:cubicBezTo>
                <a:cubicBezTo>
                  <a:pt x="853440" y="1952232"/>
                  <a:pt x="839196" y="1946715"/>
                  <a:pt x="836023" y="1934815"/>
                </a:cubicBezTo>
                <a:cubicBezTo>
                  <a:pt x="827016" y="1901040"/>
                  <a:pt x="831650" y="1864997"/>
                  <a:pt x="827314" y="1830312"/>
                </a:cubicBezTo>
                <a:cubicBezTo>
                  <a:pt x="825829" y="1818436"/>
                  <a:pt x="821893" y="1806986"/>
                  <a:pt x="818605" y="1795478"/>
                </a:cubicBezTo>
                <a:cubicBezTo>
                  <a:pt x="816083" y="1786652"/>
                  <a:pt x="815631" y="1776520"/>
                  <a:pt x="809897" y="1769352"/>
                </a:cubicBezTo>
                <a:cubicBezTo>
                  <a:pt x="803359" y="1761179"/>
                  <a:pt x="792480" y="1757741"/>
                  <a:pt x="783771" y="1751935"/>
                </a:cubicBezTo>
                <a:cubicBezTo>
                  <a:pt x="781442" y="1737963"/>
                  <a:pt x="780961" y="1646925"/>
                  <a:pt x="748937" y="1621306"/>
                </a:cubicBezTo>
                <a:cubicBezTo>
                  <a:pt x="741769" y="1615572"/>
                  <a:pt x="731520" y="1615501"/>
                  <a:pt x="722811" y="1612598"/>
                </a:cubicBezTo>
                <a:cubicBezTo>
                  <a:pt x="717005" y="1606792"/>
                  <a:pt x="710523" y="1601591"/>
                  <a:pt x="705394" y="1595180"/>
                </a:cubicBezTo>
                <a:cubicBezTo>
                  <a:pt x="698856" y="1587007"/>
                  <a:pt x="695378" y="1576456"/>
                  <a:pt x="687977" y="1569055"/>
                </a:cubicBezTo>
                <a:cubicBezTo>
                  <a:pt x="680576" y="1561654"/>
                  <a:pt x="670024" y="1558176"/>
                  <a:pt x="661851" y="1551638"/>
                </a:cubicBezTo>
                <a:cubicBezTo>
                  <a:pt x="655440" y="1546509"/>
                  <a:pt x="650240" y="1540026"/>
                  <a:pt x="644434" y="1534220"/>
                </a:cubicBezTo>
                <a:cubicBezTo>
                  <a:pt x="641531" y="1525512"/>
                  <a:pt x="642216" y="1514586"/>
                  <a:pt x="635725" y="1508095"/>
                </a:cubicBezTo>
                <a:cubicBezTo>
                  <a:pt x="592286" y="1464656"/>
                  <a:pt x="623112" y="1542849"/>
                  <a:pt x="592183" y="1473260"/>
                </a:cubicBezTo>
                <a:cubicBezTo>
                  <a:pt x="578387" y="1442219"/>
                  <a:pt x="580997" y="1418533"/>
                  <a:pt x="557348" y="1394883"/>
                </a:cubicBezTo>
                <a:cubicBezTo>
                  <a:pt x="549947" y="1387482"/>
                  <a:pt x="540584" y="1382147"/>
                  <a:pt x="531223" y="1377466"/>
                </a:cubicBezTo>
                <a:cubicBezTo>
                  <a:pt x="523012" y="1373361"/>
                  <a:pt x="513806" y="1371661"/>
                  <a:pt x="505097" y="1368758"/>
                </a:cubicBezTo>
                <a:cubicBezTo>
                  <a:pt x="490622" y="1354282"/>
                  <a:pt x="479051" y="1344987"/>
                  <a:pt x="470263" y="1325215"/>
                </a:cubicBezTo>
                <a:cubicBezTo>
                  <a:pt x="462806" y="1308438"/>
                  <a:pt x="452845" y="1272963"/>
                  <a:pt x="452845" y="1272963"/>
                </a:cubicBezTo>
                <a:cubicBezTo>
                  <a:pt x="449942" y="1255546"/>
                  <a:pt x="444137" y="1238369"/>
                  <a:pt x="444137" y="1220712"/>
                </a:cubicBezTo>
                <a:cubicBezTo>
                  <a:pt x="444137" y="1175596"/>
                  <a:pt x="449830" y="1139823"/>
                  <a:pt x="461554" y="1098792"/>
                </a:cubicBezTo>
                <a:cubicBezTo>
                  <a:pt x="464076" y="1089965"/>
                  <a:pt x="467360" y="1081375"/>
                  <a:pt x="470263" y="1072666"/>
                </a:cubicBezTo>
                <a:cubicBezTo>
                  <a:pt x="475180" y="1038246"/>
                  <a:pt x="479189" y="1002129"/>
                  <a:pt x="487680" y="968163"/>
                </a:cubicBezTo>
                <a:cubicBezTo>
                  <a:pt x="489906" y="959258"/>
                  <a:pt x="493485" y="950746"/>
                  <a:pt x="496388" y="942038"/>
                </a:cubicBezTo>
                <a:cubicBezTo>
                  <a:pt x="499291" y="921718"/>
                  <a:pt x="505097" y="901604"/>
                  <a:pt x="505097" y="881078"/>
                </a:cubicBezTo>
                <a:cubicBezTo>
                  <a:pt x="505097" y="842597"/>
                  <a:pt x="492057" y="741969"/>
                  <a:pt x="487680" y="698198"/>
                </a:cubicBezTo>
                <a:cubicBezTo>
                  <a:pt x="476778" y="589175"/>
                  <a:pt x="489500" y="633991"/>
                  <a:pt x="470263" y="576278"/>
                </a:cubicBezTo>
                <a:cubicBezTo>
                  <a:pt x="467360" y="480484"/>
                  <a:pt x="469513" y="384402"/>
                  <a:pt x="461554" y="288895"/>
                </a:cubicBezTo>
                <a:cubicBezTo>
                  <a:pt x="460685" y="278465"/>
                  <a:pt x="448818" y="272130"/>
                  <a:pt x="444137" y="262769"/>
                </a:cubicBezTo>
                <a:cubicBezTo>
                  <a:pt x="408085" y="190664"/>
                  <a:pt x="467921" y="285382"/>
                  <a:pt x="418011" y="210518"/>
                </a:cubicBezTo>
                <a:cubicBezTo>
                  <a:pt x="412625" y="108168"/>
                  <a:pt x="461067" y="50508"/>
                  <a:pt x="383177" y="36346"/>
                </a:cubicBezTo>
                <a:cubicBezTo>
                  <a:pt x="360151" y="32159"/>
                  <a:pt x="336731" y="30541"/>
                  <a:pt x="313508" y="27638"/>
                </a:cubicBezTo>
                <a:cubicBezTo>
                  <a:pt x="307702" y="21832"/>
                  <a:pt x="304119" y="11940"/>
                  <a:pt x="296091" y="10220"/>
                </a:cubicBezTo>
                <a:cubicBezTo>
                  <a:pt x="199201" y="-10542"/>
                  <a:pt x="195752" y="6073"/>
                  <a:pt x="104503" y="10220"/>
                </a:cubicBezTo>
                <a:cubicBezTo>
                  <a:pt x="69705" y="11802"/>
                  <a:pt x="34834" y="10220"/>
                  <a:pt x="0" y="1022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89" name="Freeform 88"/>
          <p:cNvSpPr/>
          <p:nvPr/>
        </p:nvSpPr>
        <p:spPr>
          <a:xfrm>
            <a:off x="4962238" y="2415886"/>
            <a:ext cx="362166" cy="697166"/>
          </a:xfrm>
          <a:custGeom>
            <a:avLst/>
            <a:gdLst>
              <a:gd name="connsiteX0" fmla="*/ 1140823 w 1140823"/>
              <a:gd name="connsiteY0" fmla="*/ 2196072 h 2196072"/>
              <a:gd name="connsiteX1" fmla="*/ 984068 w 1140823"/>
              <a:gd name="connsiteY1" fmla="*/ 1995775 h 2196072"/>
              <a:gd name="connsiteX2" fmla="*/ 931817 w 1140823"/>
              <a:gd name="connsiteY2" fmla="*/ 1978358 h 2196072"/>
              <a:gd name="connsiteX3" fmla="*/ 862148 w 1140823"/>
              <a:gd name="connsiteY3" fmla="*/ 1960940 h 2196072"/>
              <a:gd name="connsiteX4" fmla="*/ 836023 w 1140823"/>
              <a:gd name="connsiteY4" fmla="*/ 1934815 h 2196072"/>
              <a:gd name="connsiteX5" fmla="*/ 827314 w 1140823"/>
              <a:gd name="connsiteY5" fmla="*/ 1830312 h 2196072"/>
              <a:gd name="connsiteX6" fmla="*/ 818605 w 1140823"/>
              <a:gd name="connsiteY6" fmla="*/ 1795478 h 2196072"/>
              <a:gd name="connsiteX7" fmla="*/ 809897 w 1140823"/>
              <a:gd name="connsiteY7" fmla="*/ 1769352 h 2196072"/>
              <a:gd name="connsiteX8" fmla="*/ 783771 w 1140823"/>
              <a:gd name="connsiteY8" fmla="*/ 1751935 h 2196072"/>
              <a:gd name="connsiteX9" fmla="*/ 748937 w 1140823"/>
              <a:gd name="connsiteY9" fmla="*/ 1621306 h 2196072"/>
              <a:gd name="connsiteX10" fmla="*/ 722811 w 1140823"/>
              <a:gd name="connsiteY10" fmla="*/ 1612598 h 2196072"/>
              <a:gd name="connsiteX11" fmla="*/ 705394 w 1140823"/>
              <a:gd name="connsiteY11" fmla="*/ 1595180 h 2196072"/>
              <a:gd name="connsiteX12" fmla="*/ 687977 w 1140823"/>
              <a:gd name="connsiteY12" fmla="*/ 1569055 h 2196072"/>
              <a:gd name="connsiteX13" fmla="*/ 661851 w 1140823"/>
              <a:gd name="connsiteY13" fmla="*/ 1551638 h 2196072"/>
              <a:gd name="connsiteX14" fmla="*/ 644434 w 1140823"/>
              <a:gd name="connsiteY14" fmla="*/ 1534220 h 2196072"/>
              <a:gd name="connsiteX15" fmla="*/ 635725 w 1140823"/>
              <a:gd name="connsiteY15" fmla="*/ 1508095 h 2196072"/>
              <a:gd name="connsiteX16" fmla="*/ 592183 w 1140823"/>
              <a:gd name="connsiteY16" fmla="*/ 1473260 h 2196072"/>
              <a:gd name="connsiteX17" fmla="*/ 557348 w 1140823"/>
              <a:gd name="connsiteY17" fmla="*/ 1394883 h 2196072"/>
              <a:gd name="connsiteX18" fmla="*/ 531223 w 1140823"/>
              <a:gd name="connsiteY18" fmla="*/ 1377466 h 2196072"/>
              <a:gd name="connsiteX19" fmla="*/ 505097 w 1140823"/>
              <a:gd name="connsiteY19" fmla="*/ 1368758 h 2196072"/>
              <a:gd name="connsiteX20" fmla="*/ 470263 w 1140823"/>
              <a:gd name="connsiteY20" fmla="*/ 1325215 h 2196072"/>
              <a:gd name="connsiteX21" fmla="*/ 452845 w 1140823"/>
              <a:gd name="connsiteY21" fmla="*/ 1272963 h 2196072"/>
              <a:gd name="connsiteX22" fmla="*/ 444137 w 1140823"/>
              <a:gd name="connsiteY22" fmla="*/ 1220712 h 2196072"/>
              <a:gd name="connsiteX23" fmla="*/ 461554 w 1140823"/>
              <a:gd name="connsiteY23" fmla="*/ 1098792 h 2196072"/>
              <a:gd name="connsiteX24" fmla="*/ 470263 w 1140823"/>
              <a:gd name="connsiteY24" fmla="*/ 1072666 h 2196072"/>
              <a:gd name="connsiteX25" fmla="*/ 487680 w 1140823"/>
              <a:gd name="connsiteY25" fmla="*/ 968163 h 2196072"/>
              <a:gd name="connsiteX26" fmla="*/ 496388 w 1140823"/>
              <a:gd name="connsiteY26" fmla="*/ 942038 h 2196072"/>
              <a:gd name="connsiteX27" fmla="*/ 505097 w 1140823"/>
              <a:gd name="connsiteY27" fmla="*/ 881078 h 2196072"/>
              <a:gd name="connsiteX28" fmla="*/ 487680 w 1140823"/>
              <a:gd name="connsiteY28" fmla="*/ 698198 h 2196072"/>
              <a:gd name="connsiteX29" fmla="*/ 470263 w 1140823"/>
              <a:gd name="connsiteY29" fmla="*/ 576278 h 2196072"/>
              <a:gd name="connsiteX30" fmla="*/ 461554 w 1140823"/>
              <a:gd name="connsiteY30" fmla="*/ 288895 h 2196072"/>
              <a:gd name="connsiteX31" fmla="*/ 444137 w 1140823"/>
              <a:gd name="connsiteY31" fmla="*/ 262769 h 2196072"/>
              <a:gd name="connsiteX32" fmla="*/ 418011 w 1140823"/>
              <a:gd name="connsiteY32" fmla="*/ 210518 h 2196072"/>
              <a:gd name="connsiteX33" fmla="*/ 383177 w 1140823"/>
              <a:gd name="connsiteY33" fmla="*/ 36346 h 2196072"/>
              <a:gd name="connsiteX34" fmla="*/ 313508 w 1140823"/>
              <a:gd name="connsiteY34" fmla="*/ 27638 h 2196072"/>
              <a:gd name="connsiteX35" fmla="*/ 296091 w 1140823"/>
              <a:gd name="connsiteY35" fmla="*/ 10220 h 2196072"/>
              <a:gd name="connsiteX36" fmla="*/ 104503 w 1140823"/>
              <a:gd name="connsiteY36" fmla="*/ 10220 h 2196072"/>
              <a:gd name="connsiteX37" fmla="*/ 0 w 1140823"/>
              <a:gd name="connsiteY37" fmla="*/ 10220 h 219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40823" h="2196072">
                <a:moveTo>
                  <a:pt x="1140823" y="2196072"/>
                </a:moveTo>
                <a:cubicBezTo>
                  <a:pt x="1088571" y="2129306"/>
                  <a:pt x="1064499" y="2022585"/>
                  <a:pt x="984068" y="1995775"/>
                </a:cubicBezTo>
                <a:cubicBezTo>
                  <a:pt x="966651" y="1989969"/>
                  <a:pt x="949820" y="1981959"/>
                  <a:pt x="931817" y="1978358"/>
                </a:cubicBezTo>
                <a:cubicBezTo>
                  <a:pt x="879273" y="1967849"/>
                  <a:pt x="902316" y="1974330"/>
                  <a:pt x="862148" y="1960940"/>
                </a:cubicBezTo>
                <a:cubicBezTo>
                  <a:pt x="853440" y="1952232"/>
                  <a:pt x="839196" y="1946715"/>
                  <a:pt x="836023" y="1934815"/>
                </a:cubicBezTo>
                <a:cubicBezTo>
                  <a:pt x="827016" y="1901040"/>
                  <a:pt x="831650" y="1864997"/>
                  <a:pt x="827314" y="1830312"/>
                </a:cubicBezTo>
                <a:cubicBezTo>
                  <a:pt x="825829" y="1818436"/>
                  <a:pt x="821893" y="1806986"/>
                  <a:pt x="818605" y="1795478"/>
                </a:cubicBezTo>
                <a:cubicBezTo>
                  <a:pt x="816083" y="1786652"/>
                  <a:pt x="815631" y="1776520"/>
                  <a:pt x="809897" y="1769352"/>
                </a:cubicBezTo>
                <a:cubicBezTo>
                  <a:pt x="803359" y="1761179"/>
                  <a:pt x="792480" y="1757741"/>
                  <a:pt x="783771" y="1751935"/>
                </a:cubicBezTo>
                <a:cubicBezTo>
                  <a:pt x="781442" y="1737963"/>
                  <a:pt x="780961" y="1646925"/>
                  <a:pt x="748937" y="1621306"/>
                </a:cubicBezTo>
                <a:cubicBezTo>
                  <a:pt x="741769" y="1615572"/>
                  <a:pt x="731520" y="1615501"/>
                  <a:pt x="722811" y="1612598"/>
                </a:cubicBezTo>
                <a:cubicBezTo>
                  <a:pt x="717005" y="1606792"/>
                  <a:pt x="710523" y="1601591"/>
                  <a:pt x="705394" y="1595180"/>
                </a:cubicBezTo>
                <a:cubicBezTo>
                  <a:pt x="698856" y="1587007"/>
                  <a:pt x="695378" y="1576456"/>
                  <a:pt x="687977" y="1569055"/>
                </a:cubicBezTo>
                <a:cubicBezTo>
                  <a:pt x="680576" y="1561654"/>
                  <a:pt x="670024" y="1558176"/>
                  <a:pt x="661851" y="1551638"/>
                </a:cubicBezTo>
                <a:cubicBezTo>
                  <a:pt x="655440" y="1546509"/>
                  <a:pt x="650240" y="1540026"/>
                  <a:pt x="644434" y="1534220"/>
                </a:cubicBezTo>
                <a:cubicBezTo>
                  <a:pt x="641531" y="1525512"/>
                  <a:pt x="642216" y="1514586"/>
                  <a:pt x="635725" y="1508095"/>
                </a:cubicBezTo>
                <a:cubicBezTo>
                  <a:pt x="592286" y="1464656"/>
                  <a:pt x="623112" y="1542849"/>
                  <a:pt x="592183" y="1473260"/>
                </a:cubicBezTo>
                <a:cubicBezTo>
                  <a:pt x="578387" y="1442219"/>
                  <a:pt x="580997" y="1418533"/>
                  <a:pt x="557348" y="1394883"/>
                </a:cubicBezTo>
                <a:cubicBezTo>
                  <a:pt x="549947" y="1387482"/>
                  <a:pt x="540584" y="1382147"/>
                  <a:pt x="531223" y="1377466"/>
                </a:cubicBezTo>
                <a:cubicBezTo>
                  <a:pt x="523012" y="1373361"/>
                  <a:pt x="513806" y="1371661"/>
                  <a:pt x="505097" y="1368758"/>
                </a:cubicBezTo>
                <a:cubicBezTo>
                  <a:pt x="490622" y="1354282"/>
                  <a:pt x="479051" y="1344987"/>
                  <a:pt x="470263" y="1325215"/>
                </a:cubicBezTo>
                <a:cubicBezTo>
                  <a:pt x="462806" y="1308438"/>
                  <a:pt x="452845" y="1272963"/>
                  <a:pt x="452845" y="1272963"/>
                </a:cubicBezTo>
                <a:cubicBezTo>
                  <a:pt x="449942" y="1255546"/>
                  <a:pt x="444137" y="1238369"/>
                  <a:pt x="444137" y="1220712"/>
                </a:cubicBezTo>
                <a:cubicBezTo>
                  <a:pt x="444137" y="1175596"/>
                  <a:pt x="449830" y="1139823"/>
                  <a:pt x="461554" y="1098792"/>
                </a:cubicBezTo>
                <a:cubicBezTo>
                  <a:pt x="464076" y="1089965"/>
                  <a:pt x="467360" y="1081375"/>
                  <a:pt x="470263" y="1072666"/>
                </a:cubicBezTo>
                <a:cubicBezTo>
                  <a:pt x="475180" y="1038246"/>
                  <a:pt x="479189" y="1002129"/>
                  <a:pt x="487680" y="968163"/>
                </a:cubicBezTo>
                <a:cubicBezTo>
                  <a:pt x="489906" y="959258"/>
                  <a:pt x="493485" y="950746"/>
                  <a:pt x="496388" y="942038"/>
                </a:cubicBezTo>
                <a:cubicBezTo>
                  <a:pt x="499291" y="921718"/>
                  <a:pt x="505097" y="901604"/>
                  <a:pt x="505097" y="881078"/>
                </a:cubicBezTo>
                <a:cubicBezTo>
                  <a:pt x="505097" y="842597"/>
                  <a:pt x="492057" y="741969"/>
                  <a:pt x="487680" y="698198"/>
                </a:cubicBezTo>
                <a:cubicBezTo>
                  <a:pt x="476778" y="589175"/>
                  <a:pt x="489500" y="633991"/>
                  <a:pt x="470263" y="576278"/>
                </a:cubicBezTo>
                <a:cubicBezTo>
                  <a:pt x="467360" y="480484"/>
                  <a:pt x="469513" y="384402"/>
                  <a:pt x="461554" y="288895"/>
                </a:cubicBezTo>
                <a:cubicBezTo>
                  <a:pt x="460685" y="278465"/>
                  <a:pt x="448818" y="272130"/>
                  <a:pt x="444137" y="262769"/>
                </a:cubicBezTo>
                <a:cubicBezTo>
                  <a:pt x="408085" y="190664"/>
                  <a:pt x="467921" y="285382"/>
                  <a:pt x="418011" y="210518"/>
                </a:cubicBezTo>
                <a:cubicBezTo>
                  <a:pt x="412625" y="108168"/>
                  <a:pt x="461067" y="50508"/>
                  <a:pt x="383177" y="36346"/>
                </a:cubicBezTo>
                <a:cubicBezTo>
                  <a:pt x="360151" y="32159"/>
                  <a:pt x="336731" y="30541"/>
                  <a:pt x="313508" y="27638"/>
                </a:cubicBezTo>
                <a:cubicBezTo>
                  <a:pt x="307702" y="21832"/>
                  <a:pt x="304119" y="11940"/>
                  <a:pt x="296091" y="10220"/>
                </a:cubicBezTo>
                <a:cubicBezTo>
                  <a:pt x="199201" y="-10542"/>
                  <a:pt x="195752" y="6073"/>
                  <a:pt x="104503" y="10220"/>
                </a:cubicBezTo>
                <a:cubicBezTo>
                  <a:pt x="69705" y="11802"/>
                  <a:pt x="34834" y="10220"/>
                  <a:pt x="0" y="1022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39" name="Freeform 38"/>
          <p:cNvSpPr/>
          <p:nvPr/>
        </p:nvSpPr>
        <p:spPr>
          <a:xfrm>
            <a:off x="4464305" y="2411791"/>
            <a:ext cx="599934" cy="569513"/>
          </a:xfrm>
          <a:custGeom>
            <a:avLst/>
            <a:gdLst>
              <a:gd name="connsiteX0" fmla="*/ 0 w 1889793"/>
              <a:gd name="connsiteY0" fmla="*/ 226423 h 1793966"/>
              <a:gd name="connsiteX1" fmla="*/ 156754 w 1889793"/>
              <a:gd name="connsiteY1" fmla="*/ 191589 h 1793966"/>
              <a:gd name="connsiteX2" fmla="*/ 182880 w 1889793"/>
              <a:gd name="connsiteY2" fmla="*/ 182880 h 1793966"/>
              <a:gd name="connsiteX3" fmla="*/ 269966 w 1889793"/>
              <a:gd name="connsiteY3" fmla="*/ 165463 h 1793966"/>
              <a:gd name="connsiteX4" fmla="*/ 296091 w 1889793"/>
              <a:gd name="connsiteY4" fmla="*/ 156754 h 1793966"/>
              <a:gd name="connsiteX5" fmla="*/ 452846 w 1889793"/>
              <a:gd name="connsiteY5" fmla="*/ 148046 h 1793966"/>
              <a:gd name="connsiteX6" fmla="*/ 609600 w 1889793"/>
              <a:gd name="connsiteY6" fmla="*/ 130629 h 1793966"/>
              <a:gd name="connsiteX7" fmla="*/ 635726 w 1889793"/>
              <a:gd name="connsiteY7" fmla="*/ 121920 h 1793966"/>
              <a:gd name="connsiteX8" fmla="*/ 687977 w 1889793"/>
              <a:gd name="connsiteY8" fmla="*/ 113212 h 1793966"/>
              <a:gd name="connsiteX9" fmla="*/ 914400 w 1889793"/>
              <a:gd name="connsiteY9" fmla="*/ 95794 h 1793966"/>
              <a:gd name="connsiteX10" fmla="*/ 975360 w 1889793"/>
              <a:gd name="connsiteY10" fmla="*/ 78377 h 1793966"/>
              <a:gd name="connsiteX11" fmla="*/ 1079863 w 1889793"/>
              <a:gd name="connsiteY11" fmla="*/ 26126 h 1793966"/>
              <a:gd name="connsiteX12" fmla="*/ 1123406 w 1889793"/>
              <a:gd name="connsiteY12" fmla="*/ 17417 h 1793966"/>
              <a:gd name="connsiteX13" fmla="*/ 1175657 w 1889793"/>
              <a:gd name="connsiteY13" fmla="*/ 0 h 1793966"/>
              <a:gd name="connsiteX14" fmla="*/ 1384663 w 1889793"/>
              <a:gd name="connsiteY14" fmla="*/ 8709 h 1793966"/>
              <a:gd name="connsiteX15" fmla="*/ 1524000 w 1889793"/>
              <a:gd name="connsiteY15" fmla="*/ 17417 h 1793966"/>
              <a:gd name="connsiteX16" fmla="*/ 1497874 w 1889793"/>
              <a:gd name="connsiteY16" fmla="*/ 139337 h 1793966"/>
              <a:gd name="connsiteX17" fmla="*/ 1489166 w 1889793"/>
              <a:gd name="connsiteY17" fmla="*/ 165463 h 1793966"/>
              <a:gd name="connsiteX18" fmla="*/ 1480457 w 1889793"/>
              <a:gd name="connsiteY18" fmla="*/ 191589 h 1793966"/>
              <a:gd name="connsiteX19" fmla="*/ 1471749 w 1889793"/>
              <a:gd name="connsiteY19" fmla="*/ 243840 h 1793966"/>
              <a:gd name="connsiteX20" fmla="*/ 1454331 w 1889793"/>
              <a:gd name="connsiteY20" fmla="*/ 261257 h 1793966"/>
              <a:gd name="connsiteX21" fmla="*/ 1436914 w 1889793"/>
              <a:gd name="connsiteY21" fmla="*/ 287383 h 1793966"/>
              <a:gd name="connsiteX22" fmla="*/ 1428206 w 1889793"/>
              <a:gd name="connsiteY22" fmla="*/ 313509 h 1793966"/>
              <a:gd name="connsiteX23" fmla="*/ 1419497 w 1889793"/>
              <a:gd name="connsiteY23" fmla="*/ 348343 h 1793966"/>
              <a:gd name="connsiteX24" fmla="*/ 1402080 w 1889793"/>
              <a:gd name="connsiteY24" fmla="*/ 400594 h 1793966"/>
              <a:gd name="connsiteX25" fmla="*/ 1393371 w 1889793"/>
              <a:gd name="connsiteY25" fmla="*/ 452846 h 1793966"/>
              <a:gd name="connsiteX26" fmla="*/ 1384663 w 1889793"/>
              <a:gd name="connsiteY26" fmla="*/ 478972 h 1793966"/>
              <a:gd name="connsiteX27" fmla="*/ 1402080 w 1889793"/>
              <a:gd name="connsiteY27" fmla="*/ 661852 h 1793966"/>
              <a:gd name="connsiteX28" fmla="*/ 1419497 w 1889793"/>
              <a:gd name="connsiteY28" fmla="*/ 844732 h 1793966"/>
              <a:gd name="connsiteX29" fmla="*/ 1428206 w 1889793"/>
              <a:gd name="connsiteY29" fmla="*/ 870857 h 1793966"/>
              <a:gd name="connsiteX30" fmla="*/ 1445623 w 1889793"/>
              <a:gd name="connsiteY30" fmla="*/ 896983 h 1793966"/>
              <a:gd name="connsiteX31" fmla="*/ 1454331 w 1889793"/>
              <a:gd name="connsiteY31" fmla="*/ 1001486 h 1793966"/>
              <a:gd name="connsiteX32" fmla="*/ 1471749 w 1889793"/>
              <a:gd name="connsiteY32" fmla="*/ 1184366 h 1793966"/>
              <a:gd name="connsiteX33" fmla="*/ 1480457 w 1889793"/>
              <a:gd name="connsiteY33" fmla="*/ 1210492 h 1793966"/>
              <a:gd name="connsiteX34" fmla="*/ 1506583 w 1889793"/>
              <a:gd name="connsiteY34" fmla="*/ 1227909 h 1793966"/>
              <a:gd name="connsiteX35" fmla="*/ 1541417 w 1889793"/>
              <a:gd name="connsiteY35" fmla="*/ 1271452 h 1793966"/>
              <a:gd name="connsiteX36" fmla="*/ 1567543 w 1889793"/>
              <a:gd name="connsiteY36" fmla="*/ 1280160 h 1793966"/>
              <a:gd name="connsiteX37" fmla="*/ 1576251 w 1889793"/>
              <a:gd name="connsiteY37" fmla="*/ 1306286 h 1793966"/>
              <a:gd name="connsiteX38" fmla="*/ 1576251 w 1889793"/>
              <a:gd name="connsiteY38" fmla="*/ 1471749 h 1793966"/>
              <a:gd name="connsiteX39" fmla="*/ 1602377 w 1889793"/>
              <a:gd name="connsiteY39" fmla="*/ 1480457 h 1793966"/>
              <a:gd name="connsiteX40" fmla="*/ 1663337 w 1889793"/>
              <a:gd name="connsiteY40" fmla="*/ 1489166 h 1793966"/>
              <a:gd name="connsiteX41" fmla="*/ 1689463 w 1889793"/>
              <a:gd name="connsiteY41" fmla="*/ 1567543 h 1793966"/>
              <a:gd name="connsiteX42" fmla="*/ 1724297 w 1889793"/>
              <a:gd name="connsiteY42" fmla="*/ 1637212 h 1793966"/>
              <a:gd name="connsiteX43" fmla="*/ 1750423 w 1889793"/>
              <a:gd name="connsiteY43" fmla="*/ 1654629 h 1793966"/>
              <a:gd name="connsiteX44" fmla="*/ 1785257 w 1889793"/>
              <a:gd name="connsiteY44" fmla="*/ 1689463 h 1793966"/>
              <a:gd name="connsiteX45" fmla="*/ 1793966 w 1889793"/>
              <a:gd name="connsiteY45" fmla="*/ 1715589 h 1793966"/>
              <a:gd name="connsiteX46" fmla="*/ 1820091 w 1889793"/>
              <a:gd name="connsiteY46" fmla="*/ 1733006 h 1793966"/>
              <a:gd name="connsiteX47" fmla="*/ 1863634 w 1889793"/>
              <a:gd name="connsiteY47" fmla="*/ 1759132 h 1793966"/>
              <a:gd name="connsiteX48" fmla="*/ 1889760 w 1889793"/>
              <a:gd name="connsiteY48" fmla="*/ 1793966 h 17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89793" h="1793966">
                <a:moveTo>
                  <a:pt x="0" y="226423"/>
                </a:moveTo>
                <a:cubicBezTo>
                  <a:pt x="3077" y="225764"/>
                  <a:pt x="119191" y="202321"/>
                  <a:pt x="156754" y="191589"/>
                </a:cubicBezTo>
                <a:cubicBezTo>
                  <a:pt x="165581" y="189067"/>
                  <a:pt x="173935" y="184944"/>
                  <a:pt x="182880" y="182880"/>
                </a:cubicBezTo>
                <a:cubicBezTo>
                  <a:pt x="211725" y="176223"/>
                  <a:pt x="241882" y="174825"/>
                  <a:pt x="269966" y="165463"/>
                </a:cubicBezTo>
                <a:cubicBezTo>
                  <a:pt x="278674" y="162560"/>
                  <a:pt x="286953" y="157624"/>
                  <a:pt x="296091" y="156754"/>
                </a:cubicBezTo>
                <a:cubicBezTo>
                  <a:pt x="348188" y="151792"/>
                  <a:pt x="400594" y="150949"/>
                  <a:pt x="452846" y="148046"/>
                </a:cubicBezTo>
                <a:cubicBezTo>
                  <a:pt x="565582" y="125498"/>
                  <a:pt x="399604" y="156878"/>
                  <a:pt x="609600" y="130629"/>
                </a:cubicBezTo>
                <a:cubicBezTo>
                  <a:pt x="618709" y="129490"/>
                  <a:pt x="626765" y="123911"/>
                  <a:pt x="635726" y="121920"/>
                </a:cubicBezTo>
                <a:cubicBezTo>
                  <a:pt x="652963" y="118090"/>
                  <a:pt x="670456" y="115402"/>
                  <a:pt x="687977" y="113212"/>
                </a:cubicBezTo>
                <a:cubicBezTo>
                  <a:pt x="768020" y="103207"/>
                  <a:pt x="831045" y="101004"/>
                  <a:pt x="914400" y="95794"/>
                </a:cubicBezTo>
                <a:cubicBezTo>
                  <a:pt x="922604" y="93743"/>
                  <a:pt x="965135" y="84057"/>
                  <a:pt x="975360" y="78377"/>
                </a:cubicBezTo>
                <a:cubicBezTo>
                  <a:pt x="1033161" y="46265"/>
                  <a:pt x="1016283" y="38843"/>
                  <a:pt x="1079863" y="26126"/>
                </a:cubicBezTo>
                <a:cubicBezTo>
                  <a:pt x="1094377" y="23223"/>
                  <a:pt x="1109126" y="21312"/>
                  <a:pt x="1123406" y="17417"/>
                </a:cubicBezTo>
                <a:cubicBezTo>
                  <a:pt x="1141118" y="12586"/>
                  <a:pt x="1175657" y="0"/>
                  <a:pt x="1175657" y="0"/>
                </a:cubicBezTo>
                <a:lnTo>
                  <a:pt x="1384663" y="8709"/>
                </a:lnTo>
                <a:cubicBezTo>
                  <a:pt x="1431141" y="11033"/>
                  <a:pt x="1484095" y="-6526"/>
                  <a:pt x="1524000" y="17417"/>
                </a:cubicBezTo>
                <a:cubicBezTo>
                  <a:pt x="1539258" y="26572"/>
                  <a:pt x="1502105" y="126645"/>
                  <a:pt x="1497874" y="139337"/>
                </a:cubicBezTo>
                <a:lnTo>
                  <a:pt x="1489166" y="165463"/>
                </a:lnTo>
                <a:lnTo>
                  <a:pt x="1480457" y="191589"/>
                </a:lnTo>
                <a:cubicBezTo>
                  <a:pt x="1477554" y="209006"/>
                  <a:pt x="1477949" y="227307"/>
                  <a:pt x="1471749" y="243840"/>
                </a:cubicBezTo>
                <a:cubicBezTo>
                  <a:pt x="1468866" y="251528"/>
                  <a:pt x="1459460" y="254846"/>
                  <a:pt x="1454331" y="261257"/>
                </a:cubicBezTo>
                <a:cubicBezTo>
                  <a:pt x="1447793" y="269430"/>
                  <a:pt x="1442720" y="278674"/>
                  <a:pt x="1436914" y="287383"/>
                </a:cubicBezTo>
                <a:cubicBezTo>
                  <a:pt x="1434011" y="296092"/>
                  <a:pt x="1430728" y="304683"/>
                  <a:pt x="1428206" y="313509"/>
                </a:cubicBezTo>
                <a:cubicBezTo>
                  <a:pt x="1424918" y="325017"/>
                  <a:pt x="1422936" y="336879"/>
                  <a:pt x="1419497" y="348343"/>
                </a:cubicBezTo>
                <a:cubicBezTo>
                  <a:pt x="1414221" y="365928"/>
                  <a:pt x="1402080" y="400594"/>
                  <a:pt x="1402080" y="400594"/>
                </a:cubicBezTo>
                <a:cubicBezTo>
                  <a:pt x="1399177" y="418011"/>
                  <a:pt x="1397201" y="435609"/>
                  <a:pt x="1393371" y="452846"/>
                </a:cubicBezTo>
                <a:cubicBezTo>
                  <a:pt x="1391380" y="461807"/>
                  <a:pt x="1384663" y="469792"/>
                  <a:pt x="1384663" y="478972"/>
                </a:cubicBezTo>
                <a:cubicBezTo>
                  <a:pt x="1384663" y="617241"/>
                  <a:pt x="1378438" y="590930"/>
                  <a:pt x="1402080" y="661852"/>
                </a:cubicBezTo>
                <a:cubicBezTo>
                  <a:pt x="1408324" y="767990"/>
                  <a:pt x="1399568" y="774979"/>
                  <a:pt x="1419497" y="844732"/>
                </a:cubicBezTo>
                <a:cubicBezTo>
                  <a:pt x="1422019" y="853558"/>
                  <a:pt x="1424101" y="862647"/>
                  <a:pt x="1428206" y="870857"/>
                </a:cubicBezTo>
                <a:cubicBezTo>
                  <a:pt x="1432887" y="880218"/>
                  <a:pt x="1439817" y="888274"/>
                  <a:pt x="1445623" y="896983"/>
                </a:cubicBezTo>
                <a:cubicBezTo>
                  <a:pt x="1468624" y="965985"/>
                  <a:pt x="1466058" y="931125"/>
                  <a:pt x="1454331" y="1001486"/>
                </a:cubicBezTo>
                <a:cubicBezTo>
                  <a:pt x="1460137" y="1062446"/>
                  <a:pt x="1452386" y="1126272"/>
                  <a:pt x="1471749" y="1184366"/>
                </a:cubicBezTo>
                <a:cubicBezTo>
                  <a:pt x="1474652" y="1193075"/>
                  <a:pt x="1474723" y="1203324"/>
                  <a:pt x="1480457" y="1210492"/>
                </a:cubicBezTo>
                <a:cubicBezTo>
                  <a:pt x="1486995" y="1218665"/>
                  <a:pt x="1497874" y="1222103"/>
                  <a:pt x="1506583" y="1227909"/>
                </a:cubicBezTo>
                <a:cubicBezTo>
                  <a:pt x="1514492" y="1239773"/>
                  <a:pt x="1527631" y="1263181"/>
                  <a:pt x="1541417" y="1271452"/>
                </a:cubicBezTo>
                <a:cubicBezTo>
                  <a:pt x="1549288" y="1276175"/>
                  <a:pt x="1558834" y="1277257"/>
                  <a:pt x="1567543" y="1280160"/>
                </a:cubicBezTo>
                <a:cubicBezTo>
                  <a:pt x="1570446" y="1288869"/>
                  <a:pt x="1576251" y="1297106"/>
                  <a:pt x="1576251" y="1306286"/>
                </a:cubicBezTo>
                <a:cubicBezTo>
                  <a:pt x="1576251" y="1349815"/>
                  <a:pt x="1555664" y="1425427"/>
                  <a:pt x="1576251" y="1471749"/>
                </a:cubicBezTo>
                <a:cubicBezTo>
                  <a:pt x="1579979" y="1480137"/>
                  <a:pt x="1593376" y="1478657"/>
                  <a:pt x="1602377" y="1480457"/>
                </a:cubicBezTo>
                <a:cubicBezTo>
                  <a:pt x="1622505" y="1484482"/>
                  <a:pt x="1643017" y="1486263"/>
                  <a:pt x="1663337" y="1489166"/>
                </a:cubicBezTo>
                <a:cubicBezTo>
                  <a:pt x="1682949" y="1606830"/>
                  <a:pt x="1656809" y="1494071"/>
                  <a:pt x="1689463" y="1567543"/>
                </a:cubicBezTo>
                <a:cubicBezTo>
                  <a:pt x="1710451" y="1614766"/>
                  <a:pt x="1693463" y="1612544"/>
                  <a:pt x="1724297" y="1637212"/>
                </a:cubicBezTo>
                <a:cubicBezTo>
                  <a:pt x="1732470" y="1643750"/>
                  <a:pt x="1741714" y="1648823"/>
                  <a:pt x="1750423" y="1654629"/>
                </a:cubicBezTo>
                <a:cubicBezTo>
                  <a:pt x="1773644" y="1724294"/>
                  <a:pt x="1738812" y="1643018"/>
                  <a:pt x="1785257" y="1689463"/>
                </a:cubicBezTo>
                <a:cubicBezTo>
                  <a:pt x="1791748" y="1695954"/>
                  <a:pt x="1788231" y="1708421"/>
                  <a:pt x="1793966" y="1715589"/>
                </a:cubicBezTo>
                <a:cubicBezTo>
                  <a:pt x="1800504" y="1723762"/>
                  <a:pt x="1811918" y="1726468"/>
                  <a:pt x="1820091" y="1733006"/>
                </a:cubicBezTo>
                <a:cubicBezTo>
                  <a:pt x="1854245" y="1760329"/>
                  <a:pt x="1818266" y="1744008"/>
                  <a:pt x="1863634" y="1759132"/>
                </a:cubicBezTo>
                <a:cubicBezTo>
                  <a:pt x="1891813" y="1787310"/>
                  <a:pt x="1889760" y="1772941"/>
                  <a:pt x="1889760" y="1793966"/>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0" name="Freeform 89"/>
          <p:cNvSpPr/>
          <p:nvPr/>
        </p:nvSpPr>
        <p:spPr>
          <a:xfrm>
            <a:off x="4292899" y="2677195"/>
            <a:ext cx="1006780" cy="431282"/>
          </a:xfrm>
          <a:custGeom>
            <a:avLst/>
            <a:gdLst>
              <a:gd name="connsiteX0" fmla="*/ 0 w 3171357"/>
              <a:gd name="connsiteY0" fmla="*/ 52251 h 1358537"/>
              <a:gd name="connsiteX1" fmla="*/ 191588 w 3171357"/>
              <a:gd name="connsiteY1" fmla="*/ 121920 h 1358537"/>
              <a:gd name="connsiteX2" fmla="*/ 217714 w 3171357"/>
              <a:gd name="connsiteY2" fmla="*/ 130629 h 1358537"/>
              <a:gd name="connsiteX3" fmla="*/ 243840 w 3171357"/>
              <a:gd name="connsiteY3" fmla="*/ 148046 h 1358537"/>
              <a:gd name="connsiteX4" fmla="*/ 339634 w 3171357"/>
              <a:gd name="connsiteY4" fmla="*/ 156754 h 1358537"/>
              <a:gd name="connsiteX5" fmla="*/ 566057 w 3171357"/>
              <a:gd name="connsiteY5" fmla="*/ 148046 h 1358537"/>
              <a:gd name="connsiteX6" fmla="*/ 592182 w 3171357"/>
              <a:gd name="connsiteY6" fmla="*/ 130629 h 1358537"/>
              <a:gd name="connsiteX7" fmla="*/ 644434 w 3171357"/>
              <a:gd name="connsiteY7" fmla="*/ 113211 h 1358537"/>
              <a:gd name="connsiteX8" fmla="*/ 705394 w 3171357"/>
              <a:gd name="connsiteY8" fmla="*/ 95794 h 1358537"/>
              <a:gd name="connsiteX9" fmla="*/ 731520 w 3171357"/>
              <a:gd name="connsiteY9" fmla="*/ 78377 h 1358537"/>
              <a:gd name="connsiteX10" fmla="*/ 783771 w 3171357"/>
              <a:gd name="connsiteY10" fmla="*/ 60960 h 1358537"/>
              <a:gd name="connsiteX11" fmla="*/ 836022 w 3171357"/>
              <a:gd name="connsiteY11" fmla="*/ 43543 h 1358537"/>
              <a:gd name="connsiteX12" fmla="*/ 870857 w 3171357"/>
              <a:gd name="connsiteY12" fmla="*/ 34834 h 1358537"/>
              <a:gd name="connsiteX13" fmla="*/ 896982 w 3171357"/>
              <a:gd name="connsiteY13" fmla="*/ 26126 h 1358537"/>
              <a:gd name="connsiteX14" fmla="*/ 1045028 w 3171357"/>
              <a:gd name="connsiteY14" fmla="*/ 17417 h 1358537"/>
              <a:gd name="connsiteX15" fmla="*/ 1140822 w 3171357"/>
              <a:gd name="connsiteY15" fmla="*/ 8709 h 1358537"/>
              <a:gd name="connsiteX16" fmla="*/ 1262742 w 3171357"/>
              <a:gd name="connsiteY16" fmla="*/ 0 h 1358537"/>
              <a:gd name="connsiteX17" fmla="*/ 1524000 w 3171357"/>
              <a:gd name="connsiteY17" fmla="*/ 17417 h 1358537"/>
              <a:gd name="connsiteX18" fmla="*/ 1584960 w 3171357"/>
              <a:gd name="connsiteY18" fmla="*/ 34834 h 1358537"/>
              <a:gd name="connsiteX19" fmla="*/ 1654628 w 3171357"/>
              <a:gd name="connsiteY19" fmla="*/ 43543 h 1358537"/>
              <a:gd name="connsiteX20" fmla="*/ 1672045 w 3171357"/>
              <a:gd name="connsiteY20" fmla="*/ 95794 h 1358537"/>
              <a:gd name="connsiteX21" fmla="*/ 1689462 w 3171357"/>
              <a:gd name="connsiteY21" fmla="*/ 121920 h 1358537"/>
              <a:gd name="connsiteX22" fmla="*/ 1706880 w 3171357"/>
              <a:gd name="connsiteY22" fmla="*/ 174171 h 1358537"/>
              <a:gd name="connsiteX23" fmla="*/ 1811382 w 3171357"/>
              <a:gd name="connsiteY23" fmla="*/ 191589 h 1358537"/>
              <a:gd name="connsiteX24" fmla="*/ 1837508 w 3171357"/>
              <a:gd name="connsiteY24" fmla="*/ 200297 h 1358537"/>
              <a:gd name="connsiteX25" fmla="*/ 1915885 w 3171357"/>
              <a:gd name="connsiteY25" fmla="*/ 209006 h 1358537"/>
              <a:gd name="connsiteX26" fmla="*/ 1933302 w 3171357"/>
              <a:gd name="connsiteY26" fmla="*/ 235131 h 1358537"/>
              <a:gd name="connsiteX27" fmla="*/ 1950720 w 3171357"/>
              <a:gd name="connsiteY27" fmla="*/ 252549 h 1358537"/>
              <a:gd name="connsiteX28" fmla="*/ 1959428 w 3171357"/>
              <a:gd name="connsiteY28" fmla="*/ 278674 h 1358537"/>
              <a:gd name="connsiteX29" fmla="*/ 1976845 w 3171357"/>
              <a:gd name="connsiteY29" fmla="*/ 304800 h 1358537"/>
              <a:gd name="connsiteX30" fmla="*/ 1985554 w 3171357"/>
              <a:gd name="connsiteY30" fmla="*/ 365760 h 1358537"/>
              <a:gd name="connsiteX31" fmla="*/ 2002971 w 3171357"/>
              <a:gd name="connsiteY31" fmla="*/ 418011 h 1358537"/>
              <a:gd name="connsiteX32" fmla="*/ 2029097 w 3171357"/>
              <a:gd name="connsiteY32" fmla="*/ 426720 h 1358537"/>
              <a:gd name="connsiteX33" fmla="*/ 2098765 w 3171357"/>
              <a:gd name="connsiteY33" fmla="*/ 444137 h 1358537"/>
              <a:gd name="connsiteX34" fmla="*/ 2151017 w 3171357"/>
              <a:gd name="connsiteY34" fmla="*/ 461554 h 1358537"/>
              <a:gd name="connsiteX35" fmla="*/ 2159725 w 3171357"/>
              <a:gd name="connsiteY35" fmla="*/ 487680 h 1358537"/>
              <a:gd name="connsiteX36" fmla="*/ 2194560 w 3171357"/>
              <a:gd name="connsiteY36" fmla="*/ 531223 h 1358537"/>
              <a:gd name="connsiteX37" fmla="*/ 2185851 w 3171357"/>
              <a:gd name="connsiteY37" fmla="*/ 583474 h 1358537"/>
              <a:gd name="connsiteX38" fmla="*/ 2220685 w 3171357"/>
              <a:gd name="connsiteY38" fmla="*/ 635726 h 1358537"/>
              <a:gd name="connsiteX39" fmla="*/ 2272937 w 3171357"/>
              <a:gd name="connsiteY39" fmla="*/ 661851 h 1358537"/>
              <a:gd name="connsiteX40" fmla="*/ 2290354 w 3171357"/>
              <a:gd name="connsiteY40" fmla="*/ 679269 h 1358537"/>
              <a:gd name="connsiteX41" fmla="*/ 2316480 w 3171357"/>
              <a:gd name="connsiteY41" fmla="*/ 687977 h 1358537"/>
              <a:gd name="connsiteX42" fmla="*/ 2325188 w 3171357"/>
              <a:gd name="connsiteY42" fmla="*/ 714103 h 1358537"/>
              <a:gd name="connsiteX43" fmla="*/ 2351314 w 3171357"/>
              <a:gd name="connsiteY43" fmla="*/ 836023 h 1358537"/>
              <a:gd name="connsiteX44" fmla="*/ 2377440 w 3171357"/>
              <a:gd name="connsiteY44" fmla="*/ 853440 h 1358537"/>
              <a:gd name="connsiteX45" fmla="*/ 2412274 w 3171357"/>
              <a:gd name="connsiteY45" fmla="*/ 888274 h 1358537"/>
              <a:gd name="connsiteX46" fmla="*/ 2429691 w 3171357"/>
              <a:gd name="connsiteY46" fmla="*/ 914400 h 1358537"/>
              <a:gd name="connsiteX47" fmla="*/ 2438400 w 3171357"/>
              <a:gd name="connsiteY47" fmla="*/ 940526 h 1358537"/>
              <a:gd name="connsiteX48" fmla="*/ 2516777 w 3171357"/>
              <a:gd name="connsiteY48" fmla="*/ 966651 h 1358537"/>
              <a:gd name="connsiteX49" fmla="*/ 2542902 w 3171357"/>
              <a:gd name="connsiteY49" fmla="*/ 975360 h 1358537"/>
              <a:gd name="connsiteX50" fmla="*/ 2569028 w 3171357"/>
              <a:gd name="connsiteY50" fmla="*/ 984069 h 1358537"/>
              <a:gd name="connsiteX51" fmla="*/ 2621280 w 3171357"/>
              <a:gd name="connsiteY51" fmla="*/ 1010194 h 1358537"/>
              <a:gd name="connsiteX52" fmla="*/ 2656114 w 3171357"/>
              <a:gd name="connsiteY52" fmla="*/ 1027611 h 1358537"/>
              <a:gd name="connsiteX53" fmla="*/ 2682240 w 3171357"/>
              <a:gd name="connsiteY53" fmla="*/ 1036320 h 1358537"/>
              <a:gd name="connsiteX54" fmla="*/ 2708365 w 3171357"/>
              <a:gd name="connsiteY54" fmla="*/ 1053737 h 1358537"/>
              <a:gd name="connsiteX55" fmla="*/ 2760617 w 3171357"/>
              <a:gd name="connsiteY55" fmla="*/ 1071154 h 1358537"/>
              <a:gd name="connsiteX56" fmla="*/ 2786742 w 3171357"/>
              <a:gd name="connsiteY56" fmla="*/ 1097280 h 1358537"/>
              <a:gd name="connsiteX57" fmla="*/ 2795451 w 3171357"/>
              <a:gd name="connsiteY57" fmla="*/ 1123406 h 1358537"/>
              <a:gd name="connsiteX58" fmla="*/ 2873828 w 3171357"/>
              <a:gd name="connsiteY58" fmla="*/ 1166949 h 1358537"/>
              <a:gd name="connsiteX59" fmla="*/ 2899954 w 3171357"/>
              <a:gd name="connsiteY59" fmla="*/ 1184366 h 1358537"/>
              <a:gd name="connsiteX60" fmla="*/ 2952205 w 3171357"/>
              <a:gd name="connsiteY60" fmla="*/ 1201783 h 1358537"/>
              <a:gd name="connsiteX61" fmla="*/ 3004457 w 3171357"/>
              <a:gd name="connsiteY61" fmla="*/ 1227909 h 1358537"/>
              <a:gd name="connsiteX62" fmla="*/ 3030582 w 3171357"/>
              <a:gd name="connsiteY62" fmla="*/ 1245326 h 1358537"/>
              <a:gd name="connsiteX63" fmla="*/ 3082834 w 3171357"/>
              <a:gd name="connsiteY63" fmla="*/ 1262743 h 1358537"/>
              <a:gd name="connsiteX64" fmla="*/ 3135085 w 3171357"/>
              <a:gd name="connsiteY64" fmla="*/ 1288869 h 1358537"/>
              <a:gd name="connsiteX65" fmla="*/ 3152502 w 3171357"/>
              <a:gd name="connsiteY65" fmla="*/ 1314994 h 1358537"/>
              <a:gd name="connsiteX66" fmla="*/ 3169920 w 3171357"/>
              <a:gd name="connsiteY66" fmla="*/ 1332411 h 1358537"/>
              <a:gd name="connsiteX67" fmla="*/ 3169920 w 3171357"/>
              <a:gd name="connsiteY67" fmla="*/ 1358537 h 135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1357" h="1358537">
                <a:moveTo>
                  <a:pt x="0" y="52251"/>
                </a:moveTo>
                <a:lnTo>
                  <a:pt x="191588" y="121920"/>
                </a:lnTo>
                <a:cubicBezTo>
                  <a:pt x="200225" y="125029"/>
                  <a:pt x="210076" y="125537"/>
                  <a:pt x="217714" y="130629"/>
                </a:cubicBezTo>
                <a:cubicBezTo>
                  <a:pt x="226423" y="136435"/>
                  <a:pt x="233606" y="145853"/>
                  <a:pt x="243840" y="148046"/>
                </a:cubicBezTo>
                <a:cubicBezTo>
                  <a:pt x="275191" y="154764"/>
                  <a:pt x="307703" y="153851"/>
                  <a:pt x="339634" y="156754"/>
                </a:cubicBezTo>
                <a:cubicBezTo>
                  <a:pt x="415108" y="153851"/>
                  <a:pt x="490928" y="155818"/>
                  <a:pt x="566057" y="148046"/>
                </a:cubicBezTo>
                <a:cubicBezTo>
                  <a:pt x="576468" y="146969"/>
                  <a:pt x="582618" y="134880"/>
                  <a:pt x="592182" y="130629"/>
                </a:cubicBezTo>
                <a:cubicBezTo>
                  <a:pt x="608959" y="123172"/>
                  <a:pt x="626623" y="117664"/>
                  <a:pt x="644434" y="113211"/>
                </a:cubicBezTo>
                <a:cubicBezTo>
                  <a:pt x="655600" y="110420"/>
                  <a:pt x="692897" y="102042"/>
                  <a:pt x="705394" y="95794"/>
                </a:cubicBezTo>
                <a:cubicBezTo>
                  <a:pt x="714755" y="91113"/>
                  <a:pt x="721956" y="82628"/>
                  <a:pt x="731520" y="78377"/>
                </a:cubicBezTo>
                <a:cubicBezTo>
                  <a:pt x="748297" y="70921"/>
                  <a:pt x="766354" y="66766"/>
                  <a:pt x="783771" y="60960"/>
                </a:cubicBezTo>
                <a:cubicBezTo>
                  <a:pt x="783781" y="60957"/>
                  <a:pt x="836011" y="43546"/>
                  <a:pt x="836022" y="43543"/>
                </a:cubicBezTo>
                <a:cubicBezTo>
                  <a:pt x="847634" y="40640"/>
                  <a:pt x="859348" y="38122"/>
                  <a:pt x="870857" y="34834"/>
                </a:cubicBezTo>
                <a:cubicBezTo>
                  <a:pt x="879683" y="32312"/>
                  <a:pt x="887848" y="27039"/>
                  <a:pt x="896982" y="26126"/>
                </a:cubicBezTo>
                <a:cubicBezTo>
                  <a:pt x="946171" y="21207"/>
                  <a:pt x="995720" y="20939"/>
                  <a:pt x="1045028" y="17417"/>
                </a:cubicBezTo>
                <a:cubicBezTo>
                  <a:pt x="1077010" y="15133"/>
                  <a:pt x="1108861" y="11266"/>
                  <a:pt x="1140822" y="8709"/>
                </a:cubicBezTo>
                <a:lnTo>
                  <a:pt x="1262742" y="0"/>
                </a:lnTo>
                <a:cubicBezTo>
                  <a:pt x="1341996" y="3774"/>
                  <a:pt x="1440910" y="4634"/>
                  <a:pt x="1524000" y="17417"/>
                </a:cubicBezTo>
                <a:cubicBezTo>
                  <a:pt x="1682015" y="41727"/>
                  <a:pt x="1459833" y="12084"/>
                  <a:pt x="1584960" y="34834"/>
                </a:cubicBezTo>
                <a:cubicBezTo>
                  <a:pt x="1607986" y="39021"/>
                  <a:pt x="1631405" y="40640"/>
                  <a:pt x="1654628" y="43543"/>
                </a:cubicBezTo>
                <a:cubicBezTo>
                  <a:pt x="1660434" y="60960"/>
                  <a:pt x="1661861" y="80518"/>
                  <a:pt x="1672045" y="95794"/>
                </a:cubicBezTo>
                <a:cubicBezTo>
                  <a:pt x="1677851" y="104503"/>
                  <a:pt x="1685211" y="112356"/>
                  <a:pt x="1689462" y="121920"/>
                </a:cubicBezTo>
                <a:cubicBezTo>
                  <a:pt x="1696919" y="138697"/>
                  <a:pt x="1688877" y="170570"/>
                  <a:pt x="1706880" y="174171"/>
                </a:cubicBezTo>
                <a:cubicBezTo>
                  <a:pt x="1770550" y="186906"/>
                  <a:pt x="1735769" y="180787"/>
                  <a:pt x="1811382" y="191589"/>
                </a:cubicBezTo>
                <a:cubicBezTo>
                  <a:pt x="1820091" y="194492"/>
                  <a:pt x="1828453" y="198788"/>
                  <a:pt x="1837508" y="200297"/>
                </a:cubicBezTo>
                <a:cubicBezTo>
                  <a:pt x="1863437" y="204618"/>
                  <a:pt x="1891181" y="200023"/>
                  <a:pt x="1915885" y="209006"/>
                </a:cubicBezTo>
                <a:cubicBezTo>
                  <a:pt x="1925721" y="212583"/>
                  <a:pt x="1926764" y="226958"/>
                  <a:pt x="1933302" y="235131"/>
                </a:cubicBezTo>
                <a:cubicBezTo>
                  <a:pt x="1938431" y="241543"/>
                  <a:pt x="1944914" y="246743"/>
                  <a:pt x="1950720" y="252549"/>
                </a:cubicBezTo>
                <a:cubicBezTo>
                  <a:pt x="1953623" y="261257"/>
                  <a:pt x="1955323" y="270464"/>
                  <a:pt x="1959428" y="278674"/>
                </a:cubicBezTo>
                <a:cubicBezTo>
                  <a:pt x="1964109" y="288036"/>
                  <a:pt x="1973837" y="294775"/>
                  <a:pt x="1976845" y="304800"/>
                </a:cubicBezTo>
                <a:cubicBezTo>
                  <a:pt x="1982743" y="324461"/>
                  <a:pt x="1980938" y="345759"/>
                  <a:pt x="1985554" y="365760"/>
                </a:cubicBezTo>
                <a:cubicBezTo>
                  <a:pt x="1989682" y="383649"/>
                  <a:pt x="1985554" y="412205"/>
                  <a:pt x="2002971" y="418011"/>
                </a:cubicBezTo>
                <a:cubicBezTo>
                  <a:pt x="2011680" y="420914"/>
                  <a:pt x="2020241" y="424305"/>
                  <a:pt x="2029097" y="426720"/>
                </a:cubicBezTo>
                <a:cubicBezTo>
                  <a:pt x="2052191" y="433018"/>
                  <a:pt x="2076056" y="436567"/>
                  <a:pt x="2098765" y="444137"/>
                </a:cubicBezTo>
                <a:lnTo>
                  <a:pt x="2151017" y="461554"/>
                </a:lnTo>
                <a:cubicBezTo>
                  <a:pt x="2153920" y="470263"/>
                  <a:pt x="2155620" y="479469"/>
                  <a:pt x="2159725" y="487680"/>
                </a:cubicBezTo>
                <a:cubicBezTo>
                  <a:pt x="2170711" y="509653"/>
                  <a:pt x="2178359" y="515023"/>
                  <a:pt x="2194560" y="531223"/>
                </a:cubicBezTo>
                <a:cubicBezTo>
                  <a:pt x="2218243" y="602279"/>
                  <a:pt x="2195059" y="509805"/>
                  <a:pt x="2185851" y="583474"/>
                </a:cubicBezTo>
                <a:cubicBezTo>
                  <a:pt x="2179018" y="638141"/>
                  <a:pt x="2191273" y="621020"/>
                  <a:pt x="2220685" y="635726"/>
                </a:cubicBezTo>
                <a:cubicBezTo>
                  <a:pt x="2288201" y="669485"/>
                  <a:pt x="2207279" y="639967"/>
                  <a:pt x="2272937" y="661851"/>
                </a:cubicBezTo>
                <a:cubicBezTo>
                  <a:pt x="2278743" y="667657"/>
                  <a:pt x="2283313" y="675045"/>
                  <a:pt x="2290354" y="679269"/>
                </a:cubicBezTo>
                <a:cubicBezTo>
                  <a:pt x="2298225" y="683992"/>
                  <a:pt x="2309989" y="681486"/>
                  <a:pt x="2316480" y="687977"/>
                </a:cubicBezTo>
                <a:cubicBezTo>
                  <a:pt x="2322971" y="694468"/>
                  <a:pt x="2322285" y="705394"/>
                  <a:pt x="2325188" y="714103"/>
                </a:cubicBezTo>
                <a:cubicBezTo>
                  <a:pt x="2326107" y="721458"/>
                  <a:pt x="2334394" y="824743"/>
                  <a:pt x="2351314" y="836023"/>
                </a:cubicBezTo>
                <a:lnTo>
                  <a:pt x="2377440" y="853440"/>
                </a:lnTo>
                <a:cubicBezTo>
                  <a:pt x="2396439" y="910442"/>
                  <a:pt x="2370051" y="854496"/>
                  <a:pt x="2412274" y="888274"/>
                </a:cubicBezTo>
                <a:cubicBezTo>
                  <a:pt x="2420447" y="894812"/>
                  <a:pt x="2425010" y="905039"/>
                  <a:pt x="2429691" y="914400"/>
                </a:cubicBezTo>
                <a:cubicBezTo>
                  <a:pt x="2433796" y="922611"/>
                  <a:pt x="2430930" y="935190"/>
                  <a:pt x="2438400" y="940526"/>
                </a:cubicBezTo>
                <a:cubicBezTo>
                  <a:pt x="2438406" y="940530"/>
                  <a:pt x="2503711" y="962296"/>
                  <a:pt x="2516777" y="966651"/>
                </a:cubicBezTo>
                <a:lnTo>
                  <a:pt x="2542902" y="975360"/>
                </a:lnTo>
                <a:cubicBezTo>
                  <a:pt x="2551611" y="978263"/>
                  <a:pt x="2561390" y="978977"/>
                  <a:pt x="2569028" y="984069"/>
                </a:cubicBezTo>
                <a:cubicBezTo>
                  <a:pt x="2619238" y="1017542"/>
                  <a:pt x="2570800" y="988560"/>
                  <a:pt x="2621280" y="1010194"/>
                </a:cubicBezTo>
                <a:cubicBezTo>
                  <a:pt x="2633212" y="1015308"/>
                  <a:pt x="2644182" y="1022497"/>
                  <a:pt x="2656114" y="1027611"/>
                </a:cubicBezTo>
                <a:cubicBezTo>
                  <a:pt x="2664552" y="1031227"/>
                  <a:pt x="2674029" y="1032215"/>
                  <a:pt x="2682240" y="1036320"/>
                </a:cubicBezTo>
                <a:cubicBezTo>
                  <a:pt x="2691601" y="1041001"/>
                  <a:pt x="2698801" y="1049486"/>
                  <a:pt x="2708365" y="1053737"/>
                </a:cubicBezTo>
                <a:cubicBezTo>
                  <a:pt x="2725142" y="1061193"/>
                  <a:pt x="2760617" y="1071154"/>
                  <a:pt x="2760617" y="1071154"/>
                </a:cubicBezTo>
                <a:cubicBezTo>
                  <a:pt x="2769325" y="1079863"/>
                  <a:pt x="2779911" y="1087033"/>
                  <a:pt x="2786742" y="1097280"/>
                </a:cubicBezTo>
                <a:cubicBezTo>
                  <a:pt x="2791834" y="1104918"/>
                  <a:pt x="2788960" y="1116915"/>
                  <a:pt x="2795451" y="1123406"/>
                </a:cubicBezTo>
                <a:cubicBezTo>
                  <a:pt x="2850364" y="1178319"/>
                  <a:pt x="2830026" y="1145048"/>
                  <a:pt x="2873828" y="1166949"/>
                </a:cubicBezTo>
                <a:cubicBezTo>
                  <a:pt x="2883189" y="1171630"/>
                  <a:pt x="2890390" y="1180115"/>
                  <a:pt x="2899954" y="1184366"/>
                </a:cubicBezTo>
                <a:cubicBezTo>
                  <a:pt x="2916731" y="1191822"/>
                  <a:pt x="2936929" y="1191599"/>
                  <a:pt x="2952205" y="1201783"/>
                </a:cubicBezTo>
                <a:cubicBezTo>
                  <a:pt x="3027083" y="1251701"/>
                  <a:pt x="2932342" y="1191851"/>
                  <a:pt x="3004457" y="1227909"/>
                </a:cubicBezTo>
                <a:cubicBezTo>
                  <a:pt x="3013818" y="1232590"/>
                  <a:pt x="3021018" y="1241075"/>
                  <a:pt x="3030582" y="1245326"/>
                </a:cubicBezTo>
                <a:cubicBezTo>
                  <a:pt x="3047359" y="1252782"/>
                  <a:pt x="3067558" y="1252559"/>
                  <a:pt x="3082834" y="1262743"/>
                </a:cubicBezTo>
                <a:cubicBezTo>
                  <a:pt x="3116598" y="1285252"/>
                  <a:pt x="3099031" y="1276850"/>
                  <a:pt x="3135085" y="1288869"/>
                </a:cubicBezTo>
                <a:cubicBezTo>
                  <a:pt x="3140891" y="1297577"/>
                  <a:pt x="3145964" y="1306821"/>
                  <a:pt x="3152502" y="1314994"/>
                </a:cubicBezTo>
                <a:cubicBezTo>
                  <a:pt x="3157631" y="1321405"/>
                  <a:pt x="3166871" y="1324788"/>
                  <a:pt x="3169920" y="1332411"/>
                </a:cubicBezTo>
                <a:cubicBezTo>
                  <a:pt x="3173154" y="1340497"/>
                  <a:pt x="3169920" y="1349828"/>
                  <a:pt x="3169920" y="1358537"/>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1" name="Freeform 90"/>
          <p:cNvSpPr/>
          <p:nvPr/>
        </p:nvSpPr>
        <p:spPr>
          <a:xfrm>
            <a:off x="5069758" y="2989598"/>
            <a:ext cx="287521" cy="135467"/>
          </a:xfrm>
          <a:custGeom>
            <a:avLst/>
            <a:gdLst>
              <a:gd name="connsiteX0" fmla="*/ 905692 w 905692"/>
              <a:gd name="connsiteY0" fmla="*/ 426720 h 426720"/>
              <a:gd name="connsiteX1" fmla="*/ 635726 w 905692"/>
              <a:gd name="connsiteY1" fmla="*/ 383177 h 426720"/>
              <a:gd name="connsiteX2" fmla="*/ 583474 w 905692"/>
              <a:gd name="connsiteY2" fmla="*/ 365760 h 426720"/>
              <a:gd name="connsiteX3" fmla="*/ 557349 w 905692"/>
              <a:gd name="connsiteY3" fmla="*/ 357051 h 426720"/>
              <a:gd name="connsiteX4" fmla="*/ 505097 w 905692"/>
              <a:gd name="connsiteY4" fmla="*/ 322217 h 426720"/>
              <a:gd name="connsiteX5" fmla="*/ 478972 w 905692"/>
              <a:gd name="connsiteY5" fmla="*/ 304800 h 426720"/>
              <a:gd name="connsiteX6" fmla="*/ 461554 w 905692"/>
              <a:gd name="connsiteY6" fmla="*/ 287382 h 426720"/>
              <a:gd name="connsiteX7" fmla="*/ 391886 w 905692"/>
              <a:gd name="connsiteY7" fmla="*/ 269965 h 426720"/>
              <a:gd name="connsiteX8" fmla="*/ 365760 w 905692"/>
              <a:gd name="connsiteY8" fmla="*/ 261257 h 426720"/>
              <a:gd name="connsiteX9" fmla="*/ 322217 w 905692"/>
              <a:gd name="connsiteY9" fmla="*/ 226422 h 426720"/>
              <a:gd name="connsiteX10" fmla="*/ 296092 w 905692"/>
              <a:gd name="connsiteY10" fmla="*/ 209005 h 426720"/>
              <a:gd name="connsiteX11" fmla="*/ 278674 w 905692"/>
              <a:gd name="connsiteY11" fmla="*/ 191588 h 426720"/>
              <a:gd name="connsiteX12" fmla="*/ 252549 w 905692"/>
              <a:gd name="connsiteY12" fmla="*/ 182880 h 426720"/>
              <a:gd name="connsiteX13" fmla="*/ 191589 w 905692"/>
              <a:gd name="connsiteY13" fmla="*/ 121920 h 426720"/>
              <a:gd name="connsiteX14" fmla="*/ 174172 w 905692"/>
              <a:gd name="connsiteY14" fmla="*/ 104502 h 426720"/>
              <a:gd name="connsiteX15" fmla="*/ 148046 w 905692"/>
              <a:gd name="connsiteY15" fmla="*/ 95794 h 426720"/>
              <a:gd name="connsiteX16" fmla="*/ 95794 w 905692"/>
              <a:gd name="connsiteY16" fmla="*/ 60960 h 426720"/>
              <a:gd name="connsiteX17" fmla="*/ 69669 w 905692"/>
              <a:gd name="connsiteY17" fmla="*/ 52251 h 426720"/>
              <a:gd name="connsiteX18" fmla="*/ 17417 w 905692"/>
              <a:gd name="connsiteY18" fmla="*/ 8708 h 426720"/>
              <a:gd name="connsiteX19" fmla="*/ 0 w 905692"/>
              <a:gd name="connsiteY19" fmla="*/ 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5692" h="426720">
                <a:moveTo>
                  <a:pt x="905692" y="426720"/>
                </a:moveTo>
                <a:cubicBezTo>
                  <a:pt x="815703" y="412206"/>
                  <a:pt x="722200" y="412001"/>
                  <a:pt x="635726" y="383177"/>
                </a:cubicBezTo>
                <a:lnTo>
                  <a:pt x="583474" y="365760"/>
                </a:lnTo>
                <a:lnTo>
                  <a:pt x="557349" y="357051"/>
                </a:lnTo>
                <a:cubicBezTo>
                  <a:pt x="507821" y="307523"/>
                  <a:pt x="555511" y="347424"/>
                  <a:pt x="505097" y="322217"/>
                </a:cubicBezTo>
                <a:cubicBezTo>
                  <a:pt x="495736" y="317536"/>
                  <a:pt x="487145" y="311338"/>
                  <a:pt x="478972" y="304800"/>
                </a:cubicBezTo>
                <a:cubicBezTo>
                  <a:pt x="472560" y="299671"/>
                  <a:pt x="468595" y="291607"/>
                  <a:pt x="461554" y="287382"/>
                </a:cubicBezTo>
                <a:cubicBezTo>
                  <a:pt x="447338" y="278852"/>
                  <a:pt x="402584" y="272639"/>
                  <a:pt x="391886" y="269965"/>
                </a:cubicBezTo>
                <a:cubicBezTo>
                  <a:pt x="382980" y="267739"/>
                  <a:pt x="374469" y="264160"/>
                  <a:pt x="365760" y="261257"/>
                </a:cubicBezTo>
                <a:cubicBezTo>
                  <a:pt x="285358" y="207657"/>
                  <a:pt x="384253" y="276053"/>
                  <a:pt x="322217" y="226422"/>
                </a:cubicBezTo>
                <a:cubicBezTo>
                  <a:pt x="314044" y="219884"/>
                  <a:pt x="304265" y="215543"/>
                  <a:pt x="296092" y="209005"/>
                </a:cubicBezTo>
                <a:cubicBezTo>
                  <a:pt x="289681" y="203876"/>
                  <a:pt x="285715" y="195812"/>
                  <a:pt x="278674" y="191588"/>
                </a:cubicBezTo>
                <a:cubicBezTo>
                  <a:pt x="270803" y="186865"/>
                  <a:pt x="261257" y="185783"/>
                  <a:pt x="252549" y="182880"/>
                </a:cubicBezTo>
                <a:lnTo>
                  <a:pt x="191589" y="121920"/>
                </a:lnTo>
                <a:cubicBezTo>
                  <a:pt x="185783" y="116114"/>
                  <a:pt x="181961" y="107098"/>
                  <a:pt x="174172" y="104502"/>
                </a:cubicBezTo>
                <a:lnTo>
                  <a:pt x="148046" y="95794"/>
                </a:lnTo>
                <a:cubicBezTo>
                  <a:pt x="130629" y="84183"/>
                  <a:pt x="115653" y="67580"/>
                  <a:pt x="95794" y="60960"/>
                </a:cubicBezTo>
                <a:cubicBezTo>
                  <a:pt x="87086" y="58057"/>
                  <a:pt x="77879" y="56356"/>
                  <a:pt x="69669" y="52251"/>
                </a:cubicBezTo>
                <a:cubicBezTo>
                  <a:pt x="34505" y="34669"/>
                  <a:pt x="49521" y="34391"/>
                  <a:pt x="17417" y="8708"/>
                </a:cubicBezTo>
                <a:cubicBezTo>
                  <a:pt x="12348" y="4653"/>
                  <a:pt x="5806" y="2903"/>
                  <a:pt x="0" y="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2" name="Freeform 91"/>
          <p:cNvSpPr/>
          <p:nvPr/>
        </p:nvSpPr>
        <p:spPr>
          <a:xfrm>
            <a:off x="4884528" y="2295676"/>
            <a:ext cx="199053" cy="193524"/>
          </a:xfrm>
          <a:custGeom>
            <a:avLst/>
            <a:gdLst>
              <a:gd name="connsiteX0" fmla="*/ 0 w 627017"/>
              <a:gd name="connsiteY0" fmla="*/ 0 h 609600"/>
              <a:gd name="connsiteX1" fmla="*/ 52251 w 627017"/>
              <a:gd name="connsiteY1" fmla="*/ 365760 h 609600"/>
              <a:gd name="connsiteX2" fmla="*/ 69668 w 627017"/>
              <a:gd name="connsiteY2" fmla="*/ 513806 h 609600"/>
              <a:gd name="connsiteX3" fmla="*/ 200297 w 627017"/>
              <a:gd name="connsiteY3" fmla="*/ 505097 h 609600"/>
              <a:gd name="connsiteX4" fmla="*/ 243840 w 627017"/>
              <a:gd name="connsiteY4" fmla="*/ 496389 h 609600"/>
              <a:gd name="connsiteX5" fmla="*/ 296091 w 627017"/>
              <a:gd name="connsiteY5" fmla="*/ 478972 h 609600"/>
              <a:gd name="connsiteX6" fmla="*/ 383177 w 627017"/>
              <a:gd name="connsiteY6" fmla="*/ 452846 h 609600"/>
              <a:gd name="connsiteX7" fmla="*/ 444137 w 627017"/>
              <a:gd name="connsiteY7" fmla="*/ 426720 h 609600"/>
              <a:gd name="connsiteX8" fmla="*/ 522514 w 627017"/>
              <a:gd name="connsiteY8" fmla="*/ 435429 h 609600"/>
              <a:gd name="connsiteX9" fmla="*/ 566057 w 627017"/>
              <a:gd name="connsiteY9" fmla="*/ 505097 h 609600"/>
              <a:gd name="connsiteX10" fmla="*/ 592183 w 627017"/>
              <a:gd name="connsiteY10" fmla="*/ 522514 h 609600"/>
              <a:gd name="connsiteX11" fmla="*/ 609600 w 627017"/>
              <a:gd name="connsiteY11" fmla="*/ 574766 h 609600"/>
              <a:gd name="connsiteX12" fmla="*/ 627017 w 627017"/>
              <a:gd name="connsiteY12"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017" h="609600">
                <a:moveTo>
                  <a:pt x="0" y="0"/>
                </a:moveTo>
                <a:cubicBezTo>
                  <a:pt x="17417" y="121920"/>
                  <a:pt x="35703" y="243719"/>
                  <a:pt x="52251" y="365760"/>
                </a:cubicBezTo>
                <a:cubicBezTo>
                  <a:pt x="58927" y="414998"/>
                  <a:pt x="33484" y="479751"/>
                  <a:pt x="69668" y="513806"/>
                </a:cubicBezTo>
                <a:cubicBezTo>
                  <a:pt x="101446" y="543715"/>
                  <a:pt x="156754" y="508000"/>
                  <a:pt x="200297" y="505097"/>
                </a:cubicBezTo>
                <a:cubicBezTo>
                  <a:pt x="214811" y="502194"/>
                  <a:pt x="229560" y="500284"/>
                  <a:pt x="243840" y="496389"/>
                </a:cubicBezTo>
                <a:cubicBezTo>
                  <a:pt x="261552" y="491559"/>
                  <a:pt x="278280" y="483425"/>
                  <a:pt x="296091" y="478972"/>
                </a:cubicBezTo>
                <a:cubicBezTo>
                  <a:pt x="321091" y="472722"/>
                  <a:pt x="361976" y="463446"/>
                  <a:pt x="383177" y="452846"/>
                </a:cubicBezTo>
                <a:cubicBezTo>
                  <a:pt x="426222" y="431324"/>
                  <a:pt x="405695" y="439534"/>
                  <a:pt x="444137" y="426720"/>
                </a:cubicBezTo>
                <a:cubicBezTo>
                  <a:pt x="470263" y="429623"/>
                  <a:pt x="497012" y="429054"/>
                  <a:pt x="522514" y="435429"/>
                </a:cubicBezTo>
                <a:cubicBezTo>
                  <a:pt x="588688" y="451973"/>
                  <a:pt x="501878" y="462312"/>
                  <a:pt x="566057" y="505097"/>
                </a:cubicBezTo>
                <a:lnTo>
                  <a:pt x="592183" y="522514"/>
                </a:lnTo>
                <a:lnTo>
                  <a:pt x="609600" y="574766"/>
                </a:lnTo>
                <a:cubicBezTo>
                  <a:pt x="619607" y="604787"/>
                  <a:pt x="611816" y="594401"/>
                  <a:pt x="627017" y="60960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3" name="Freeform 92"/>
          <p:cNvSpPr/>
          <p:nvPr/>
        </p:nvSpPr>
        <p:spPr>
          <a:xfrm>
            <a:off x="4588074" y="2306178"/>
            <a:ext cx="765222" cy="827531"/>
          </a:xfrm>
          <a:custGeom>
            <a:avLst/>
            <a:gdLst>
              <a:gd name="connsiteX0" fmla="*/ 0 w 2410449"/>
              <a:gd name="connsiteY0" fmla="*/ 0 h 2606722"/>
              <a:gd name="connsiteX1" fmla="*/ 34119 w 2410449"/>
              <a:gd name="connsiteY1" fmla="*/ 34119 h 2606722"/>
              <a:gd name="connsiteX2" fmla="*/ 47767 w 2410449"/>
              <a:gd name="connsiteY2" fmla="*/ 54591 h 2606722"/>
              <a:gd name="connsiteX3" fmla="*/ 75063 w 2410449"/>
              <a:gd name="connsiteY3" fmla="*/ 81886 h 2606722"/>
              <a:gd name="connsiteX4" fmla="*/ 95534 w 2410449"/>
              <a:gd name="connsiteY4" fmla="*/ 184244 h 2606722"/>
              <a:gd name="connsiteX5" fmla="*/ 129654 w 2410449"/>
              <a:gd name="connsiteY5" fmla="*/ 204716 h 2606722"/>
              <a:gd name="connsiteX6" fmla="*/ 143302 w 2410449"/>
              <a:gd name="connsiteY6" fmla="*/ 272955 h 2606722"/>
              <a:gd name="connsiteX7" fmla="*/ 156949 w 2410449"/>
              <a:gd name="connsiteY7" fmla="*/ 293427 h 2606722"/>
              <a:gd name="connsiteX8" fmla="*/ 252484 w 2410449"/>
              <a:gd name="connsiteY8" fmla="*/ 368489 h 2606722"/>
              <a:gd name="connsiteX9" fmla="*/ 279779 w 2410449"/>
              <a:gd name="connsiteY9" fmla="*/ 450376 h 2606722"/>
              <a:gd name="connsiteX10" fmla="*/ 327546 w 2410449"/>
              <a:gd name="connsiteY10" fmla="*/ 491319 h 2606722"/>
              <a:gd name="connsiteX11" fmla="*/ 341194 w 2410449"/>
              <a:gd name="connsiteY11" fmla="*/ 518615 h 2606722"/>
              <a:gd name="connsiteX12" fmla="*/ 409433 w 2410449"/>
              <a:gd name="connsiteY12" fmla="*/ 539086 h 2606722"/>
              <a:gd name="connsiteX13" fmla="*/ 464024 w 2410449"/>
              <a:gd name="connsiteY13" fmla="*/ 559558 h 2606722"/>
              <a:gd name="connsiteX14" fmla="*/ 504967 w 2410449"/>
              <a:gd name="connsiteY14" fmla="*/ 573206 h 2606722"/>
              <a:gd name="connsiteX15" fmla="*/ 566382 w 2410449"/>
              <a:gd name="connsiteY15" fmla="*/ 580030 h 2606722"/>
              <a:gd name="connsiteX16" fmla="*/ 668740 w 2410449"/>
              <a:gd name="connsiteY16" fmla="*/ 627797 h 2606722"/>
              <a:gd name="connsiteX17" fmla="*/ 675564 w 2410449"/>
              <a:gd name="connsiteY17" fmla="*/ 648268 h 2606722"/>
              <a:gd name="connsiteX18" fmla="*/ 614149 w 2410449"/>
              <a:gd name="connsiteY18" fmla="*/ 709683 h 2606722"/>
              <a:gd name="connsiteX19" fmla="*/ 641445 w 2410449"/>
              <a:gd name="connsiteY19" fmla="*/ 798394 h 2606722"/>
              <a:gd name="connsiteX20" fmla="*/ 661916 w 2410449"/>
              <a:gd name="connsiteY20" fmla="*/ 805218 h 2606722"/>
              <a:gd name="connsiteX21" fmla="*/ 675564 w 2410449"/>
              <a:gd name="connsiteY21" fmla="*/ 825689 h 2606722"/>
              <a:gd name="connsiteX22" fmla="*/ 736979 w 2410449"/>
              <a:gd name="connsiteY22" fmla="*/ 859809 h 2606722"/>
              <a:gd name="connsiteX23" fmla="*/ 764275 w 2410449"/>
              <a:gd name="connsiteY23" fmla="*/ 880280 h 2606722"/>
              <a:gd name="connsiteX24" fmla="*/ 771099 w 2410449"/>
              <a:gd name="connsiteY24" fmla="*/ 900752 h 2606722"/>
              <a:gd name="connsiteX25" fmla="*/ 777922 w 2410449"/>
              <a:gd name="connsiteY25" fmla="*/ 941695 h 2606722"/>
              <a:gd name="connsiteX26" fmla="*/ 791570 w 2410449"/>
              <a:gd name="connsiteY26" fmla="*/ 968991 h 2606722"/>
              <a:gd name="connsiteX27" fmla="*/ 798394 w 2410449"/>
              <a:gd name="connsiteY27" fmla="*/ 989462 h 2606722"/>
              <a:gd name="connsiteX28" fmla="*/ 825690 w 2410449"/>
              <a:gd name="connsiteY28" fmla="*/ 1009934 h 2606722"/>
              <a:gd name="connsiteX29" fmla="*/ 846161 w 2410449"/>
              <a:gd name="connsiteY29" fmla="*/ 1105468 h 2606722"/>
              <a:gd name="connsiteX30" fmla="*/ 859809 w 2410449"/>
              <a:gd name="connsiteY30" fmla="*/ 1139588 h 2606722"/>
              <a:gd name="connsiteX31" fmla="*/ 873457 w 2410449"/>
              <a:gd name="connsiteY31" fmla="*/ 1201003 h 2606722"/>
              <a:gd name="connsiteX32" fmla="*/ 921224 w 2410449"/>
              <a:gd name="connsiteY32" fmla="*/ 1255594 h 2606722"/>
              <a:gd name="connsiteX33" fmla="*/ 975815 w 2410449"/>
              <a:gd name="connsiteY33" fmla="*/ 1282889 h 2606722"/>
              <a:gd name="connsiteX34" fmla="*/ 1003110 w 2410449"/>
              <a:gd name="connsiteY34" fmla="*/ 1330656 h 2606722"/>
              <a:gd name="connsiteX35" fmla="*/ 1016758 w 2410449"/>
              <a:gd name="connsiteY35" fmla="*/ 1357952 h 2606722"/>
              <a:gd name="connsiteX36" fmla="*/ 1044054 w 2410449"/>
              <a:gd name="connsiteY36" fmla="*/ 1378424 h 2606722"/>
              <a:gd name="connsiteX37" fmla="*/ 1050878 w 2410449"/>
              <a:gd name="connsiteY37" fmla="*/ 1473958 h 2606722"/>
              <a:gd name="connsiteX38" fmla="*/ 1071349 w 2410449"/>
              <a:gd name="connsiteY38" fmla="*/ 1617259 h 2606722"/>
              <a:gd name="connsiteX39" fmla="*/ 1084997 w 2410449"/>
              <a:gd name="connsiteY39" fmla="*/ 1644555 h 2606722"/>
              <a:gd name="connsiteX40" fmla="*/ 1098645 w 2410449"/>
              <a:gd name="connsiteY40" fmla="*/ 1685498 h 2606722"/>
              <a:gd name="connsiteX41" fmla="*/ 1112293 w 2410449"/>
              <a:gd name="connsiteY41" fmla="*/ 1726442 h 2606722"/>
              <a:gd name="connsiteX42" fmla="*/ 1139588 w 2410449"/>
              <a:gd name="connsiteY42" fmla="*/ 1801504 h 2606722"/>
              <a:gd name="connsiteX43" fmla="*/ 1201003 w 2410449"/>
              <a:gd name="connsiteY43" fmla="*/ 1917510 h 2606722"/>
              <a:gd name="connsiteX44" fmla="*/ 1207827 w 2410449"/>
              <a:gd name="connsiteY44" fmla="*/ 1965277 h 2606722"/>
              <a:gd name="connsiteX45" fmla="*/ 1228299 w 2410449"/>
              <a:gd name="connsiteY45" fmla="*/ 2006221 h 2606722"/>
              <a:gd name="connsiteX46" fmla="*/ 1241946 w 2410449"/>
              <a:gd name="connsiteY46" fmla="*/ 2053988 h 2606722"/>
              <a:gd name="connsiteX47" fmla="*/ 1276066 w 2410449"/>
              <a:gd name="connsiteY47" fmla="*/ 2067636 h 2606722"/>
              <a:gd name="connsiteX48" fmla="*/ 1317009 w 2410449"/>
              <a:gd name="connsiteY48" fmla="*/ 2074459 h 2606722"/>
              <a:gd name="connsiteX49" fmla="*/ 1392072 w 2410449"/>
              <a:gd name="connsiteY49" fmla="*/ 2088107 h 2606722"/>
              <a:gd name="connsiteX50" fmla="*/ 1426191 w 2410449"/>
              <a:gd name="connsiteY50" fmla="*/ 2115403 h 2606722"/>
              <a:gd name="connsiteX51" fmla="*/ 1473958 w 2410449"/>
              <a:gd name="connsiteY51" fmla="*/ 2149522 h 2606722"/>
              <a:gd name="connsiteX52" fmla="*/ 1494430 w 2410449"/>
              <a:gd name="connsiteY52" fmla="*/ 2183642 h 2606722"/>
              <a:gd name="connsiteX53" fmla="*/ 1562669 w 2410449"/>
              <a:gd name="connsiteY53" fmla="*/ 2258704 h 2606722"/>
              <a:gd name="connsiteX54" fmla="*/ 1583140 w 2410449"/>
              <a:gd name="connsiteY54" fmla="*/ 2272352 h 2606722"/>
              <a:gd name="connsiteX55" fmla="*/ 1603612 w 2410449"/>
              <a:gd name="connsiteY55" fmla="*/ 2279176 h 2606722"/>
              <a:gd name="connsiteX56" fmla="*/ 1617260 w 2410449"/>
              <a:gd name="connsiteY56" fmla="*/ 2306471 h 2606722"/>
              <a:gd name="connsiteX57" fmla="*/ 1637731 w 2410449"/>
              <a:gd name="connsiteY57" fmla="*/ 2326943 h 2606722"/>
              <a:gd name="connsiteX58" fmla="*/ 1651379 w 2410449"/>
              <a:gd name="connsiteY58" fmla="*/ 2381534 h 2606722"/>
              <a:gd name="connsiteX59" fmla="*/ 1705970 w 2410449"/>
              <a:gd name="connsiteY59" fmla="*/ 2436125 h 2606722"/>
              <a:gd name="connsiteX60" fmla="*/ 1787857 w 2410449"/>
              <a:gd name="connsiteY60" fmla="*/ 2483892 h 2606722"/>
              <a:gd name="connsiteX61" fmla="*/ 1828800 w 2410449"/>
              <a:gd name="connsiteY61" fmla="*/ 2518012 h 2606722"/>
              <a:gd name="connsiteX62" fmla="*/ 1869743 w 2410449"/>
              <a:gd name="connsiteY62" fmla="*/ 2545307 h 2606722"/>
              <a:gd name="connsiteX63" fmla="*/ 1897039 w 2410449"/>
              <a:gd name="connsiteY63" fmla="*/ 2558955 h 2606722"/>
              <a:gd name="connsiteX64" fmla="*/ 1924334 w 2410449"/>
              <a:gd name="connsiteY64" fmla="*/ 2586250 h 2606722"/>
              <a:gd name="connsiteX65" fmla="*/ 1965278 w 2410449"/>
              <a:gd name="connsiteY65" fmla="*/ 2593074 h 2606722"/>
              <a:gd name="connsiteX66" fmla="*/ 2074460 w 2410449"/>
              <a:gd name="connsiteY66" fmla="*/ 2606722 h 2606722"/>
              <a:gd name="connsiteX67" fmla="*/ 2149522 w 2410449"/>
              <a:gd name="connsiteY67" fmla="*/ 2599898 h 2606722"/>
              <a:gd name="connsiteX68" fmla="*/ 2197290 w 2410449"/>
              <a:gd name="connsiteY68" fmla="*/ 2606722 h 2606722"/>
              <a:gd name="connsiteX69" fmla="*/ 2299648 w 2410449"/>
              <a:gd name="connsiteY69" fmla="*/ 2586250 h 2606722"/>
              <a:gd name="connsiteX70" fmla="*/ 2320119 w 2410449"/>
              <a:gd name="connsiteY70" fmla="*/ 2579427 h 2606722"/>
              <a:gd name="connsiteX71" fmla="*/ 2361063 w 2410449"/>
              <a:gd name="connsiteY71" fmla="*/ 2572603 h 2606722"/>
              <a:gd name="connsiteX72" fmla="*/ 2395182 w 2410449"/>
              <a:gd name="connsiteY72" fmla="*/ 2558955 h 2606722"/>
              <a:gd name="connsiteX73" fmla="*/ 2402006 w 2410449"/>
              <a:gd name="connsiteY73" fmla="*/ 2449773 h 2606722"/>
              <a:gd name="connsiteX74" fmla="*/ 2367887 w 2410449"/>
              <a:gd name="connsiteY74" fmla="*/ 2415653 h 2606722"/>
              <a:gd name="connsiteX75" fmla="*/ 2347415 w 2410449"/>
              <a:gd name="connsiteY75" fmla="*/ 2395182 h 2606722"/>
              <a:gd name="connsiteX76" fmla="*/ 2340591 w 2410449"/>
              <a:gd name="connsiteY76" fmla="*/ 2367886 h 2606722"/>
              <a:gd name="connsiteX77" fmla="*/ 2279176 w 2410449"/>
              <a:gd name="connsiteY77" fmla="*/ 2299647 h 2606722"/>
              <a:gd name="connsiteX78" fmla="*/ 2217761 w 2410449"/>
              <a:gd name="connsiteY78" fmla="*/ 2292824 h 2606722"/>
              <a:gd name="connsiteX79" fmla="*/ 2210937 w 2410449"/>
              <a:gd name="connsiteY79" fmla="*/ 2272352 h 2606722"/>
              <a:gd name="connsiteX80" fmla="*/ 2169994 w 2410449"/>
              <a:gd name="connsiteY80" fmla="*/ 2231409 h 2606722"/>
              <a:gd name="connsiteX81" fmla="*/ 2163170 w 2410449"/>
              <a:gd name="connsiteY81" fmla="*/ 2210937 h 2606722"/>
              <a:gd name="connsiteX82" fmla="*/ 2176818 w 2410449"/>
              <a:gd name="connsiteY82" fmla="*/ 2163170 h 2606722"/>
              <a:gd name="connsiteX83" fmla="*/ 2210937 w 2410449"/>
              <a:gd name="connsiteY83" fmla="*/ 2101755 h 2606722"/>
              <a:gd name="connsiteX84" fmla="*/ 2217761 w 2410449"/>
              <a:gd name="connsiteY84" fmla="*/ 2074459 h 2606722"/>
              <a:gd name="connsiteX85" fmla="*/ 2210937 w 2410449"/>
              <a:gd name="connsiteY85" fmla="*/ 2006221 h 2606722"/>
              <a:gd name="connsiteX86" fmla="*/ 2176818 w 2410449"/>
              <a:gd name="connsiteY86" fmla="*/ 1985749 h 2606722"/>
              <a:gd name="connsiteX87" fmla="*/ 2122227 w 2410449"/>
              <a:gd name="connsiteY87" fmla="*/ 1965277 h 2606722"/>
              <a:gd name="connsiteX88" fmla="*/ 2060812 w 2410449"/>
              <a:gd name="connsiteY88" fmla="*/ 1951630 h 2606722"/>
              <a:gd name="connsiteX89" fmla="*/ 2047164 w 2410449"/>
              <a:gd name="connsiteY89" fmla="*/ 1869743 h 2606722"/>
              <a:gd name="connsiteX90" fmla="*/ 2033516 w 2410449"/>
              <a:gd name="connsiteY90" fmla="*/ 1821976 h 2606722"/>
              <a:gd name="connsiteX91" fmla="*/ 2040340 w 2410449"/>
              <a:gd name="connsiteY91" fmla="*/ 1651379 h 2606722"/>
              <a:gd name="connsiteX92" fmla="*/ 2047164 w 2410449"/>
              <a:gd name="connsiteY92" fmla="*/ 1624083 h 2606722"/>
              <a:gd name="connsiteX93" fmla="*/ 2067636 w 2410449"/>
              <a:gd name="connsiteY93" fmla="*/ 1617259 h 2606722"/>
              <a:gd name="connsiteX94" fmla="*/ 2088108 w 2410449"/>
              <a:gd name="connsiteY94" fmla="*/ 1603612 h 2606722"/>
              <a:gd name="connsiteX95" fmla="*/ 2108579 w 2410449"/>
              <a:gd name="connsiteY95" fmla="*/ 1576316 h 2606722"/>
              <a:gd name="connsiteX96" fmla="*/ 2129051 w 2410449"/>
              <a:gd name="connsiteY96" fmla="*/ 1514901 h 2606722"/>
              <a:gd name="connsiteX97" fmla="*/ 2135875 w 2410449"/>
              <a:gd name="connsiteY97" fmla="*/ 1487606 h 2606722"/>
              <a:gd name="connsiteX98" fmla="*/ 2156346 w 2410449"/>
              <a:gd name="connsiteY98" fmla="*/ 1460310 h 2606722"/>
              <a:gd name="connsiteX99" fmla="*/ 2176818 w 2410449"/>
              <a:gd name="connsiteY99" fmla="*/ 1426191 h 2606722"/>
              <a:gd name="connsiteX100" fmla="*/ 2204113 w 2410449"/>
              <a:gd name="connsiteY100" fmla="*/ 1351128 h 2606722"/>
              <a:gd name="connsiteX101" fmla="*/ 2210937 w 2410449"/>
              <a:gd name="connsiteY101" fmla="*/ 1323833 h 2606722"/>
              <a:gd name="connsiteX102" fmla="*/ 2197290 w 2410449"/>
              <a:gd name="connsiteY102" fmla="*/ 1221474 h 2606722"/>
              <a:gd name="connsiteX103" fmla="*/ 2169994 w 2410449"/>
              <a:gd name="connsiteY103" fmla="*/ 1194179 h 2606722"/>
              <a:gd name="connsiteX104" fmla="*/ 2122227 w 2410449"/>
              <a:gd name="connsiteY104" fmla="*/ 1160059 h 2606722"/>
              <a:gd name="connsiteX105" fmla="*/ 2067636 w 2410449"/>
              <a:gd name="connsiteY105" fmla="*/ 1119116 h 2606722"/>
              <a:gd name="connsiteX106" fmla="*/ 2047164 w 2410449"/>
              <a:gd name="connsiteY106" fmla="*/ 1105468 h 2606722"/>
              <a:gd name="connsiteX107" fmla="*/ 1958454 w 2410449"/>
              <a:gd name="connsiteY107" fmla="*/ 1091821 h 2606722"/>
              <a:gd name="connsiteX108" fmla="*/ 1903863 w 2410449"/>
              <a:gd name="connsiteY108" fmla="*/ 1078173 h 2606722"/>
              <a:gd name="connsiteX109" fmla="*/ 1869743 w 2410449"/>
              <a:gd name="connsiteY109" fmla="*/ 1071349 h 2606722"/>
              <a:gd name="connsiteX110" fmla="*/ 1821976 w 2410449"/>
              <a:gd name="connsiteY110" fmla="*/ 1050877 h 2606722"/>
              <a:gd name="connsiteX111" fmla="*/ 1781033 w 2410449"/>
              <a:gd name="connsiteY111" fmla="*/ 1023582 h 2606722"/>
              <a:gd name="connsiteX112" fmla="*/ 1774209 w 2410449"/>
              <a:gd name="connsiteY112" fmla="*/ 955343 h 2606722"/>
              <a:gd name="connsiteX113" fmla="*/ 1794681 w 2410449"/>
              <a:gd name="connsiteY113" fmla="*/ 716507 h 2606722"/>
              <a:gd name="connsiteX114" fmla="*/ 1787857 w 2410449"/>
              <a:gd name="connsiteY114" fmla="*/ 682388 h 2606722"/>
              <a:gd name="connsiteX115" fmla="*/ 1781033 w 2410449"/>
              <a:gd name="connsiteY115" fmla="*/ 641444 h 2606722"/>
              <a:gd name="connsiteX116" fmla="*/ 1794681 w 2410449"/>
              <a:gd name="connsiteY116" fmla="*/ 661916 h 2606722"/>
              <a:gd name="connsiteX117" fmla="*/ 1815152 w 2410449"/>
              <a:gd name="connsiteY117" fmla="*/ 723331 h 2606722"/>
              <a:gd name="connsiteX118" fmla="*/ 1821976 w 2410449"/>
              <a:gd name="connsiteY118" fmla="*/ 934871 h 2606722"/>
              <a:gd name="connsiteX119" fmla="*/ 1835624 w 2410449"/>
              <a:gd name="connsiteY119" fmla="*/ 1050877 h 2606722"/>
              <a:gd name="connsiteX120" fmla="*/ 1849272 w 2410449"/>
              <a:gd name="connsiteY120" fmla="*/ 1071349 h 2606722"/>
              <a:gd name="connsiteX121" fmla="*/ 1862919 w 2410449"/>
              <a:gd name="connsiteY121" fmla="*/ 1119116 h 2606722"/>
              <a:gd name="connsiteX122" fmla="*/ 1883391 w 2410449"/>
              <a:gd name="connsiteY122" fmla="*/ 1139588 h 2606722"/>
              <a:gd name="connsiteX123" fmla="*/ 1897039 w 2410449"/>
              <a:gd name="connsiteY123" fmla="*/ 1166883 h 2606722"/>
              <a:gd name="connsiteX124" fmla="*/ 1910687 w 2410449"/>
              <a:gd name="connsiteY124" fmla="*/ 1187355 h 2606722"/>
              <a:gd name="connsiteX125" fmla="*/ 1917510 w 2410449"/>
              <a:gd name="connsiteY125" fmla="*/ 1207827 h 2606722"/>
              <a:gd name="connsiteX126" fmla="*/ 1965278 w 2410449"/>
              <a:gd name="connsiteY126" fmla="*/ 1241946 h 2606722"/>
              <a:gd name="connsiteX127" fmla="*/ 1985749 w 2410449"/>
              <a:gd name="connsiteY127" fmla="*/ 1248770 h 2606722"/>
              <a:gd name="connsiteX128" fmla="*/ 2019869 w 2410449"/>
              <a:gd name="connsiteY128" fmla="*/ 1262418 h 2606722"/>
              <a:gd name="connsiteX129" fmla="*/ 2040340 w 2410449"/>
              <a:gd name="connsiteY129" fmla="*/ 1269242 h 2606722"/>
              <a:gd name="connsiteX130" fmla="*/ 2074460 w 2410449"/>
              <a:gd name="connsiteY130" fmla="*/ 1289713 h 2606722"/>
              <a:gd name="connsiteX131" fmla="*/ 2101755 w 2410449"/>
              <a:gd name="connsiteY131" fmla="*/ 1310185 h 2606722"/>
              <a:gd name="connsiteX132" fmla="*/ 2163170 w 2410449"/>
              <a:gd name="connsiteY132" fmla="*/ 1337480 h 2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410449" h="2606722">
                <a:moveTo>
                  <a:pt x="0" y="0"/>
                </a:moveTo>
                <a:cubicBezTo>
                  <a:pt x="11373" y="11373"/>
                  <a:pt x="23528" y="22015"/>
                  <a:pt x="34119" y="34119"/>
                </a:cubicBezTo>
                <a:cubicBezTo>
                  <a:pt x="39520" y="40291"/>
                  <a:pt x="42430" y="48364"/>
                  <a:pt x="47767" y="54591"/>
                </a:cubicBezTo>
                <a:cubicBezTo>
                  <a:pt x="56141" y="64360"/>
                  <a:pt x="65964" y="72788"/>
                  <a:pt x="75063" y="81886"/>
                </a:cubicBezTo>
                <a:cubicBezTo>
                  <a:pt x="77807" y="101096"/>
                  <a:pt x="85837" y="169006"/>
                  <a:pt x="95534" y="184244"/>
                </a:cubicBezTo>
                <a:cubicBezTo>
                  <a:pt x="102655" y="195434"/>
                  <a:pt x="118281" y="197892"/>
                  <a:pt x="129654" y="204716"/>
                </a:cubicBezTo>
                <a:cubicBezTo>
                  <a:pt x="132169" y="222322"/>
                  <a:pt x="133774" y="253898"/>
                  <a:pt x="143302" y="272955"/>
                </a:cubicBezTo>
                <a:cubicBezTo>
                  <a:pt x="146970" y="280290"/>
                  <a:pt x="151548" y="287255"/>
                  <a:pt x="156949" y="293427"/>
                </a:cubicBezTo>
                <a:cubicBezTo>
                  <a:pt x="193008" y="334638"/>
                  <a:pt x="201333" y="334389"/>
                  <a:pt x="252484" y="368489"/>
                </a:cubicBezTo>
                <a:cubicBezTo>
                  <a:pt x="302885" y="435694"/>
                  <a:pt x="241025" y="343805"/>
                  <a:pt x="279779" y="450376"/>
                </a:cubicBezTo>
                <a:cubicBezTo>
                  <a:pt x="283342" y="460175"/>
                  <a:pt x="321936" y="487111"/>
                  <a:pt x="327546" y="491319"/>
                </a:cubicBezTo>
                <a:cubicBezTo>
                  <a:pt x="332095" y="500418"/>
                  <a:pt x="333056" y="512511"/>
                  <a:pt x="341194" y="518615"/>
                </a:cubicBezTo>
                <a:cubicBezTo>
                  <a:pt x="349499" y="524844"/>
                  <a:pt x="395259" y="535543"/>
                  <a:pt x="409433" y="539086"/>
                </a:cubicBezTo>
                <a:cubicBezTo>
                  <a:pt x="455194" y="561967"/>
                  <a:pt x="417568" y="545621"/>
                  <a:pt x="464024" y="559558"/>
                </a:cubicBezTo>
                <a:cubicBezTo>
                  <a:pt x="477803" y="563692"/>
                  <a:pt x="490860" y="570385"/>
                  <a:pt x="504967" y="573206"/>
                </a:cubicBezTo>
                <a:cubicBezTo>
                  <a:pt x="525165" y="577246"/>
                  <a:pt x="545910" y="577755"/>
                  <a:pt x="566382" y="580030"/>
                </a:cubicBezTo>
                <a:cubicBezTo>
                  <a:pt x="636467" y="615072"/>
                  <a:pt x="602273" y="599311"/>
                  <a:pt x="668740" y="627797"/>
                </a:cubicBezTo>
                <a:cubicBezTo>
                  <a:pt x="671015" y="634621"/>
                  <a:pt x="678781" y="641835"/>
                  <a:pt x="675564" y="648268"/>
                </a:cubicBezTo>
                <a:cubicBezTo>
                  <a:pt x="658207" y="682982"/>
                  <a:pt x="640759" y="691944"/>
                  <a:pt x="614149" y="709683"/>
                </a:cubicBezTo>
                <a:cubicBezTo>
                  <a:pt x="619704" y="770784"/>
                  <a:pt x="600725" y="778034"/>
                  <a:pt x="641445" y="798394"/>
                </a:cubicBezTo>
                <a:cubicBezTo>
                  <a:pt x="647878" y="801611"/>
                  <a:pt x="655092" y="802943"/>
                  <a:pt x="661916" y="805218"/>
                </a:cubicBezTo>
                <a:cubicBezTo>
                  <a:pt x="666465" y="812042"/>
                  <a:pt x="669337" y="820352"/>
                  <a:pt x="675564" y="825689"/>
                </a:cubicBezTo>
                <a:cubicBezTo>
                  <a:pt x="698440" y="845296"/>
                  <a:pt x="713134" y="844906"/>
                  <a:pt x="736979" y="859809"/>
                </a:cubicBezTo>
                <a:cubicBezTo>
                  <a:pt x="746623" y="865837"/>
                  <a:pt x="755176" y="873456"/>
                  <a:pt x="764275" y="880280"/>
                </a:cubicBezTo>
                <a:cubicBezTo>
                  <a:pt x="766550" y="887104"/>
                  <a:pt x="769539" y="893730"/>
                  <a:pt x="771099" y="900752"/>
                </a:cubicBezTo>
                <a:cubicBezTo>
                  <a:pt x="774100" y="914258"/>
                  <a:pt x="773946" y="928443"/>
                  <a:pt x="777922" y="941695"/>
                </a:cubicBezTo>
                <a:cubicBezTo>
                  <a:pt x="780845" y="951439"/>
                  <a:pt x="787563" y="959641"/>
                  <a:pt x="791570" y="968991"/>
                </a:cubicBezTo>
                <a:cubicBezTo>
                  <a:pt x="794403" y="975602"/>
                  <a:pt x="793789" y="983936"/>
                  <a:pt x="798394" y="989462"/>
                </a:cubicBezTo>
                <a:cubicBezTo>
                  <a:pt x="805675" y="998199"/>
                  <a:pt x="816591" y="1003110"/>
                  <a:pt x="825690" y="1009934"/>
                </a:cubicBezTo>
                <a:cubicBezTo>
                  <a:pt x="830668" y="1034828"/>
                  <a:pt x="840768" y="1086593"/>
                  <a:pt x="846161" y="1105468"/>
                </a:cubicBezTo>
                <a:cubicBezTo>
                  <a:pt x="849526" y="1117246"/>
                  <a:pt x="856289" y="1127855"/>
                  <a:pt x="859809" y="1139588"/>
                </a:cubicBezTo>
                <a:cubicBezTo>
                  <a:pt x="861424" y="1144972"/>
                  <a:pt x="869519" y="1193127"/>
                  <a:pt x="873457" y="1201003"/>
                </a:cubicBezTo>
                <a:cubicBezTo>
                  <a:pt x="879745" y="1213578"/>
                  <a:pt x="910669" y="1248557"/>
                  <a:pt x="921224" y="1255594"/>
                </a:cubicBezTo>
                <a:cubicBezTo>
                  <a:pt x="938152" y="1266879"/>
                  <a:pt x="975815" y="1282889"/>
                  <a:pt x="975815" y="1282889"/>
                </a:cubicBezTo>
                <a:cubicBezTo>
                  <a:pt x="989222" y="1323109"/>
                  <a:pt x="973602" y="1283442"/>
                  <a:pt x="1003110" y="1330656"/>
                </a:cubicBezTo>
                <a:cubicBezTo>
                  <a:pt x="1008501" y="1339282"/>
                  <a:pt x="1010138" y="1350228"/>
                  <a:pt x="1016758" y="1357952"/>
                </a:cubicBezTo>
                <a:cubicBezTo>
                  <a:pt x="1024160" y="1366587"/>
                  <a:pt x="1034955" y="1371600"/>
                  <a:pt x="1044054" y="1378424"/>
                </a:cubicBezTo>
                <a:cubicBezTo>
                  <a:pt x="1071413" y="1433139"/>
                  <a:pt x="1050878" y="1379925"/>
                  <a:pt x="1050878" y="1473958"/>
                </a:cubicBezTo>
                <a:cubicBezTo>
                  <a:pt x="1050878" y="1516958"/>
                  <a:pt x="1050162" y="1574886"/>
                  <a:pt x="1071349" y="1617259"/>
                </a:cubicBezTo>
                <a:cubicBezTo>
                  <a:pt x="1075898" y="1626358"/>
                  <a:pt x="1081219" y="1635110"/>
                  <a:pt x="1084997" y="1644555"/>
                </a:cubicBezTo>
                <a:cubicBezTo>
                  <a:pt x="1090340" y="1657912"/>
                  <a:pt x="1094096" y="1671850"/>
                  <a:pt x="1098645" y="1685498"/>
                </a:cubicBezTo>
                <a:cubicBezTo>
                  <a:pt x="1103194" y="1699146"/>
                  <a:pt x="1107454" y="1712894"/>
                  <a:pt x="1112293" y="1726442"/>
                </a:cubicBezTo>
                <a:cubicBezTo>
                  <a:pt x="1121247" y="1751515"/>
                  <a:pt x="1139588" y="1801504"/>
                  <a:pt x="1139588" y="1801504"/>
                </a:cubicBezTo>
                <a:cubicBezTo>
                  <a:pt x="1154286" y="1933784"/>
                  <a:pt x="1125560" y="1791773"/>
                  <a:pt x="1201003" y="1917510"/>
                </a:cubicBezTo>
                <a:cubicBezTo>
                  <a:pt x="1209278" y="1931302"/>
                  <a:pt x="1203097" y="1949904"/>
                  <a:pt x="1207827" y="1965277"/>
                </a:cubicBezTo>
                <a:cubicBezTo>
                  <a:pt x="1212314" y="1979861"/>
                  <a:pt x="1222821" y="1991979"/>
                  <a:pt x="1228299" y="2006221"/>
                </a:cubicBezTo>
                <a:cubicBezTo>
                  <a:pt x="1234243" y="2021677"/>
                  <a:pt x="1231780" y="2040917"/>
                  <a:pt x="1241946" y="2053988"/>
                </a:cubicBezTo>
                <a:cubicBezTo>
                  <a:pt x="1249466" y="2063657"/>
                  <a:pt x="1264248" y="2064413"/>
                  <a:pt x="1276066" y="2067636"/>
                </a:cubicBezTo>
                <a:cubicBezTo>
                  <a:pt x="1289414" y="2071276"/>
                  <a:pt x="1303334" y="2072355"/>
                  <a:pt x="1317009" y="2074459"/>
                </a:cubicBezTo>
                <a:cubicBezTo>
                  <a:pt x="1380574" y="2084238"/>
                  <a:pt x="1345374" y="2076433"/>
                  <a:pt x="1392072" y="2088107"/>
                </a:cubicBezTo>
                <a:cubicBezTo>
                  <a:pt x="1403445" y="2097206"/>
                  <a:pt x="1414539" y="2106664"/>
                  <a:pt x="1426191" y="2115403"/>
                </a:cubicBezTo>
                <a:cubicBezTo>
                  <a:pt x="1441845" y="2127143"/>
                  <a:pt x="1460122" y="2135686"/>
                  <a:pt x="1473958" y="2149522"/>
                </a:cubicBezTo>
                <a:cubicBezTo>
                  <a:pt x="1483337" y="2158901"/>
                  <a:pt x="1486880" y="2172737"/>
                  <a:pt x="1494430" y="2183642"/>
                </a:cubicBezTo>
                <a:cubicBezTo>
                  <a:pt x="1530482" y="2235717"/>
                  <a:pt x="1523033" y="2230393"/>
                  <a:pt x="1562669" y="2258704"/>
                </a:cubicBezTo>
                <a:cubicBezTo>
                  <a:pt x="1569343" y="2263471"/>
                  <a:pt x="1575805" y="2268684"/>
                  <a:pt x="1583140" y="2272352"/>
                </a:cubicBezTo>
                <a:cubicBezTo>
                  <a:pt x="1589574" y="2275569"/>
                  <a:pt x="1596788" y="2276901"/>
                  <a:pt x="1603612" y="2279176"/>
                </a:cubicBezTo>
                <a:cubicBezTo>
                  <a:pt x="1608161" y="2288274"/>
                  <a:pt x="1611347" y="2298193"/>
                  <a:pt x="1617260" y="2306471"/>
                </a:cubicBezTo>
                <a:cubicBezTo>
                  <a:pt x="1622869" y="2314324"/>
                  <a:pt x="1633738" y="2318158"/>
                  <a:pt x="1637731" y="2326943"/>
                </a:cubicBezTo>
                <a:cubicBezTo>
                  <a:pt x="1645493" y="2344019"/>
                  <a:pt x="1636373" y="2370280"/>
                  <a:pt x="1651379" y="2381534"/>
                </a:cubicBezTo>
                <a:cubicBezTo>
                  <a:pt x="1753001" y="2457750"/>
                  <a:pt x="1591311" y="2332930"/>
                  <a:pt x="1705970" y="2436125"/>
                </a:cubicBezTo>
                <a:cubicBezTo>
                  <a:pt x="1748680" y="2474564"/>
                  <a:pt x="1742409" y="2453593"/>
                  <a:pt x="1787857" y="2483892"/>
                </a:cubicBezTo>
                <a:cubicBezTo>
                  <a:pt x="1802639" y="2493746"/>
                  <a:pt x="1814588" y="2507353"/>
                  <a:pt x="1828800" y="2518012"/>
                </a:cubicBezTo>
                <a:cubicBezTo>
                  <a:pt x="1841922" y="2527853"/>
                  <a:pt x="1855072" y="2537972"/>
                  <a:pt x="1869743" y="2545307"/>
                </a:cubicBezTo>
                <a:cubicBezTo>
                  <a:pt x="1878842" y="2549856"/>
                  <a:pt x="1888901" y="2552851"/>
                  <a:pt x="1897039" y="2558955"/>
                </a:cubicBezTo>
                <a:cubicBezTo>
                  <a:pt x="1907333" y="2566675"/>
                  <a:pt x="1912825" y="2580496"/>
                  <a:pt x="1924334" y="2586250"/>
                </a:cubicBezTo>
                <a:cubicBezTo>
                  <a:pt x="1936710" y="2592438"/>
                  <a:pt x="1951603" y="2590970"/>
                  <a:pt x="1965278" y="2593074"/>
                </a:cubicBezTo>
                <a:cubicBezTo>
                  <a:pt x="2015911" y="2600864"/>
                  <a:pt x="2019502" y="2600615"/>
                  <a:pt x="2074460" y="2606722"/>
                </a:cubicBezTo>
                <a:cubicBezTo>
                  <a:pt x="2099481" y="2604447"/>
                  <a:pt x="2124398" y="2599898"/>
                  <a:pt x="2149522" y="2599898"/>
                </a:cubicBezTo>
                <a:cubicBezTo>
                  <a:pt x="2165606" y="2599898"/>
                  <a:pt x="2181206" y="2606722"/>
                  <a:pt x="2197290" y="2606722"/>
                </a:cubicBezTo>
                <a:cubicBezTo>
                  <a:pt x="2220150" y="2606722"/>
                  <a:pt x="2280154" y="2592747"/>
                  <a:pt x="2299648" y="2586250"/>
                </a:cubicBezTo>
                <a:cubicBezTo>
                  <a:pt x="2306472" y="2583976"/>
                  <a:pt x="2313098" y="2580987"/>
                  <a:pt x="2320119" y="2579427"/>
                </a:cubicBezTo>
                <a:cubicBezTo>
                  <a:pt x="2333626" y="2576426"/>
                  <a:pt x="2347415" y="2574878"/>
                  <a:pt x="2361063" y="2572603"/>
                </a:cubicBezTo>
                <a:cubicBezTo>
                  <a:pt x="2372436" y="2568054"/>
                  <a:pt x="2385882" y="2566927"/>
                  <a:pt x="2395182" y="2558955"/>
                </a:cubicBezTo>
                <a:cubicBezTo>
                  <a:pt x="2422728" y="2535343"/>
                  <a:pt x="2405234" y="2465914"/>
                  <a:pt x="2402006" y="2449773"/>
                </a:cubicBezTo>
                <a:cubicBezTo>
                  <a:pt x="2398003" y="2429757"/>
                  <a:pt x="2380988" y="2426571"/>
                  <a:pt x="2367887" y="2415653"/>
                </a:cubicBezTo>
                <a:cubicBezTo>
                  <a:pt x="2360473" y="2409475"/>
                  <a:pt x="2354239" y="2402006"/>
                  <a:pt x="2347415" y="2395182"/>
                </a:cubicBezTo>
                <a:cubicBezTo>
                  <a:pt x="2345140" y="2386083"/>
                  <a:pt x="2344472" y="2376424"/>
                  <a:pt x="2340591" y="2367886"/>
                </a:cubicBezTo>
                <a:cubicBezTo>
                  <a:pt x="2325994" y="2335771"/>
                  <a:pt x="2315078" y="2309904"/>
                  <a:pt x="2279176" y="2299647"/>
                </a:cubicBezTo>
                <a:cubicBezTo>
                  <a:pt x="2259371" y="2293989"/>
                  <a:pt x="2238233" y="2295098"/>
                  <a:pt x="2217761" y="2292824"/>
                </a:cubicBezTo>
                <a:cubicBezTo>
                  <a:pt x="2215486" y="2286000"/>
                  <a:pt x="2215353" y="2278030"/>
                  <a:pt x="2210937" y="2272352"/>
                </a:cubicBezTo>
                <a:cubicBezTo>
                  <a:pt x="2199088" y="2257117"/>
                  <a:pt x="2169994" y="2231409"/>
                  <a:pt x="2169994" y="2231409"/>
                </a:cubicBezTo>
                <a:cubicBezTo>
                  <a:pt x="2167719" y="2224585"/>
                  <a:pt x="2162454" y="2218094"/>
                  <a:pt x="2163170" y="2210937"/>
                </a:cubicBezTo>
                <a:cubicBezTo>
                  <a:pt x="2164818" y="2194460"/>
                  <a:pt x="2170449" y="2178456"/>
                  <a:pt x="2176818" y="2163170"/>
                </a:cubicBezTo>
                <a:cubicBezTo>
                  <a:pt x="2209387" y="2085006"/>
                  <a:pt x="2186095" y="2168002"/>
                  <a:pt x="2210937" y="2101755"/>
                </a:cubicBezTo>
                <a:cubicBezTo>
                  <a:pt x="2214230" y="2092973"/>
                  <a:pt x="2215486" y="2083558"/>
                  <a:pt x="2217761" y="2074459"/>
                </a:cubicBezTo>
                <a:cubicBezTo>
                  <a:pt x="2215486" y="2051713"/>
                  <a:pt x="2220516" y="2026976"/>
                  <a:pt x="2210937" y="2006221"/>
                </a:cubicBezTo>
                <a:cubicBezTo>
                  <a:pt x="2205379" y="1994179"/>
                  <a:pt x="2188412" y="1992190"/>
                  <a:pt x="2176818" y="1985749"/>
                </a:cubicBezTo>
                <a:cubicBezTo>
                  <a:pt x="2143147" y="1967042"/>
                  <a:pt x="2157535" y="1975365"/>
                  <a:pt x="2122227" y="1965277"/>
                </a:cubicBezTo>
                <a:cubicBezTo>
                  <a:pt x="2075195" y="1951839"/>
                  <a:pt x="2134691" y="1963942"/>
                  <a:pt x="2060812" y="1951630"/>
                </a:cubicBezTo>
                <a:cubicBezTo>
                  <a:pt x="2043294" y="1899075"/>
                  <a:pt x="2066754" y="1974223"/>
                  <a:pt x="2047164" y="1869743"/>
                </a:cubicBezTo>
                <a:cubicBezTo>
                  <a:pt x="2044112" y="1853467"/>
                  <a:pt x="2038065" y="1837898"/>
                  <a:pt x="2033516" y="1821976"/>
                </a:cubicBezTo>
                <a:cubicBezTo>
                  <a:pt x="2023418" y="1731079"/>
                  <a:pt x="2022759" y="1768587"/>
                  <a:pt x="2040340" y="1651379"/>
                </a:cubicBezTo>
                <a:cubicBezTo>
                  <a:pt x="2041731" y="1642104"/>
                  <a:pt x="2041305" y="1631407"/>
                  <a:pt x="2047164" y="1624083"/>
                </a:cubicBezTo>
                <a:cubicBezTo>
                  <a:pt x="2051658" y="1618466"/>
                  <a:pt x="2061202" y="1620476"/>
                  <a:pt x="2067636" y="1617259"/>
                </a:cubicBezTo>
                <a:cubicBezTo>
                  <a:pt x="2074971" y="1613591"/>
                  <a:pt x="2081284" y="1608161"/>
                  <a:pt x="2088108" y="1603612"/>
                </a:cubicBezTo>
                <a:cubicBezTo>
                  <a:pt x="2094932" y="1594513"/>
                  <a:pt x="2103813" y="1586642"/>
                  <a:pt x="2108579" y="1576316"/>
                </a:cubicBezTo>
                <a:cubicBezTo>
                  <a:pt x="2117622" y="1556723"/>
                  <a:pt x="2123817" y="1535836"/>
                  <a:pt x="2129051" y="1514901"/>
                </a:cubicBezTo>
                <a:cubicBezTo>
                  <a:pt x="2131326" y="1505803"/>
                  <a:pt x="2131681" y="1495994"/>
                  <a:pt x="2135875" y="1487606"/>
                </a:cubicBezTo>
                <a:cubicBezTo>
                  <a:pt x="2140961" y="1477434"/>
                  <a:pt x="2150037" y="1469773"/>
                  <a:pt x="2156346" y="1460310"/>
                </a:cubicBezTo>
                <a:cubicBezTo>
                  <a:pt x="2163703" y="1449274"/>
                  <a:pt x="2169994" y="1437564"/>
                  <a:pt x="2176818" y="1426191"/>
                </a:cubicBezTo>
                <a:cubicBezTo>
                  <a:pt x="2192455" y="1363644"/>
                  <a:pt x="2180062" y="1387207"/>
                  <a:pt x="2204113" y="1351128"/>
                </a:cubicBezTo>
                <a:cubicBezTo>
                  <a:pt x="2206388" y="1342030"/>
                  <a:pt x="2211430" y="1333198"/>
                  <a:pt x="2210937" y="1323833"/>
                </a:cubicBezTo>
                <a:cubicBezTo>
                  <a:pt x="2209128" y="1289459"/>
                  <a:pt x="2207655" y="1254298"/>
                  <a:pt x="2197290" y="1221474"/>
                </a:cubicBezTo>
                <a:cubicBezTo>
                  <a:pt x="2193415" y="1209204"/>
                  <a:pt x="2179678" y="1202652"/>
                  <a:pt x="2169994" y="1194179"/>
                </a:cubicBezTo>
                <a:cubicBezTo>
                  <a:pt x="2147749" y="1174715"/>
                  <a:pt x="2143789" y="1175740"/>
                  <a:pt x="2122227" y="1160059"/>
                </a:cubicBezTo>
                <a:cubicBezTo>
                  <a:pt x="2103831" y="1146680"/>
                  <a:pt x="2086562" y="1131733"/>
                  <a:pt x="2067636" y="1119116"/>
                </a:cubicBezTo>
                <a:cubicBezTo>
                  <a:pt x="2060812" y="1114567"/>
                  <a:pt x="2054945" y="1108062"/>
                  <a:pt x="2047164" y="1105468"/>
                </a:cubicBezTo>
                <a:cubicBezTo>
                  <a:pt x="2038698" y="1102646"/>
                  <a:pt x="1963722" y="1092874"/>
                  <a:pt x="1958454" y="1091821"/>
                </a:cubicBezTo>
                <a:cubicBezTo>
                  <a:pt x="1940061" y="1088143"/>
                  <a:pt x="1922140" y="1082391"/>
                  <a:pt x="1903863" y="1078173"/>
                </a:cubicBezTo>
                <a:cubicBezTo>
                  <a:pt x="1892561" y="1075565"/>
                  <a:pt x="1881116" y="1073624"/>
                  <a:pt x="1869743" y="1071349"/>
                </a:cubicBezTo>
                <a:cubicBezTo>
                  <a:pt x="1853821" y="1064525"/>
                  <a:pt x="1837228" y="1059090"/>
                  <a:pt x="1821976" y="1050877"/>
                </a:cubicBezTo>
                <a:cubicBezTo>
                  <a:pt x="1807534" y="1043101"/>
                  <a:pt x="1781033" y="1023582"/>
                  <a:pt x="1781033" y="1023582"/>
                </a:cubicBezTo>
                <a:cubicBezTo>
                  <a:pt x="1778758" y="1000836"/>
                  <a:pt x="1773623" y="978195"/>
                  <a:pt x="1774209" y="955343"/>
                </a:cubicBezTo>
                <a:cubicBezTo>
                  <a:pt x="1777970" y="808681"/>
                  <a:pt x="1779255" y="809063"/>
                  <a:pt x="1794681" y="716507"/>
                </a:cubicBezTo>
                <a:cubicBezTo>
                  <a:pt x="1792406" y="705134"/>
                  <a:pt x="1794291" y="692038"/>
                  <a:pt x="1787857" y="682388"/>
                </a:cubicBezTo>
                <a:cubicBezTo>
                  <a:pt x="1765124" y="648290"/>
                  <a:pt x="1748774" y="722092"/>
                  <a:pt x="1781033" y="641444"/>
                </a:cubicBezTo>
                <a:cubicBezTo>
                  <a:pt x="1785582" y="648268"/>
                  <a:pt x="1792087" y="654135"/>
                  <a:pt x="1794681" y="661916"/>
                </a:cubicBezTo>
                <a:cubicBezTo>
                  <a:pt x="1819199" y="735469"/>
                  <a:pt x="1784142" y="676812"/>
                  <a:pt x="1815152" y="723331"/>
                </a:cubicBezTo>
                <a:cubicBezTo>
                  <a:pt x="1817427" y="793844"/>
                  <a:pt x="1818620" y="864401"/>
                  <a:pt x="1821976" y="934871"/>
                </a:cubicBezTo>
                <a:cubicBezTo>
                  <a:pt x="1822250" y="940633"/>
                  <a:pt x="1828966" y="1030904"/>
                  <a:pt x="1835624" y="1050877"/>
                </a:cubicBezTo>
                <a:cubicBezTo>
                  <a:pt x="1838218" y="1058658"/>
                  <a:pt x="1844723" y="1064525"/>
                  <a:pt x="1849272" y="1071349"/>
                </a:cubicBezTo>
                <a:cubicBezTo>
                  <a:pt x="1850181" y="1074984"/>
                  <a:pt x="1859006" y="1113246"/>
                  <a:pt x="1862919" y="1119116"/>
                </a:cubicBezTo>
                <a:cubicBezTo>
                  <a:pt x="1868272" y="1127146"/>
                  <a:pt x="1877782" y="1131735"/>
                  <a:pt x="1883391" y="1139588"/>
                </a:cubicBezTo>
                <a:cubicBezTo>
                  <a:pt x="1889304" y="1147865"/>
                  <a:pt x="1891992" y="1158051"/>
                  <a:pt x="1897039" y="1166883"/>
                </a:cubicBezTo>
                <a:cubicBezTo>
                  <a:pt x="1901108" y="1174004"/>
                  <a:pt x="1906138" y="1180531"/>
                  <a:pt x="1910687" y="1187355"/>
                </a:cubicBezTo>
                <a:cubicBezTo>
                  <a:pt x="1912961" y="1194179"/>
                  <a:pt x="1913520" y="1201842"/>
                  <a:pt x="1917510" y="1207827"/>
                </a:cubicBezTo>
                <a:cubicBezTo>
                  <a:pt x="1929991" y="1226549"/>
                  <a:pt x="1945356" y="1233408"/>
                  <a:pt x="1965278" y="1241946"/>
                </a:cubicBezTo>
                <a:cubicBezTo>
                  <a:pt x="1971889" y="1244779"/>
                  <a:pt x="1979014" y="1246244"/>
                  <a:pt x="1985749" y="1248770"/>
                </a:cubicBezTo>
                <a:cubicBezTo>
                  <a:pt x="1997218" y="1253071"/>
                  <a:pt x="2008400" y="1258117"/>
                  <a:pt x="2019869" y="1262418"/>
                </a:cubicBezTo>
                <a:cubicBezTo>
                  <a:pt x="2026604" y="1264944"/>
                  <a:pt x="2033907" y="1266025"/>
                  <a:pt x="2040340" y="1269242"/>
                </a:cubicBezTo>
                <a:cubicBezTo>
                  <a:pt x="2052203" y="1275173"/>
                  <a:pt x="2063424" y="1282356"/>
                  <a:pt x="2074460" y="1289713"/>
                </a:cubicBezTo>
                <a:cubicBezTo>
                  <a:pt x="2083923" y="1296022"/>
                  <a:pt x="2091583" y="1305099"/>
                  <a:pt x="2101755" y="1310185"/>
                </a:cubicBezTo>
                <a:cubicBezTo>
                  <a:pt x="2173760" y="1346188"/>
                  <a:pt x="2140220" y="1314530"/>
                  <a:pt x="2163170" y="133748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5" name="Freeform 94"/>
          <p:cNvSpPr/>
          <p:nvPr/>
        </p:nvSpPr>
        <p:spPr>
          <a:xfrm>
            <a:off x="4265293" y="2503294"/>
            <a:ext cx="1057160" cy="610918"/>
          </a:xfrm>
          <a:custGeom>
            <a:avLst/>
            <a:gdLst>
              <a:gd name="connsiteX0" fmla="*/ 0 w 3330054"/>
              <a:gd name="connsiteY0" fmla="*/ 532322 h 1924393"/>
              <a:gd name="connsiteX1" fmla="*/ 218364 w 3330054"/>
              <a:gd name="connsiteY1" fmla="*/ 539145 h 1924393"/>
              <a:gd name="connsiteX2" fmla="*/ 580030 w 3330054"/>
              <a:gd name="connsiteY2" fmla="*/ 525498 h 1924393"/>
              <a:gd name="connsiteX3" fmla="*/ 627797 w 3330054"/>
              <a:gd name="connsiteY3" fmla="*/ 511850 h 1924393"/>
              <a:gd name="connsiteX4" fmla="*/ 777922 w 3330054"/>
              <a:gd name="connsiteY4" fmla="*/ 498202 h 1924393"/>
              <a:gd name="connsiteX5" fmla="*/ 832513 w 3330054"/>
              <a:gd name="connsiteY5" fmla="*/ 484554 h 1924393"/>
              <a:gd name="connsiteX6" fmla="*/ 859809 w 3330054"/>
              <a:gd name="connsiteY6" fmla="*/ 477730 h 1924393"/>
              <a:gd name="connsiteX7" fmla="*/ 914400 w 3330054"/>
              <a:gd name="connsiteY7" fmla="*/ 470907 h 1924393"/>
              <a:gd name="connsiteX8" fmla="*/ 941695 w 3330054"/>
              <a:gd name="connsiteY8" fmla="*/ 464083 h 1924393"/>
              <a:gd name="connsiteX9" fmla="*/ 962167 w 3330054"/>
              <a:gd name="connsiteY9" fmla="*/ 443611 h 1924393"/>
              <a:gd name="connsiteX10" fmla="*/ 982639 w 3330054"/>
              <a:gd name="connsiteY10" fmla="*/ 429963 h 1924393"/>
              <a:gd name="connsiteX11" fmla="*/ 1030406 w 3330054"/>
              <a:gd name="connsiteY11" fmla="*/ 416316 h 1924393"/>
              <a:gd name="connsiteX12" fmla="*/ 1071349 w 3330054"/>
              <a:gd name="connsiteY12" fmla="*/ 409492 h 1924393"/>
              <a:gd name="connsiteX13" fmla="*/ 1105468 w 3330054"/>
              <a:gd name="connsiteY13" fmla="*/ 402668 h 1924393"/>
              <a:gd name="connsiteX14" fmla="*/ 1132764 w 3330054"/>
              <a:gd name="connsiteY14" fmla="*/ 389020 h 1924393"/>
              <a:gd name="connsiteX15" fmla="*/ 1235122 w 3330054"/>
              <a:gd name="connsiteY15" fmla="*/ 375372 h 1924393"/>
              <a:gd name="connsiteX16" fmla="*/ 1269242 w 3330054"/>
              <a:gd name="connsiteY16" fmla="*/ 368548 h 1924393"/>
              <a:gd name="connsiteX17" fmla="*/ 1337480 w 3330054"/>
              <a:gd name="connsiteY17" fmla="*/ 341253 h 1924393"/>
              <a:gd name="connsiteX18" fmla="*/ 1364776 w 3330054"/>
              <a:gd name="connsiteY18" fmla="*/ 320781 h 1924393"/>
              <a:gd name="connsiteX19" fmla="*/ 1405719 w 3330054"/>
              <a:gd name="connsiteY19" fmla="*/ 293486 h 1924393"/>
              <a:gd name="connsiteX20" fmla="*/ 1446663 w 3330054"/>
              <a:gd name="connsiteY20" fmla="*/ 266190 h 1924393"/>
              <a:gd name="connsiteX21" fmla="*/ 1487606 w 3330054"/>
              <a:gd name="connsiteY21" fmla="*/ 238895 h 1924393"/>
              <a:gd name="connsiteX22" fmla="*/ 1508077 w 3330054"/>
              <a:gd name="connsiteY22" fmla="*/ 232071 h 1924393"/>
              <a:gd name="connsiteX23" fmla="*/ 1549021 w 3330054"/>
              <a:gd name="connsiteY23" fmla="*/ 204775 h 1924393"/>
              <a:gd name="connsiteX24" fmla="*/ 1569492 w 3330054"/>
              <a:gd name="connsiteY24" fmla="*/ 191128 h 1924393"/>
              <a:gd name="connsiteX25" fmla="*/ 1589964 w 3330054"/>
              <a:gd name="connsiteY25" fmla="*/ 177480 h 1924393"/>
              <a:gd name="connsiteX26" fmla="*/ 1630907 w 3330054"/>
              <a:gd name="connsiteY26" fmla="*/ 163832 h 1924393"/>
              <a:gd name="connsiteX27" fmla="*/ 1651379 w 3330054"/>
              <a:gd name="connsiteY27" fmla="*/ 150184 h 1924393"/>
              <a:gd name="connsiteX28" fmla="*/ 1692322 w 3330054"/>
              <a:gd name="connsiteY28" fmla="*/ 136536 h 1924393"/>
              <a:gd name="connsiteX29" fmla="*/ 1712794 w 3330054"/>
              <a:gd name="connsiteY29" fmla="*/ 129713 h 1924393"/>
              <a:gd name="connsiteX30" fmla="*/ 1733266 w 3330054"/>
              <a:gd name="connsiteY30" fmla="*/ 122889 h 1924393"/>
              <a:gd name="connsiteX31" fmla="*/ 1787857 w 3330054"/>
              <a:gd name="connsiteY31" fmla="*/ 109241 h 1924393"/>
              <a:gd name="connsiteX32" fmla="*/ 1849271 w 3330054"/>
              <a:gd name="connsiteY32" fmla="*/ 95593 h 1924393"/>
              <a:gd name="connsiteX33" fmla="*/ 1924334 w 3330054"/>
              <a:gd name="connsiteY33" fmla="*/ 109241 h 1924393"/>
              <a:gd name="connsiteX34" fmla="*/ 1944806 w 3330054"/>
              <a:gd name="connsiteY34" fmla="*/ 129713 h 1924393"/>
              <a:gd name="connsiteX35" fmla="*/ 1972101 w 3330054"/>
              <a:gd name="connsiteY35" fmla="*/ 157008 h 1924393"/>
              <a:gd name="connsiteX36" fmla="*/ 2033516 w 3330054"/>
              <a:gd name="connsiteY36" fmla="*/ 191128 h 1924393"/>
              <a:gd name="connsiteX37" fmla="*/ 2156346 w 3330054"/>
              <a:gd name="connsiteY37" fmla="*/ 184304 h 1924393"/>
              <a:gd name="connsiteX38" fmla="*/ 2217761 w 3330054"/>
              <a:gd name="connsiteY38" fmla="*/ 177480 h 1924393"/>
              <a:gd name="connsiteX39" fmla="*/ 2258704 w 3330054"/>
              <a:gd name="connsiteY39" fmla="*/ 163832 h 1924393"/>
              <a:gd name="connsiteX40" fmla="*/ 2286000 w 3330054"/>
              <a:gd name="connsiteY40" fmla="*/ 122889 h 1924393"/>
              <a:gd name="connsiteX41" fmla="*/ 2347415 w 3330054"/>
              <a:gd name="connsiteY41" fmla="*/ 75122 h 1924393"/>
              <a:gd name="connsiteX42" fmla="*/ 2470245 w 3330054"/>
              <a:gd name="connsiteY42" fmla="*/ 68298 h 1924393"/>
              <a:gd name="connsiteX43" fmla="*/ 2497540 w 3330054"/>
              <a:gd name="connsiteY43" fmla="*/ 61474 h 1924393"/>
              <a:gd name="connsiteX44" fmla="*/ 2538483 w 3330054"/>
              <a:gd name="connsiteY44" fmla="*/ 47826 h 1924393"/>
              <a:gd name="connsiteX45" fmla="*/ 2558955 w 3330054"/>
              <a:gd name="connsiteY45" fmla="*/ 41002 h 1924393"/>
              <a:gd name="connsiteX46" fmla="*/ 2579427 w 3330054"/>
              <a:gd name="connsiteY46" fmla="*/ 34178 h 1924393"/>
              <a:gd name="connsiteX47" fmla="*/ 2599898 w 3330054"/>
              <a:gd name="connsiteY47" fmla="*/ 27354 h 1924393"/>
              <a:gd name="connsiteX48" fmla="*/ 2613546 w 3330054"/>
              <a:gd name="connsiteY48" fmla="*/ 6883 h 1924393"/>
              <a:gd name="connsiteX49" fmla="*/ 2661313 w 3330054"/>
              <a:gd name="connsiteY49" fmla="*/ 6883 h 1924393"/>
              <a:gd name="connsiteX50" fmla="*/ 2674961 w 3330054"/>
              <a:gd name="connsiteY50" fmla="*/ 27354 h 1924393"/>
              <a:gd name="connsiteX51" fmla="*/ 2695433 w 3330054"/>
              <a:gd name="connsiteY51" fmla="*/ 47826 h 1924393"/>
              <a:gd name="connsiteX52" fmla="*/ 2722728 w 3330054"/>
              <a:gd name="connsiteY52" fmla="*/ 75122 h 1924393"/>
              <a:gd name="connsiteX53" fmla="*/ 2743200 w 3330054"/>
              <a:gd name="connsiteY53" fmla="*/ 116065 h 1924393"/>
              <a:gd name="connsiteX54" fmla="*/ 2756848 w 3330054"/>
              <a:gd name="connsiteY54" fmla="*/ 204775 h 1924393"/>
              <a:gd name="connsiteX55" fmla="*/ 2797791 w 3330054"/>
              <a:gd name="connsiteY55" fmla="*/ 238895 h 1924393"/>
              <a:gd name="connsiteX56" fmla="*/ 2811439 w 3330054"/>
              <a:gd name="connsiteY56" fmla="*/ 259366 h 1924393"/>
              <a:gd name="connsiteX57" fmla="*/ 2818263 w 3330054"/>
              <a:gd name="connsiteY57" fmla="*/ 279838 h 1924393"/>
              <a:gd name="connsiteX58" fmla="*/ 2797791 w 3330054"/>
              <a:gd name="connsiteY58" fmla="*/ 464083 h 1924393"/>
              <a:gd name="connsiteX59" fmla="*/ 2831910 w 3330054"/>
              <a:gd name="connsiteY59" fmla="*/ 552793 h 1924393"/>
              <a:gd name="connsiteX60" fmla="*/ 2831910 w 3330054"/>
              <a:gd name="connsiteY60" fmla="*/ 552793 h 1924393"/>
              <a:gd name="connsiteX61" fmla="*/ 2838734 w 3330054"/>
              <a:gd name="connsiteY61" fmla="*/ 573265 h 1924393"/>
              <a:gd name="connsiteX62" fmla="*/ 2859206 w 3330054"/>
              <a:gd name="connsiteY62" fmla="*/ 580089 h 1924393"/>
              <a:gd name="connsiteX63" fmla="*/ 2879677 w 3330054"/>
              <a:gd name="connsiteY63" fmla="*/ 675623 h 1924393"/>
              <a:gd name="connsiteX64" fmla="*/ 2900149 w 3330054"/>
              <a:gd name="connsiteY64" fmla="*/ 682447 h 1924393"/>
              <a:gd name="connsiteX65" fmla="*/ 2941092 w 3330054"/>
              <a:gd name="connsiteY65" fmla="*/ 723390 h 1924393"/>
              <a:gd name="connsiteX66" fmla="*/ 2988860 w 3330054"/>
              <a:gd name="connsiteY66" fmla="*/ 730214 h 1924393"/>
              <a:gd name="connsiteX67" fmla="*/ 3029803 w 3330054"/>
              <a:gd name="connsiteY67" fmla="*/ 750686 h 1924393"/>
              <a:gd name="connsiteX68" fmla="*/ 3063922 w 3330054"/>
              <a:gd name="connsiteY68" fmla="*/ 764333 h 1924393"/>
              <a:gd name="connsiteX69" fmla="*/ 3084394 w 3330054"/>
              <a:gd name="connsiteY69" fmla="*/ 777981 h 1924393"/>
              <a:gd name="connsiteX70" fmla="*/ 3125337 w 3330054"/>
              <a:gd name="connsiteY70" fmla="*/ 784805 h 1924393"/>
              <a:gd name="connsiteX71" fmla="*/ 3132161 w 3330054"/>
              <a:gd name="connsiteY71" fmla="*/ 805277 h 1924393"/>
              <a:gd name="connsiteX72" fmla="*/ 3166280 w 3330054"/>
              <a:gd name="connsiteY72" fmla="*/ 846220 h 1924393"/>
              <a:gd name="connsiteX73" fmla="*/ 3193576 w 3330054"/>
              <a:gd name="connsiteY73" fmla="*/ 873516 h 1924393"/>
              <a:gd name="connsiteX74" fmla="*/ 3200400 w 3330054"/>
              <a:gd name="connsiteY74" fmla="*/ 893987 h 1924393"/>
              <a:gd name="connsiteX75" fmla="*/ 3241343 w 3330054"/>
              <a:gd name="connsiteY75" fmla="*/ 907635 h 1924393"/>
              <a:gd name="connsiteX76" fmla="*/ 3254991 w 3330054"/>
              <a:gd name="connsiteY76" fmla="*/ 928107 h 1924393"/>
              <a:gd name="connsiteX77" fmla="*/ 3275463 w 3330054"/>
              <a:gd name="connsiteY77" fmla="*/ 934930 h 1924393"/>
              <a:gd name="connsiteX78" fmla="*/ 3330054 w 3330054"/>
              <a:gd name="connsiteY78" fmla="*/ 941754 h 1924393"/>
              <a:gd name="connsiteX79" fmla="*/ 3323230 w 3330054"/>
              <a:gd name="connsiteY79" fmla="*/ 1044113 h 1924393"/>
              <a:gd name="connsiteX80" fmla="*/ 3309582 w 3330054"/>
              <a:gd name="connsiteY80" fmla="*/ 1064584 h 1924393"/>
              <a:gd name="connsiteX81" fmla="*/ 3302758 w 3330054"/>
              <a:gd name="connsiteY81" fmla="*/ 1160119 h 1924393"/>
              <a:gd name="connsiteX82" fmla="*/ 3289110 w 3330054"/>
              <a:gd name="connsiteY82" fmla="*/ 1214710 h 1924393"/>
              <a:gd name="connsiteX83" fmla="*/ 3302758 w 3330054"/>
              <a:gd name="connsiteY83" fmla="*/ 1303420 h 1924393"/>
              <a:gd name="connsiteX84" fmla="*/ 3316406 w 3330054"/>
              <a:gd name="connsiteY84" fmla="*/ 1323892 h 1924393"/>
              <a:gd name="connsiteX85" fmla="*/ 3309582 w 3330054"/>
              <a:gd name="connsiteY85" fmla="*/ 1583199 h 1924393"/>
              <a:gd name="connsiteX86" fmla="*/ 3295934 w 3330054"/>
              <a:gd name="connsiteY86" fmla="*/ 1637790 h 1924393"/>
              <a:gd name="connsiteX87" fmla="*/ 3282286 w 3330054"/>
              <a:gd name="connsiteY87" fmla="*/ 1658262 h 1924393"/>
              <a:gd name="connsiteX88" fmla="*/ 3289110 w 3330054"/>
              <a:gd name="connsiteY88" fmla="*/ 1883450 h 1924393"/>
              <a:gd name="connsiteX89" fmla="*/ 3295934 w 3330054"/>
              <a:gd name="connsiteY89" fmla="*/ 1910745 h 1924393"/>
              <a:gd name="connsiteX90" fmla="*/ 3316406 w 3330054"/>
              <a:gd name="connsiteY90" fmla="*/ 1924393 h 19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30054" h="1924393">
                <a:moveTo>
                  <a:pt x="0" y="532322"/>
                </a:moveTo>
                <a:cubicBezTo>
                  <a:pt x="72788" y="534596"/>
                  <a:pt x="145540" y="539145"/>
                  <a:pt x="218364" y="539145"/>
                </a:cubicBezTo>
                <a:cubicBezTo>
                  <a:pt x="435637" y="539145"/>
                  <a:pt x="431570" y="537870"/>
                  <a:pt x="580030" y="525498"/>
                </a:cubicBezTo>
                <a:cubicBezTo>
                  <a:pt x="594614" y="520636"/>
                  <a:pt x="612800" y="513992"/>
                  <a:pt x="627797" y="511850"/>
                </a:cubicBezTo>
                <a:cubicBezTo>
                  <a:pt x="654534" y="508030"/>
                  <a:pt x="755636" y="500059"/>
                  <a:pt x="777922" y="498202"/>
                </a:cubicBezTo>
                <a:lnTo>
                  <a:pt x="832513" y="484554"/>
                </a:lnTo>
                <a:cubicBezTo>
                  <a:pt x="841612" y="482279"/>
                  <a:pt x="850503" y="478893"/>
                  <a:pt x="859809" y="477730"/>
                </a:cubicBezTo>
                <a:lnTo>
                  <a:pt x="914400" y="470907"/>
                </a:lnTo>
                <a:cubicBezTo>
                  <a:pt x="923498" y="468632"/>
                  <a:pt x="933552" y="468736"/>
                  <a:pt x="941695" y="464083"/>
                </a:cubicBezTo>
                <a:cubicBezTo>
                  <a:pt x="950074" y="459295"/>
                  <a:pt x="954753" y="449789"/>
                  <a:pt x="962167" y="443611"/>
                </a:cubicBezTo>
                <a:cubicBezTo>
                  <a:pt x="968468" y="438361"/>
                  <a:pt x="975303" y="433631"/>
                  <a:pt x="982639" y="429963"/>
                </a:cubicBezTo>
                <a:cubicBezTo>
                  <a:pt x="991315" y="425625"/>
                  <a:pt x="1023113" y="417775"/>
                  <a:pt x="1030406" y="416316"/>
                </a:cubicBezTo>
                <a:cubicBezTo>
                  <a:pt x="1043973" y="413603"/>
                  <a:pt x="1057736" y="411967"/>
                  <a:pt x="1071349" y="409492"/>
                </a:cubicBezTo>
                <a:cubicBezTo>
                  <a:pt x="1082760" y="407417"/>
                  <a:pt x="1094095" y="404943"/>
                  <a:pt x="1105468" y="402668"/>
                </a:cubicBezTo>
                <a:cubicBezTo>
                  <a:pt x="1114567" y="398119"/>
                  <a:pt x="1123239" y="392592"/>
                  <a:pt x="1132764" y="389020"/>
                </a:cubicBezTo>
                <a:cubicBezTo>
                  <a:pt x="1161699" y="378169"/>
                  <a:pt x="1211623" y="377508"/>
                  <a:pt x="1235122" y="375372"/>
                </a:cubicBezTo>
                <a:cubicBezTo>
                  <a:pt x="1246495" y="373097"/>
                  <a:pt x="1258052" y="371600"/>
                  <a:pt x="1269242" y="368548"/>
                </a:cubicBezTo>
                <a:cubicBezTo>
                  <a:pt x="1290981" y="362619"/>
                  <a:pt x="1317721" y="353602"/>
                  <a:pt x="1337480" y="341253"/>
                </a:cubicBezTo>
                <a:cubicBezTo>
                  <a:pt x="1347125" y="335225"/>
                  <a:pt x="1355459" y="327303"/>
                  <a:pt x="1364776" y="320781"/>
                </a:cubicBezTo>
                <a:cubicBezTo>
                  <a:pt x="1378213" y="311375"/>
                  <a:pt x="1394121" y="305084"/>
                  <a:pt x="1405719" y="293486"/>
                </a:cubicBezTo>
                <a:cubicBezTo>
                  <a:pt x="1431277" y="267928"/>
                  <a:pt x="1417036" y="276066"/>
                  <a:pt x="1446663" y="266190"/>
                </a:cubicBezTo>
                <a:cubicBezTo>
                  <a:pt x="1460311" y="257092"/>
                  <a:pt x="1472045" y="244082"/>
                  <a:pt x="1487606" y="238895"/>
                </a:cubicBezTo>
                <a:cubicBezTo>
                  <a:pt x="1494430" y="236620"/>
                  <a:pt x="1501789" y="235564"/>
                  <a:pt x="1508077" y="232071"/>
                </a:cubicBezTo>
                <a:cubicBezTo>
                  <a:pt x="1522416" y="224105"/>
                  <a:pt x="1535373" y="213874"/>
                  <a:pt x="1549021" y="204775"/>
                </a:cubicBezTo>
                <a:lnTo>
                  <a:pt x="1569492" y="191128"/>
                </a:lnTo>
                <a:cubicBezTo>
                  <a:pt x="1576316" y="186579"/>
                  <a:pt x="1582183" y="180074"/>
                  <a:pt x="1589964" y="177480"/>
                </a:cubicBezTo>
                <a:cubicBezTo>
                  <a:pt x="1603612" y="172931"/>
                  <a:pt x="1618937" y="171812"/>
                  <a:pt x="1630907" y="163832"/>
                </a:cubicBezTo>
                <a:cubicBezTo>
                  <a:pt x="1637731" y="159283"/>
                  <a:pt x="1643884" y="153515"/>
                  <a:pt x="1651379" y="150184"/>
                </a:cubicBezTo>
                <a:cubicBezTo>
                  <a:pt x="1664525" y="144341"/>
                  <a:pt x="1678674" y="141085"/>
                  <a:pt x="1692322" y="136536"/>
                </a:cubicBezTo>
                <a:lnTo>
                  <a:pt x="1712794" y="129713"/>
                </a:lnTo>
                <a:cubicBezTo>
                  <a:pt x="1719618" y="127438"/>
                  <a:pt x="1726288" y="124634"/>
                  <a:pt x="1733266" y="122889"/>
                </a:cubicBezTo>
                <a:cubicBezTo>
                  <a:pt x="1751463" y="118340"/>
                  <a:pt x="1769464" y="112920"/>
                  <a:pt x="1787857" y="109241"/>
                </a:cubicBezTo>
                <a:cubicBezTo>
                  <a:pt x="1831172" y="100578"/>
                  <a:pt x="1810724" y="105230"/>
                  <a:pt x="1849271" y="95593"/>
                </a:cubicBezTo>
                <a:cubicBezTo>
                  <a:pt x="1851586" y="95882"/>
                  <a:pt x="1909768" y="99530"/>
                  <a:pt x="1924334" y="109241"/>
                </a:cubicBezTo>
                <a:cubicBezTo>
                  <a:pt x="1932364" y="114594"/>
                  <a:pt x="1937982" y="122889"/>
                  <a:pt x="1944806" y="129713"/>
                </a:cubicBezTo>
                <a:cubicBezTo>
                  <a:pt x="1956386" y="164452"/>
                  <a:pt x="1942325" y="140465"/>
                  <a:pt x="1972101" y="157008"/>
                </a:cubicBezTo>
                <a:cubicBezTo>
                  <a:pt x="2042493" y="196115"/>
                  <a:pt x="1987195" y="175687"/>
                  <a:pt x="2033516" y="191128"/>
                </a:cubicBezTo>
                <a:lnTo>
                  <a:pt x="2156346" y="184304"/>
                </a:lnTo>
                <a:cubicBezTo>
                  <a:pt x="2176887" y="182782"/>
                  <a:pt x="2197563" y="181520"/>
                  <a:pt x="2217761" y="177480"/>
                </a:cubicBezTo>
                <a:cubicBezTo>
                  <a:pt x="2231868" y="174659"/>
                  <a:pt x="2258704" y="163832"/>
                  <a:pt x="2258704" y="163832"/>
                </a:cubicBezTo>
                <a:cubicBezTo>
                  <a:pt x="2267803" y="150184"/>
                  <a:pt x="2274402" y="134488"/>
                  <a:pt x="2286000" y="122889"/>
                </a:cubicBezTo>
                <a:cubicBezTo>
                  <a:pt x="2304649" y="104239"/>
                  <a:pt x="2318836" y="77844"/>
                  <a:pt x="2347415" y="75122"/>
                </a:cubicBezTo>
                <a:cubicBezTo>
                  <a:pt x="2388237" y="71234"/>
                  <a:pt x="2429302" y="70573"/>
                  <a:pt x="2470245" y="68298"/>
                </a:cubicBezTo>
                <a:cubicBezTo>
                  <a:pt x="2479343" y="66023"/>
                  <a:pt x="2488557" y="64169"/>
                  <a:pt x="2497540" y="61474"/>
                </a:cubicBezTo>
                <a:cubicBezTo>
                  <a:pt x="2511319" y="57340"/>
                  <a:pt x="2524835" y="52375"/>
                  <a:pt x="2538483" y="47826"/>
                </a:cubicBezTo>
                <a:lnTo>
                  <a:pt x="2558955" y="41002"/>
                </a:lnTo>
                <a:lnTo>
                  <a:pt x="2579427" y="34178"/>
                </a:lnTo>
                <a:lnTo>
                  <a:pt x="2599898" y="27354"/>
                </a:lnTo>
                <a:cubicBezTo>
                  <a:pt x="2604447" y="20530"/>
                  <a:pt x="2607142" y="12006"/>
                  <a:pt x="2613546" y="6883"/>
                </a:cubicBezTo>
                <a:cubicBezTo>
                  <a:pt x="2629863" y="-6170"/>
                  <a:pt x="2644057" y="2569"/>
                  <a:pt x="2661313" y="6883"/>
                </a:cubicBezTo>
                <a:cubicBezTo>
                  <a:pt x="2665862" y="13707"/>
                  <a:pt x="2669711" y="21054"/>
                  <a:pt x="2674961" y="27354"/>
                </a:cubicBezTo>
                <a:cubicBezTo>
                  <a:pt x="2681139" y="34768"/>
                  <a:pt x="2690080" y="39796"/>
                  <a:pt x="2695433" y="47826"/>
                </a:cubicBezTo>
                <a:cubicBezTo>
                  <a:pt x="2716230" y="79021"/>
                  <a:pt x="2683735" y="62124"/>
                  <a:pt x="2722728" y="75122"/>
                </a:cubicBezTo>
                <a:cubicBezTo>
                  <a:pt x="2734231" y="92375"/>
                  <a:pt x="2739164" y="95884"/>
                  <a:pt x="2743200" y="116065"/>
                </a:cubicBezTo>
                <a:cubicBezTo>
                  <a:pt x="2743358" y="116854"/>
                  <a:pt x="2754797" y="200161"/>
                  <a:pt x="2756848" y="204775"/>
                </a:cubicBezTo>
                <a:cubicBezTo>
                  <a:pt x="2762379" y="217220"/>
                  <a:pt x="2786915" y="231644"/>
                  <a:pt x="2797791" y="238895"/>
                </a:cubicBezTo>
                <a:cubicBezTo>
                  <a:pt x="2802340" y="245719"/>
                  <a:pt x="2807771" y="252031"/>
                  <a:pt x="2811439" y="259366"/>
                </a:cubicBezTo>
                <a:cubicBezTo>
                  <a:pt x="2814656" y="265800"/>
                  <a:pt x="2818551" y="272651"/>
                  <a:pt x="2818263" y="279838"/>
                </a:cubicBezTo>
                <a:cubicBezTo>
                  <a:pt x="2813854" y="390070"/>
                  <a:pt x="2812095" y="392565"/>
                  <a:pt x="2797791" y="464083"/>
                </a:cubicBezTo>
                <a:cubicBezTo>
                  <a:pt x="2806935" y="528088"/>
                  <a:pt x="2795693" y="498467"/>
                  <a:pt x="2831910" y="552793"/>
                </a:cubicBezTo>
                <a:lnTo>
                  <a:pt x="2831910" y="552793"/>
                </a:lnTo>
                <a:cubicBezTo>
                  <a:pt x="2834185" y="559617"/>
                  <a:pt x="2833648" y="568179"/>
                  <a:pt x="2838734" y="573265"/>
                </a:cubicBezTo>
                <a:cubicBezTo>
                  <a:pt x="2843820" y="578351"/>
                  <a:pt x="2852382" y="577814"/>
                  <a:pt x="2859206" y="580089"/>
                </a:cubicBezTo>
                <a:cubicBezTo>
                  <a:pt x="2860998" y="590839"/>
                  <a:pt x="2873677" y="673623"/>
                  <a:pt x="2879677" y="675623"/>
                </a:cubicBezTo>
                <a:lnTo>
                  <a:pt x="2900149" y="682447"/>
                </a:lnTo>
                <a:cubicBezTo>
                  <a:pt x="2911804" y="699930"/>
                  <a:pt x="2918747" y="715265"/>
                  <a:pt x="2941092" y="723390"/>
                </a:cubicBezTo>
                <a:cubicBezTo>
                  <a:pt x="2956208" y="728887"/>
                  <a:pt x="2972937" y="727939"/>
                  <a:pt x="2988860" y="730214"/>
                </a:cubicBezTo>
                <a:cubicBezTo>
                  <a:pt x="3040319" y="747368"/>
                  <a:pt x="2976884" y="724227"/>
                  <a:pt x="3029803" y="750686"/>
                </a:cubicBezTo>
                <a:cubicBezTo>
                  <a:pt x="3040759" y="756164"/>
                  <a:pt x="3052966" y="758855"/>
                  <a:pt x="3063922" y="764333"/>
                </a:cubicBezTo>
                <a:cubicBezTo>
                  <a:pt x="3071258" y="768001"/>
                  <a:pt x="3076613" y="775387"/>
                  <a:pt x="3084394" y="777981"/>
                </a:cubicBezTo>
                <a:cubicBezTo>
                  <a:pt x="3097520" y="782356"/>
                  <a:pt x="3111689" y="782530"/>
                  <a:pt x="3125337" y="784805"/>
                </a:cubicBezTo>
                <a:cubicBezTo>
                  <a:pt x="3127612" y="791629"/>
                  <a:pt x="3128944" y="798843"/>
                  <a:pt x="3132161" y="805277"/>
                </a:cubicBezTo>
                <a:cubicBezTo>
                  <a:pt x="3141660" y="824275"/>
                  <a:pt x="3151191" y="831130"/>
                  <a:pt x="3166280" y="846220"/>
                </a:cubicBezTo>
                <a:cubicBezTo>
                  <a:pt x="3184477" y="900810"/>
                  <a:pt x="3157182" y="837123"/>
                  <a:pt x="3193576" y="873516"/>
                </a:cubicBezTo>
                <a:cubicBezTo>
                  <a:pt x="3198662" y="878602"/>
                  <a:pt x="3194547" y="889806"/>
                  <a:pt x="3200400" y="893987"/>
                </a:cubicBezTo>
                <a:cubicBezTo>
                  <a:pt x="3212106" y="902349"/>
                  <a:pt x="3241343" y="907635"/>
                  <a:pt x="3241343" y="907635"/>
                </a:cubicBezTo>
                <a:cubicBezTo>
                  <a:pt x="3245892" y="914459"/>
                  <a:pt x="3248587" y="922984"/>
                  <a:pt x="3254991" y="928107"/>
                </a:cubicBezTo>
                <a:cubicBezTo>
                  <a:pt x="3260608" y="932600"/>
                  <a:pt x="3268386" y="933643"/>
                  <a:pt x="3275463" y="934930"/>
                </a:cubicBezTo>
                <a:cubicBezTo>
                  <a:pt x="3293506" y="938210"/>
                  <a:pt x="3311857" y="939479"/>
                  <a:pt x="3330054" y="941754"/>
                </a:cubicBezTo>
                <a:cubicBezTo>
                  <a:pt x="3327779" y="975874"/>
                  <a:pt x="3328852" y="1010383"/>
                  <a:pt x="3323230" y="1044113"/>
                </a:cubicBezTo>
                <a:cubicBezTo>
                  <a:pt x="3321882" y="1052203"/>
                  <a:pt x="3311007" y="1056508"/>
                  <a:pt x="3309582" y="1064584"/>
                </a:cubicBezTo>
                <a:cubicBezTo>
                  <a:pt x="3304034" y="1096024"/>
                  <a:pt x="3306100" y="1128368"/>
                  <a:pt x="3302758" y="1160119"/>
                </a:cubicBezTo>
                <a:cubicBezTo>
                  <a:pt x="3300224" y="1184188"/>
                  <a:pt x="3296066" y="1193842"/>
                  <a:pt x="3289110" y="1214710"/>
                </a:cubicBezTo>
                <a:cubicBezTo>
                  <a:pt x="3291067" y="1234281"/>
                  <a:pt x="3290462" y="1278828"/>
                  <a:pt x="3302758" y="1303420"/>
                </a:cubicBezTo>
                <a:cubicBezTo>
                  <a:pt x="3306426" y="1310756"/>
                  <a:pt x="3311857" y="1317068"/>
                  <a:pt x="3316406" y="1323892"/>
                </a:cubicBezTo>
                <a:cubicBezTo>
                  <a:pt x="3314131" y="1410328"/>
                  <a:pt x="3315209" y="1496917"/>
                  <a:pt x="3309582" y="1583199"/>
                </a:cubicBezTo>
                <a:cubicBezTo>
                  <a:pt x="3308361" y="1601916"/>
                  <a:pt x="3306339" y="1622183"/>
                  <a:pt x="3295934" y="1637790"/>
                </a:cubicBezTo>
                <a:lnTo>
                  <a:pt x="3282286" y="1658262"/>
                </a:lnTo>
                <a:cubicBezTo>
                  <a:pt x="3284561" y="1733325"/>
                  <a:pt x="3285057" y="1808462"/>
                  <a:pt x="3289110" y="1883450"/>
                </a:cubicBezTo>
                <a:cubicBezTo>
                  <a:pt x="3289616" y="1892815"/>
                  <a:pt x="3290075" y="1903422"/>
                  <a:pt x="3295934" y="1910745"/>
                </a:cubicBezTo>
                <a:cubicBezTo>
                  <a:pt x="3318564" y="1939032"/>
                  <a:pt x="3316406" y="1903816"/>
                  <a:pt x="3316406" y="1924393"/>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7" name="Freeform 96"/>
          <p:cNvSpPr/>
          <p:nvPr/>
        </p:nvSpPr>
        <p:spPr>
          <a:xfrm>
            <a:off x="3500585" y="3129376"/>
            <a:ext cx="1854363" cy="524491"/>
          </a:xfrm>
          <a:custGeom>
            <a:avLst/>
            <a:gdLst>
              <a:gd name="connsiteX0" fmla="*/ 5841242 w 5841242"/>
              <a:gd name="connsiteY0" fmla="*/ 0 h 1652148"/>
              <a:gd name="connsiteX1" fmla="*/ 5622878 w 5841242"/>
              <a:gd name="connsiteY1" fmla="*/ 75063 h 1652148"/>
              <a:gd name="connsiteX2" fmla="*/ 5602406 w 5841242"/>
              <a:gd name="connsiteY2" fmla="*/ 88711 h 1652148"/>
              <a:gd name="connsiteX3" fmla="*/ 5581934 w 5841242"/>
              <a:gd name="connsiteY3" fmla="*/ 102359 h 1652148"/>
              <a:gd name="connsiteX4" fmla="*/ 5561463 w 5841242"/>
              <a:gd name="connsiteY4" fmla="*/ 122830 h 1652148"/>
              <a:gd name="connsiteX5" fmla="*/ 5520519 w 5841242"/>
              <a:gd name="connsiteY5" fmla="*/ 150126 h 1652148"/>
              <a:gd name="connsiteX6" fmla="*/ 5479576 w 5841242"/>
              <a:gd name="connsiteY6" fmla="*/ 191069 h 1652148"/>
              <a:gd name="connsiteX7" fmla="*/ 5438633 w 5841242"/>
              <a:gd name="connsiteY7" fmla="*/ 218365 h 1652148"/>
              <a:gd name="connsiteX8" fmla="*/ 5390866 w 5841242"/>
              <a:gd name="connsiteY8" fmla="*/ 245660 h 1652148"/>
              <a:gd name="connsiteX9" fmla="*/ 5363570 w 5841242"/>
              <a:gd name="connsiteY9" fmla="*/ 252484 h 1652148"/>
              <a:gd name="connsiteX10" fmla="*/ 5343098 w 5841242"/>
              <a:gd name="connsiteY10" fmla="*/ 266132 h 1652148"/>
              <a:gd name="connsiteX11" fmla="*/ 5302155 w 5841242"/>
              <a:gd name="connsiteY11" fmla="*/ 300251 h 1652148"/>
              <a:gd name="connsiteX12" fmla="*/ 5261212 w 5841242"/>
              <a:gd name="connsiteY12" fmla="*/ 313899 h 1652148"/>
              <a:gd name="connsiteX13" fmla="*/ 5213445 w 5841242"/>
              <a:gd name="connsiteY13" fmla="*/ 327547 h 1652148"/>
              <a:gd name="connsiteX14" fmla="*/ 5192973 w 5841242"/>
              <a:gd name="connsiteY14" fmla="*/ 334370 h 1652148"/>
              <a:gd name="connsiteX15" fmla="*/ 5138382 w 5841242"/>
              <a:gd name="connsiteY15" fmla="*/ 348018 h 1652148"/>
              <a:gd name="connsiteX16" fmla="*/ 5117910 w 5841242"/>
              <a:gd name="connsiteY16" fmla="*/ 361666 h 1652148"/>
              <a:gd name="connsiteX17" fmla="*/ 5076967 w 5841242"/>
              <a:gd name="connsiteY17" fmla="*/ 375314 h 1652148"/>
              <a:gd name="connsiteX18" fmla="*/ 5056496 w 5841242"/>
              <a:gd name="connsiteY18" fmla="*/ 382138 h 1652148"/>
              <a:gd name="connsiteX19" fmla="*/ 5015552 w 5841242"/>
              <a:gd name="connsiteY19" fmla="*/ 409433 h 1652148"/>
              <a:gd name="connsiteX20" fmla="*/ 4995081 w 5841242"/>
              <a:gd name="connsiteY20" fmla="*/ 416257 h 1652148"/>
              <a:gd name="connsiteX21" fmla="*/ 4954137 w 5841242"/>
              <a:gd name="connsiteY21" fmla="*/ 436729 h 1652148"/>
              <a:gd name="connsiteX22" fmla="*/ 4920018 w 5841242"/>
              <a:gd name="connsiteY22" fmla="*/ 498144 h 1652148"/>
              <a:gd name="connsiteX23" fmla="*/ 4879075 w 5841242"/>
              <a:gd name="connsiteY23" fmla="*/ 545911 h 1652148"/>
              <a:gd name="connsiteX24" fmla="*/ 4858603 w 5841242"/>
              <a:gd name="connsiteY24" fmla="*/ 559559 h 1652148"/>
              <a:gd name="connsiteX25" fmla="*/ 4844955 w 5841242"/>
              <a:gd name="connsiteY25" fmla="*/ 600502 h 1652148"/>
              <a:gd name="connsiteX26" fmla="*/ 4824484 w 5841242"/>
              <a:gd name="connsiteY26" fmla="*/ 614150 h 1652148"/>
              <a:gd name="connsiteX27" fmla="*/ 4790364 w 5841242"/>
              <a:gd name="connsiteY27" fmla="*/ 627797 h 1652148"/>
              <a:gd name="connsiteX28" fmla="*/ 4769893 w 5841242"/>
              <a:gd name="connsiteY28" fmla="*/ 634621 h 1652148"/>
              <a:gd name="connsiteX29" fmla="*/ 4728949 w 5841242"/>
              <a:gd name="connsiteY29" fmla="*/ 655093 h 1652148"/>
              <a:gd name="connsiteX30" fmla="*/ 4715301 w 5841242"/>
              <a:gd name="connsiteY30" fmla="*/ 675565 h 1652148"/>
              <a:gd name="connsiteX31" fmla="*/ 4742597 w 5841242"/>
              <a:gd name="connsiteY31" fmla="*/ 777923 h 1652148"/>
              <a:gd name="connsiteX32" fmla="*/ 4763069 w 5841242"/>
              <a:gd name="connsiteY32" fmla="*/ 784747 h 1652148"/>
              <a:gd name="connsiteX33" fmla="*/ 4783540 w 5841242"/>
              <a:gd name="connsiteY33" fmla="*/ 812042 h 1652148"/>
              <a:gd name="connsiteX34" fmla="*/ 4797188 w 5841242"/>
              <a:gd name="connsiteY34" fmla="*/ 852985 h 1652148"/>
              <a:gd name="connsiteX35" fmla="*/ 4804012 w 5841242"/>
              <a:gd name="connsiteY35" fmla="*/ 928048 h 1652148"/>
              <a:gd name="connsiteX36" fmla="*/ 4810836 w 5841242"/>
              <a:gd name="connsiteY36" fmla="*/ 962168 h 1652148"/>
              <a:gd name="connsiteX37" fmla="*/ 4817660 w 5841242"/>
              <a:gd name="connsiteY37" fmla="*/ 1050878 h 1652148"/>
              <a:gd name="connsiteX38" fmla="*/ 4844955 w 5841242"/>
              <a:gd name="connsiteY38" fmla="*/ 1057702 h 1652148"/>
              <a:gd name="connsiteX39" fmla="*/ 4865427 w 5841242"/>
              <a:gd name="connsiteY39" fmla="*/ 1071350 h 1652148"/>
              <a:gd name="connsiteX40" fmla="*/ 4865427 w 5841242"/>
              <a:gd name="connsiteY40" fmla="*/ 1084997 h 1652148"/>
              <a:gd name="connsiteX41" fmla="*/ 4674358 w 5841242"/>
              <a:gd name="connsiteY41" fmla="*/ 1078173 h 1652148"/>
              <a:gd name="connsiteX42" fmla="*/ 4653887 w 5841242"/>
              <a:gd name="connsiteY42" fmla="*/ 1071350 h 1652148"/>
              <a:gd name="connsiteX43" fmla="*/ 4592472 w 5841242"/>
              <a:gd name="connsiteY43" fmla="*/ 1078173 h 1652148"/>
              <a:gd name="connsiteX44" fmla="*/ 4462818 w 5841242"/>
              <a:gd name="connsiteY44" fmla="*/ 1078173 h 1652148"/>
              <a:gd name="connsiteX45" fmla="*/ 4442346 w 5841242"/>
              <a:gd name="connsiteY45" fmla="*/ 1071350 h 1652148"/>
              <a:gd name="connsiteX46" fmla="*/ 4380931 w 5841242"/>
              <a:gd name="connsiteY46" fmla="*/ 1057702 h 1652148"/>
              <a:gd name="connsiteX47" fmla="*/ 4360460 w 5841242"/>
              <a:gd name="connsiteY47" fmla="*/ 1044054 h 1652148"/>
              <a:gd name="connsiteX48" fmla="*/ 4278573 w 5841242"/>
              <a:gd name="connsiteY48" fmla="*/ 1023582 h 1652148"/>
              <a:gd name="connsiteX49" fmla="*/ 4237630 w 5841242"/>
              <a:gd name="connsiteY49" fmla="*/ 1009935 h 1652148"/>
              <a:gd name="connsiteX50" fmla="*/ 4087504 w 5841242"/>
              <a:gd name="connsiteY50" fmla="*/ 1016759 h 1652148"/>
              <a:gd name="connsiteX51" fmla="*/ 4026090 w 5841242"/>
              <a:gd name="connsiteY51" fmla="*/ 1037230 h 1652148"/>
              <a:gd name="connsiteX52" fmla="*/ 3882788 w 5841242"/>
              <a:gd name="connsiteY52" fmla="*/ 1057702 h 1652148"/>
              <a:gd name="connsiteX53" fmla="*/ 3841845 w 5841242"/>
              <a:gd name="connsiteY53" fmla="*/ 1071350 h 1652148"/>
              <a:gd name="connsiteX54" fmla="*/ 3794078 w 5841242"/>
              <a:gd name="connsiteY54" fmla="*/ 1112293 h 1652148"/>
              <a:gd name="connsiteX55" fmla="*/ 3753134 w 5841242"/>
              <a:gd name="connsiteY55" fmla="*/ 1125941 h 1652148"/>
              <a:gd name="connsiteX56" fmla="*/ 3684896 w 5841242"/>
              <a:gd name="connsiteY56" fmla="*/ 1160060 h 1652148"/>
              <a:gd name="connsiteX57" fmla="*/ 3657600 w 5841242"/>
              <a:gd name="connsiteY57" fmla="*/ 1173708 h 1652148"/>
              <a:gd name="connsiteX58" fmla="*/ 3575713 w 5841242"/>
              <a:gd name="connsiteY58" fmla="*/ 1180532 h 1652148"/>
              <a:gd name="connsiteX59" fmla="*/ 3555242 w 5841242"/>
              <a:gd name="connsiteY59" fmla="*/ 1187356 h 1652148"/>
              <a:gd name="connsiteX60" fmla="*/ 3521122 w 5841242"/>
              <a:gd name="connsiteY60" fmla="*/ 1221475 h 1652148"/>
              <a:gd name="connsiteX61" fmla="*/ 3480179 w 5841242"/>
              <a:gd name="connsiteY61" fmla="*/ 1235123 h 1652148"/>
              <a:gd name="connsiteX62" fmla="*/ 3439236 w 5841242"/>
              <a:gd name="connsiteY62" fmla="*/ 1262418 h 1652148"/>
              <a:gd name="connsiteX63" fmla="*/ 3377821 w 5841242"/>
              <a:gd name="connsiteY63" fmla="*/ 1276066 h 1652148"/>
              <a:gd name="connsiteX64" fmla="*/ 3357349 w 5841242"/>
              <a:gd name="connsiteY64" fmla="*/ 1289714 h 1652148"/>
              <a:gd name="connsiteX65" fmla="*/ 3336878 w 5841242"/>
              <a:gd name="connsiteY65" fmla="*/ 1296538 h 1652148"/>
              <a:gd name="connsiteX66" fmla="*/ 3282287 w 5841242"/>
              <a:gd name="connsiteY66" fmla="*/ 1310185 h 1652148"/>
              <a:gd name="connsiteX67" fmla="*/ 3207224 w 5841242"/>
              <a:gd name="connsiteY67" fmla="*/ 1337481 h 1652148"/>
              <a:gd name="connsiteX68" fmla="*/ 3166281 w 5841242"/>
              <a:gd name="connsiteY68" fmla="*/ 1351129 h 1652148"/>
              <a:gd name="connsiteX69" fmla="*/ 3145809 w 5841242"/>
              <a:gd name="connsiteY69" fmla="*/ 1364776 h 1652148"/>
              <a:gd name="connsiteX70" fmla="*/ 3138985 w 5841242"/>
              <a:gd name="connsiteY70" fmla="*/ 1385248 h 1652148"/>
              <a:gd name="connsiteX71" fmla="*/ 3125337 w 5841242"/>
              <a:gd name="connsiteY71" fmla="*/ 1467135 h 1652148"/>
              <a:gd name="connsiteX72" fmla="*/ 3098042 w 5841242"/>
              <a:gd name="connsiteY72" fmla="*/ 1528550 h 1652148"/>
              <a:gd name="connsiteX73" fmla="*/ 3070746 w 5841242"/>
              <a:gd name="connsiteY73" fmla="*/ 1569493 h 1652148"/>
              <a:gd name="connsiteX74" fmla="*/ 3022979 w 5841242"/>
              <a:gd name="connsiteY74" fmla="*/ 1583141 h 1652148"/>
              <a:gd name="connsiteX75" fmla="*/ 2941093 w 5841242"/>
              <a:gd name="connsiteY75" fmla="*/ 1596788 h 1652148"/>
              <a:gd name="connsiteX76" fmla="*/ 2859206 w 5841242"/>
              <a:gd name="connsiteY76" fmla="*/ 1617260 h 1652148"/>
              <a:gd name="connsiteX77" fmla="*/ 2818263 w 5841242"/>
              <a:gd name="connsiteY77" fmla="*/ 1630908 h 1652148"/>
              <a:gd name="connsiteX78" fmla="*/ 2572603 w 5841242"/>
              <a:gd name="connsiteY78" fmla="*/ 1644556 h 1652148"/>
              <a:gd name="connsiteX79" fmla="*/ 2552131 w 5841242"/>
              <a:gd name="connsiteY79" fmla="*/ 1651379 h 1652148"/>
              <a:gd name="connsiteX80" fmla="*/ 2545307 w 5841242"/>
              <a:gd name="connsiteY80" fmla="*/ 1630908 h 1652148"/>
              <a:gd name="connsiteX81" fmla="*/ 2531660 w 5841242"/>
              <a:gd name="connsiteY81" fmla="*/ 1610436 h 1652148"/>
              <a:gd name="connsiteX82" fmla="*/ 2463421 w 5841242"/>
              <a:gd name="connsiteY82" fmla="*/ 1589965 h 1652148"/>
              <a:gd name="connsiteX83" fmla="*/ 2442949 w 5841242"/>
              <a:gd name="connsiteY83" fmla="*/ 1583141 h 1652148"/>
              <a:gd name="connsiteX84" fmla="*/ 2279176 w 5841242"/>
              <a:gd name="connsiteY84" fmla="*/ 1583141 h 1652148"/>
              <a:gd name="connsiteX85" fmla="*/ 2094931 w 5841242"/>
              <a:gd name="connsiteY85" fmla="*/ 1596788 h 1652148"/>
              <a:gd name="connsiteX86" fmla="*/ 2067636 w 5841242"/>
              <a:gd name="connsiteY86" fmla="*/ 1603612 h 1652148"/>
              <a:gd name="connsiteX87" fmla="*/ 2047164 w 5841242"/>
              <a:gd name="connsiteY87" fmla="*/ 1610436 h 1652148"/>
              <a:gd name="connsiteX88" fmla="*/ 1999397 w 5841242"/>
              <a:gd name="connsiteY88" fmla="*/ 1617260 h 1652148"/>
              <a:gd name="connsiteX89" fmla="*/ 1978925 w 5841242"/>
              <a:gd name="connsiteY89" fmla="*/ 1624084 h 1652148"/>
              <a:gd name="connsiteX90" fmla="*/ 1678675 w 5841242"/>
              <a:gd name="connsiteY90" fmla="*/ 1624084 h 1652148"/>
              <a:gd name="connsiteX91" fmla="*/ 1658203 w 5841242"/>
              <a:gd name="connsiteY91" fmla="*/ 1617260 h 1652148"/>
              <a:gd name="connsiteX92" fmla="*/ 1637731 w 5841242"/>
              <a:gd name="connsiteY92" fmla="*/ 1603612 h 1652148"/>
              <a:gd name="connsiteX93" fmla="*/ 1610436 w 5841242"/>
              <a:gd name="connsiteY93" fmla="*/ 1596788 h 1652148"/>
              <a:gd name="connsiteX94" fmla="*/ 1583140 w 5841242"/>
              <a:gd name="connsiteY94" fmla="*/ 1603612 h 1652148"/>
              <a:gd name="connsiteX95" fmla="*/ 1521725 w 5841242"/>
              <a:gd name="connsiteY95" fmla="*/ 1624084 h 1652148"/>
              <a:gd name="connsiteX96" fmla="*/ 1467134 w 5841242"/>
              <a:gd name="connsiteY96" fmla="*/ 1630908 h 1652148"/>
              <a:gd name="connsiteX97" fmla="*/ 1453487 w 5841242"/>
              <a:gd name="connsiteY97" fmla="*/ 1610436 h 1652148"/>
              <a:gd name="connsiteX98" fmla="*/ 1446663 w 5841242"/>
              <a:gd name="connsiteY98" fmla="*/ 1583141 h 1652148"/>
              <a:gd name="connsiteX99" fmla="*/ 1426191 w 5841242"/>
              <a:gd name="connsiteY99" fmla="*/ 1576317 h 1652148"/>
              <a:gd name="connsiteX100" fmla="*/ 1385248 w 5841242"/>
              <a:gd name="connsiteY100" fmla="*/ 1569493 h 1652148"/>
              <a:gd name="connsiteX101" fmla="*/ 1221475 w 5841242"/>
              <a:gd name="connsiteY101" fmla="*/ 1576317 h 1652148"/>
              <a:gd name="connsiteX102" fmla="*/ 1146412 w 5841242"/>
              <a:gd name="connsiteY102" fmla="*/ 1596788 h 1652148"/>
              <a:gd name="connsiteX103" fmla="*/ 1125940 w 5841242"/>
              <a:gd name="connsiteY103" fmla="*/ 1610436 h 1652148"/>
              <a:gd name="connsiteX104" fmla="*/ 1037230 w 5841242"/>
              <a:gd name="connsiteY104" fmla="*/ 1624084 h 1652148"/>
              <a:gd name="connsiteX105" fmla="*/ 968991 w 5841242"/>
              <a:gd name="connsiteY105" fmla="*/ 1637732 h 1652148"/>
              <a:gd name="connsiteX106" fmla="*/ 887104 w 5841242"/>
              <a:gd name="connsiteY106" fmla="*/ 1630908 h 1652148"/>
              <a:gd name="connsiteX107" fmla="*/ 730155 w 5841242"/>
              <a:gd name="connsiteY107" fmla="*/ 1637732 h 1652148"/>
              <a:gd name="connsiteX108" fmla="*/ 709684 w 5841242"/>
              <a:gd name="connsiteY108" fmla="*/ 1644556 h 1652148"/>
              <a:gd name="connsiteX109" fmla="*/ 545910 w 5841242"/>
              <a:gd name="connsiteY109" fmla="*/ 1651379 h 1652148"/>
              <a:gd name="connsiteX110" fmla="*/ 457200 w 5841242"/>
              <a:gd name="connsiteY110" fmla="*/ 1644556 h 1652148"/>
              <a:gd name="connsiteX111" fmla="*/ 436728 w 5841242"/>
              <a:gd name="connsiteY111" fmla="*/ 1630908 h 1652148"/>
              <a:gd name="connsiteX112" fmla="*/ 409433 w 5841242"/>
              <a:gd name="connsiteY112" fmla="*/ 1624084 h 1652148"/>
              <a:gd name="connsiteX113" fmla="*/ 348018 w 5841242"/>
              <a:gd name="connsiteY113" fmla="*/ 1610436 h 1652148"/>
              <a:gd name="connsiteX114" fmla="*/ 300251 w 5841242"/>
              <a:gd name="connsiteY114" fmla="*/ 1603612 h 1652148"/>
              <a:gd name="connsiteX115" fmla="*/ 0 w 5841242"/>
              <a:gd name="connsiteY115" fmla="*/ 1603612 h 165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41242" h="1652148">
                <a:moveTo>
                  <a:pt x="5841242" y="0"/>
                </a:moveTo>
                <a:cubicBezTo>
                  <a:pt x="5647985" y="52032"/>
                  <a:pt x="5714781" y="13795"/>
                  <a:pt x="5622878" y="75063"/>
                </a:cubicBezTo>
                <a:lnTo>
                  <a:pt x="5602406" y="88711"/>
                </a:lnTo>
                <a:cubicBezTo>
                  <a:pt x="5595582" y="93260"/>
                  <a:pt x="5587733" y="96560"/>
                  <a:pt x="5581934" y="102359"/>
                </a:cubicBezTo>
                <a:cubicBezTo>
                  <a:pt x="5575110" y="109183"/>
                  <a:pt x="5569080" y="116905"/>
                  <a:pt x="5561463" y="122830"/>
                </a:cubicBezTo>
                <a:cubicBezTo>
                  <a:pt x="5548515" y="132900"/>
                  <a:pt x="5532118" y="138527"/>
                  <a:pt x="5520519" y="150126"/>
                </a:cubicBezTo>
                <a:cubicBezTo>
                  <a:pt x="5506871" y="163774"/>
                  <a:pt x="5495635" y="180363"/>
                  <a:pt x="5479576" y="191069"/>
                </a:cubicBezTo>
                <a:lnTo>
                  <a:pt x="5438633" y="218365"/>
                </a:lnTo>
                <a:cubicBezTo>
                  <a:pt x="5421669" y="229675"/>
                  <a:pt x="5410647" y="238242"/>
                  <a:pt x="5390866" y="245660"/>
                </a:cubicBezTo>
                <a:cubicBezTo>
                  <a:pt x="5382084" y="248953"/>
                  <a:pt x="5372669" y="250209"/>
                  <a:pt x="5363570" y="252484"/>
                </a:cubicBezTo>
                <a:cubicBezTo>
                  <a:pt x="5356746" y="257033"/>
                  <a:pt x="5349399" y="260882"/>
                  <a:pt x="5343098" y="266132"/>
                </a:cubicBezTo>
                <a:cubicBezTo>
                  <a:pt x="5324732" y="281437"/>
                  <a:pt x="5323939" y="290569"/>
                  <a:pt x="5302155" y="300251"/>
                </a:cubicBezTo>
                <a:cubicBezTo>
                  <a:pt x="5289009" y="306094"/>
                  <a:pt x="5274860" y="309350"/>
                  <a:pt x="5261212" y="313899"/>
                </a:cubicBezTo>
                <a:cubicBezTo>
                  <a:pt x="5212152" y="330252"/>
                  <a:pt x="5273391" y="310421"/>
                  <a:pt x="5213445" y="327547"/>
                </a:cubicBezTo>
                <a:cubicBezTo>
                  <a:pt x="5206529" y="329523"/>
                  <a:pt x="5199951" y="332626"/>
                  <a:pt x="5192973" y="334370"/>
                </a:cubicBezTo>
                <a:cubicBezTo>
                  <a:pt x="5177402" y="338263"/>
                  <a:pt x="5153980" y="340219"/>
                  <a:pt x="5138382" y="348018"/>
                </a:cubicBezTo>
                <a:cubicBezTo>
                  <a:pt x="5131046" y="351686"/>
                  <a:pt x="5125405" y="358335"/>
                  <a:pt x="5117910" y="361666"/>
                </a:cubicBezTo>
                <a:cubicBezTo>
                  <a:pt x="5104764" y="367509"/>
                  <a:pt x="5090615" y="370765"/>
                  <a:pt x="5076967" y="375314"/>
                </a:cubicBezTo>
                <a:cubicBezTo>
                  <a:pt x="5070143" y="377589"/>
                  <a:pt x="5062481" y="378148"/>
                  <a:pt x="5056496" y="382138"/>
                </a:cubicBezTo>
                <a:cubicBezTo>
                  <a:pt x="5042848" y="391236"/>
                  <a:pt x="5031113" y="404246"/>
                  <a:pt x="5015552" y="409433"/>
                </a:cubicBezTo>
                <a:cubicBezTo>
                  <a:pt x="5008728" y="411708"/>
                  <a:pt x="5001514" y="413040"/>
                  <a:pt x="4995081" y="416257"/>
                </a:cubicBezTo>
                <a:cubicBezTo>
                  <a:pt x="4942171" y="442713"/>
                  <a:pt x="5005591" y="419578"/>
                  <a:pt x="4954137" y="436729"/>
                </a:cubicBezTo>
                <a:cubicBezTo>
                  <a:pt x="4942126" y="472760"/>
                  <a:pt x="4951302" y="451218"/>
                  <a:pt x="4920018" y="498144"/>
                </a:cubicBezTo>
                <a:cubicBezTo>
                  <a:pt x="4903923" y="522287"/>
                  <a:pt x="4904809" y="523852"/>
                  <a:pt x="4879075" y="545911"/>
                </a:cubicBezTo>
                <a:cubicBezTo>
                  <a:pt x="4872848" y="551248"/>
                  <a:pt x="4865427" y="555010"/>
                  <a:pt x="4858603" y="559559"/>
                </a:cubicBezTo>
                <a:cubicBezTo>
                  <a:pt x="4854054" y="573207"/>
                  <a:pt x="4856925" y="592522"/>
                  <a:pt x="4844955" y="600502"/>
                </a:cubicBezTo>
                <a:cubicBezTo>
                  <a:pt x="4838131" y="605051"/>
                  <a:pt x="4831819" y="610482"/>
                  <a:pt x="4824484" y="614150"/>
                </a:cubicBezTo>
                <a:cubicBezTo>
                  <a:pt x="4813528" y="619628"/>
                  <a:pt x="4801833" y="623496"/>
                  <a:pt x="4790364" y="627797"/>
                </a:cubicBezTo>
                <a:cubicBezTo>
                  <a:pt x="4783629" y="630322"/>
                  <a:pt x="4776326" y="631404"/>
                  <a:pt x="4769893" y="634621"/>
                </a:cubicBezTo>
                <a:cubicBezTo>
                  <a:pt x="4716983" y="661077"/>
                  <a:pt x="4780403" y="637942"/>
                  <a:pt x="4728949" y="655093"/>
                </a:cubicBezTo>
                <a:cubicBezTo>
                  <a:pt x="4724400" y="661917"/>
                  <a:pt x="4715847" y="667382"/>
                  <a:pt x="4715301" y="675565"/>
                </a:cubicBezTo>
                <a:cubicBezTo>
                  <a:pt x="4712191" y="722221"/>
                  <a:pt x="4706540" y="753885"/>
                  <a:pt x="4742597" y="777923"/>
                </a:cubicBezTo>
                <a:cubicBezTo>
                  <a:pt x="4748582" y="781913"/>
                  <a:pt x="4756245" y="782472"/>
                  <a:pt x="4763069" y="784747"/>
                </a:cubicBezTo>
                <a:cubicBezTo>
                  <a:pt x="4769893" y="793845"/>
                  <a:pt x="4778454" y="801870"/>
                  <a:pt x="4783540" y="812042"/>
                </a:cubicBezTo>
                <a:cubicBezTo>
                  <a:pt x="4789974" y="824909"/>
                  <a:pt x="4797188" y="852985"/>
                  <a:pt x="4797188" y="852985"/>
                </a:cubicBezTo>
                <a:cubicBezTo>
                  <a:pt x="4799463" y="878006"/>
                  <a:pt x="4800896" y="903118"/>
                  <a:pt x="4804012" y="928048"/>
                </a:cubicBezTo>
                <a:cubicBezTo>
                  <a:pt x="4805451" y="939557"/>
                  <a:pt x="4809555" y="950640"/>
                  <a:pt x="4810836" y="962168"/>
                </a:cubicBezTo>
                <a:cubicBezTo>
                  <a:pt x="4814111" y="991644"/>
                  <a:pt x="4807685" y="1022948"/>
                  <a:pt x="4817660" y="1050878"/>
                </a:cubicBezTo>
                <a:cubicBezTo>
                  <a:pt x="4820814" y="1059710"/>
                  <a:pt x="4835857" y="1055427"/>
                  <a:pt x="4844955" y="1057702"/>
                </a:cubicBezTo>
                <a:cubicBezTo>
                  <a:pt x="4851779" y="1062251"/>
                  <a:pt x="4858091" y="1067682"/>
                  <a:pt x="4865427" y="1071350"/>
                </a:cubicBezTo>
                <a:cubicBezTo>
                  <a:pt x="4887262" y="1082267"/>
                  <a:pt x="4898181" y="1074078"/>
                  <a:pt x="4865427" y="1084997"/>
                </a:cubicBezTo>
                <a:cubicBezTo>
                  <a:pt x="4801737" y="1082722"/>
                  <a:pt x="4737956" y="1082276"/>
                  <a:pt x="4674358" y="1078173"/>
                </a:cubicBezTo>
                <a:cubicBezTo>
                  <a:pt x="4667180" y="1077710"/>
                  <a:pt x="4661080" y="1071350"/>
                  <a:pt x="4653887" y="1071350"/>
                </a:cubicBezTo>
                <a:cubicBezTo>
                  <a:pt x="4633289" y="1071350"/>
                  <a:pt x="4612944" y="1075899"/>
                  <a:pt x="4592472" y="1078173"/>
                </a:cubicBezTo>
                <a:cubicBezTo>
                  <a:pt x="4539644" y="1095782"/>
                  <a:pt x="4567836" y="1089227"/>
                  <a:pt x="4462818" y="1078173"/>
                </a:cubicBezTo>
                <a:cubicBezTo>
                  <a:pt x="4455664" y="1077420"/>
                  <a:pt x="4449368" y="1072910"/>
                  <a:pt x="4442346" y="1071350"/>
                </a:cubicBezTo>
                <a:cubicBezTo>
                  <a:pt x="4370299" y="1055340"/>
                  <a:pt x="4427011" y="1073062"/>
                  <a:pt x="4380931" y="1057702"/>
                </a:cubicBezTo>
                <a:cubicBezTo>
                  <a:pt x="4374107" y="1053153"/>
                  <a:pt x="4367954" y="1047385"/>
                  <a:pt x="4360460" y="1044054"/>
                </a:cubicBezTo>
                <a:cubicBezTo>
                  <a:pt x="4312723" y="1022837"/>
                  <a:pt x="4327616" y="1035842"/>
                  <a:pt x="4278573" y="1023582"/>
                </a:cubicBezTo>
                <a:cubicBezTo>
                  <a:pt x="4264617" y="1020093"/>
                  <a:pt x="4237630" y="1009935"/>
                  <a:pt x="4237630" y="1009935"/>
                </a:cubicBezTo>
                <a:cubicBezTo>
                  <a:pt x="4187588" y="1012210"/>
                  <a:pt x="4137313" y="1011423"/>
                  <a:pt x="4087504" y="1016759"/>
                </a:cubicBezTo>
                <a:cubicBezTo>
                  <a:pt x="4075549" y="1018040"/>
                  <a:pt x="4042303" y="1033177"/>
                  <a:pt x="4026090" y="1037230"/>
                </a:cubicBezTo>
                <a:cubicBezTo>
                  <a:pt x="3942726" y="1058071"/>
                  <a:pt x="3990200" y="1049439"/>
                  <a:pt x="3882788" y="1057702"/>
                </a:cubicBezTo>
                <a:cubicBezTo>
                  <a:pt x="3869140" y="1062251"/>
                  <a:pt x="3852018" y="1061178"/>
                  <a:pt x="3841845" y="1071350"/>
                </a:cubicBezTo>
                <a:cubicBezTo>
                  <a:pt x="3828189" y="1085005"/>
                  <a:pt x="3811582" y="1103541"/>
                  <a:pt x="3794078" y="1112293"/>
                </a:cubicBezTo>
                <a:cubicBezTo>
                  <a:pt x="3781211" y="1118727"/>
                  <a:pt x="3765104" y="1117961"/>
                  <a:pt x="3753134" y="1125941"/>
                </a:cubicBezTo>
                <a:cubicBezTo>
                  <a:pt x="3672000" y="1180030"/>
                  <a:pt x="3746622" y="1136912"/>
                  <a:pt x="3684896" y="1160060"/>
                </a:cubicBezTo>
                <a:cubicBezTo>
                  <a:pt x="3675371" y="1163632"/>
                  <a:pt x="3667598" y="1171833"/>
                  <a:pt x="3657600" y="1173708"/>
                </a:cubicBezTo>
                <a:cubicBezTo>
                  <a:pt x="3630679" y="1178756"/>
                  <a:pt x="3603009" y="1178257"/>
                  <a:pt x="3575713" y="1180532"/>
                </a:cubicBezTo>
                <a:cubicBezTo>
                  <a:pt x="3568889" y="1182807"/>
                  <a:pt x="3560859" y="1182863"/>
                  <a:pt x="3555242" y="1187356"/>
                </a:cubicBezTo>
                <a:cubicBezTo>
                  <a:pt x="3518280" y="1216926"/>
                  <a:pt x="3567183" y="1201003"/>
                  <a:pt x="3521122" y="1221475"/>
                </a:cubicBezTo>
                <a:cubicBezTo>
                  <a:pt x="3507976" y="1227318"/>
                  <a:pt x="3492149" y="1227143"/>
                  <a:pt x="3480179" y="1235123"/>
                </a:cubicBezTo>
                <a:cubicBezTo>
                  <a:pt x="3466531" y="1244221"/>
                  <a:pt x="3455149" y="1258440"/>
                  <a:pt x="3439236" y="1262418"/>
                </a:cubicBezTo>
                <a:cubicBezTo>
                  <a:pt x="3400688" y="1272055"/>
                  <a:pt x="3421137" y="1267403"/>
                  <a:pt x="3377821" y="1276066"/>
                </a:cubicBezTo>
                <a:cubicBezTo>
                  <a:pt x="3370997" y="1280615"/>
                  <a:pt x="3364685" y="1286046"/>
                  <a:pt x="3357349" y="1289714"/>
                </a:cubicBezTo>
                <a:cubicBezTo>
                  <a:pt x="3350916" y="1292931"/>
                  <a:pt x="3343817" y="1294645"/>
                  <a:pt x="3336878" y="1296538"/>
                </a:cubicBezTo>
                <a:cubicBezTo>
                  <a:pt x="3318782" y="1301473"/>
                  <a:pt x="3299702" y="1303219"/>
                  <a:pt x="3282287" y="1310185"/>
                </a:cubicBezTo>
                <a:cubicBezTo>
                  <a:pt x="3234812" y="1329175"/>
                  <a:pt x="3259786" y="1319960"/>
                  <a:pt x="3207224" y="1337481"/>
                </a:cubicBezTo>
                <a:cubicBezTo>
                  <a:pt x="3207223" y="1337481"/>
                  <a:pt x="3166282" y="1351128"/>
                  <a:pt x="3166281" y="1351129"/>
                </a:cubicBezTo>
                <a:lnTo>
                  <a:pt x="3145809" y="1364776"/>
                </a:lnTo>
                <a:cubicBezTo>
                  <a:pt x="3143534" y="1371600"/>
                  <a:pt x="3140396" y="1378195"/>
                  <a:pt x="3138985" y="1385248"/>
                </a:cubicBezTo>
                <a:cubicBezTo>
                  <a:pt x="3133558" y="1412383"/>
                  <a:pt x="3134087" y="1440883"/>
                  <a:pt x="3125337" y="1467135"/>
                </a:cubicBezTo>
                <a:cubicBezTo>
                  <a:pt x="3090134" y="1572750"/>
                  <a:pt x="3130481" y="1463674"/>
                  <a:pt x="3098042" y="1528550"/>
                </a:cubicBezTo>
                <a:cubicBezTo>
                  <a:pt x="3085522" y="1553590"/>
                  <a:pt x="3099852" y="1550089"/>
                  <a:pt x="3070746" y="1569493"/>
                </a:cubicBezTo>
                <a:cubicBezTo>
                  <a:pt x="3065264" y="1573148"/>
                  <a:pt x="3026108" y="1582572"/>
                  <a:pt x="3022979" y="1583141"/>
                </a:cubicBezTo>
                <a:cubicBezTo>
                  <a:pt x="2966252" y="1593455"/>
                  <a:pt x="2989165" y="1585477"/>
                  <a:pt x="2941093" y="1596788"/>
                </a:cubicBezTo>
                <a:cubicBezTo>
                  <a:pt x="2913705" y="1603232"/>
                  <a:pt x="2885898" y="1608362"/>
                  <a:pt x="2859206" y="1617260"/>
                </a:cubicBezTo>
                <a:cubicBezTo>
                  <a:pt x="2845558" y="1621809"/>
                  <a:pt x="2832627" y="1630110"/>
                  <a:pt x="2818263" y="1630908"/>
                </a:cubicBezTo>
                <a:lnTo>
                  <a:pt x="2572603" y="1644556"/>
                </a:lnTo>
                <a:cubicBezTo>
                  <a:pt x="2565779" y="1646830"/>
                  <a:pt x="2558565" y="1654596"/>
                  <a:pt x="2552131" y="1651379"/>
                </a:cubicBezTo>
                <a:cubicBezTo>
                  <a:pt x="2545698" y="1648162"/>
                  <a:pt x="2548524" y="1637341"/>
                  <a:pt x="2545307" y="1630908"/>
                </a:cubicBezTo>
                <a:cubicBezTo>
                  <a:pt x="2541639" y="1623573"/>
                  <a:pt x="2537459" y="1616235"/>
                  <a:pt x="2531660" y="1610436"/>
                </a:cubicBezTo>
                <a:cubicBezTo>
                  <a:pt x="2510971" y="1589747"/>
                  <a:pt x="2493487" y="1594260"/>
                  <a:pt x="2463421" y="1589965"/>
                </a:cubicBezTo>
                <a:cubicBezTo>
                  <a:pt x="2456597" y="1587690"/>
                  <a:pt x="2450058" y="1584235"/>
                  <a:pt x="2442949" y="1583141"/>
                </a:cubicBezTo>
                <a:cubicBezTo>
                  <a:pt x="2369076" y="1571776"/>
                  <a:pt x="2361014" y="1576594"/>
                  <a:pt x="2279176" y="1583141"/>
                </a:cubicBezTo>
                <a:cubicBezTo>
                  <a:pt x="2098406" y="1597603"/>
                  <a:pt x="2329903" y="1582104"/>
                  <a:pt x="2094931" y="1596788"/>
                </a:cubicBezTo>
                <a:cubicBezTo>
                  <a:pt x="2085833" y="1599063"/>
                  <a:pt x="2076654" y="1601036"/>
                  <a:pt x="2067636" y="1603612"/>
                </a:cubicBezTo>
                <a:cubicBezTo>
                  <a:pt x="2060720" y="1605588"/>
                  <a:pt x="2054217" y="1609025"/>
                  <a:pt x="2047164" y="1610436"/>
                </a:cubicBezTo>
                <a:cubicBezTo>
                  <a:pt x="2031392" y="1613590"/>
                  <a:pt x="2015319" y="1614985"/>
                  <a:pt x="1999397" y="1617260"/>
                </a:cubicBezTo>
                <a:cubicBezTo>
                  <a:pt x="1992573" y="1619535"/>
                  <a:pt x="1986002" y="1622797"/>
                  <a:pt x="1978925" y="1624084"/>
                </a:cubicBezTo>
                <a:cubicBezTo>
                  <a:pt x="1879882" y="1642092"/>
                  <a:pt x="1778132" y="1626847"/>
                  <a:pt x="1678675" y="1624084"/>
                </a:cubicBezTo>
                <a:cubicBezTo>
                  <a:pt x="1671851" y="1621809"/>
                  <a:pt x="1664637" y="1620477"/>
                  <a:pt x="1658203" y="1617260"/>
                </a:cubicBezTo>
                <a:cubicBezTo>
                  <a:pt x="1650867" y="1613592"/>
                  <a:pt x="1645269" y="1606843"/>
                  <a:pt x="1637731" y="1603612"/>
                </a:cubicBezTo>
                <a:cubicBezTo>
                  <a:pt x="1629111" y="1599918"/>
                  <a:pt x="1619534" y="1599063"/>
                  <a:pt x="1610436" y="1596788"/>
                </a:cubicBezTo>
                <a:cubicBezTo>
                  <a:pt x="1601337" y="1599063"/>
                  <a:pt x="1592104" y="1600854"/>
                  <a:pt x="1583140" y="1603612"/>
                </a:cubicBezTo>
                <a:cubicBezTo>
                  <a:pt x="1562515" y="1609958"/>
                  <a:pt x="1542730" y="1619141"/>
                  <a:pt x="1521725" y="1624084"/>
                </a:cubicBezTo>
                <a:cubicBezTo>
                  <a:pt x="1503874" y="1628284"/>
                  <a:pt x="1485331" y="1628633"/>
                  <a:pt x="1467134" y="1630908"/>
                </a:cubicBezTo>
                <a:cubicBezTo>
                  <a:pt x="1462585" y="1624084"/>
                  <a:pt x="1456718" y="1617974"/>
                  <a:pt x="1453487" y="1610436"/>
                </a:cubicBezTo>
                <a:cubicBezTo>
                  <a:pt x="1449793" y="1601816"/>
                  <a:pt x="1452522" y="1590464"/>
                  <a:pt x="1446663" y="1583141"/>
                </a:cubicBezTo>
                <a:cubicBezTo>
                  <a:pt x="1442169" y="1577524"/>
                  <a:pt x="1433213" y="1577877"/>
                  <a:pt x="1426191" y="1576317"/>
                </a:cubicBezTo>
                <a:cubicBezTo>
                  <a:pt x="1412685" y="1573316"/>
                  <a:pt x="1398896" y="1571768"/>
                  <a:pt x="1385248" y="1569493"/>
                </a:cubicBezTo>
                <a:cubicBezTo>
                  <a:pt x="1330657" y="1571768"/>
                  <a:pt x="1275875" y="1571217"/>
                  <a:pt x="1221475" y="1576317"/>
                </a:cubicBezTo>
                <a:cubicBezTo>
                  <a:pt x="1200069" y="1578324"/>
                  <a:pt x="1169277" y="1589167"/>
                  <a:pt x="1146412" y="1596788"/>
                </a:cubicBezTo>
                <a:cubicBezTo>
                  <a:pt x="1139588" y="1601337"/>
                  <a:pt x="1133276" y="1606768"/>
                  <a:pt x="1125940" y="1610436"/>
                </a:cubicBezTo>
                <a:cubicBezTo>
                  <a:pt x="1101347" y="1622733"/>
                  <a:pt x="1056803" y="1622127"/>
                  <a:pt x="1037230" y="1624084"/>
                </a:cubicBezTo>
                <a:cubicBezTo>
                  <a:pt x="1012020" y="1632487"/>
                  <a:pt x="1000355" y="1637732"/>
                  <a:pt x="968991" y="1637732"/>
                </a:cubicBezTo>
                <a:cubicBezTo>
                  <a:pt x="941601" y="1637732"/>
                  <a:pt x="914400" y="1633183"/>
                  <a:pt x="887104" y="1630908"/>
                </a:cubicBezTo>
                <a:cubicBezTo>
                  <a:pt x="834788" y="1633183"/>
                  <a:pt x="782367" y="1633716"/>
                  <a:pt x="730155" y="1637732"/>
                </a:cubicBezTo>
                <a:cubicBezTo>
                  <a:pt x="722983" y="1638284"/>
                  <a:pt x="716857" y="1644025"/>
                  <a:pt x="709684" y="1644556"/>
                </a:cubicBezTo>
                <a:cubicBezTo>
                  <a:pt x="655195" y="1648592"/>
                  <a:pt x="600501" y="1649105"/>
                  <a:pt x="545910" y="1651379"/>
                </a:cubicBezTo>
                <a:cubicBezTo>
                  <a:pt x="516340" y="1649105"/>
                  <a:pt x="486349" y="1650021"/>
                  <a:pt x="457200" y="1644556"/>
                </a:cubicBezTo>
                <a:cubicBezTo>
                  <a:pt x="449139" y="1643045"/>
                  <a:pt x="444266" y="1634139"/>
                  <a:pt x="436728" y="1630908"/>
                </a:cubicBezTo>
                <a:cubicBezTo>
                  <a:pt x="428108" y="1627214"/>
                  <a:pt x="418451" y="1626660"/>
                  <a:pt x="409433" y="1624084"/>
                </a:cubicBezTo>
                <a:cubicBezTo>
                  <a:pt x="366132" y="1611712"/>
                  <a:pt x="414719" y="1620698"/>
                  <a:pt x="348018" y="1610436"/>
                </a:cubicBezTo>
                <a:cubicBezTo>
                  <a:pt x="332121" y="1607990"/>
                  <a:pt x="316332" y="1603927"/>
                  <a:pt x="300251" y="1603612"/>
                </a:cubicBezTo>
                <a:cubicBezTo>
                  <a:pt x="200187" y="1601650"/>
                  <a:pt x="100084" y="1603612"/>
                  <a:pt x="0" y="1603612"/>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8" name="Freeform 97"/>
          <p:cNvSpPr/>
          <p:nvPr/>
        </p:nvSpPr>
        <p:spPr>
          <a:xfrm>
            <a:off x="4319451" y="2416660"/>
            <a:ext cx="1150329" cy="441927"/>
          </a:xfrm>
          <a:custGeom>
            <a:avLst/>
            <a:gdLst>
              <a:gd name="connsiteX0" fmla="*/ 0 w 3623535"/>
              <a:gd name="connsiteY0" fmla="*/ 846161 h 1392071"/>
              <a:gd name="connsiteX1" fmla="*/ 54591 w 3623535"/>
              <a:gd name="connsiteY1" fmla="*/ 839337 h 1392071"/>
              <a:gd name="connsiteX2" fmla="*/ 81886 w 3623535"/>
              <a:gd name="connsiteY2" fmla="*/ 832513 h 1392071"/>
              <a:gd name="connsiteX3" fmla="*/ 116006 w 3623535"/>
              <a:gd name="connsiteY3" fmla="*/ 825689 h 1392071"/>
              <a:gd name="connsiteX4" fmla="*/ 136477 w 3623535"/>
              <a:gd name="connsiteY4" fmla="*/ 818865 h 1392071"/>
              <a:gd name="connsiteX5" fmla="*/ 177421 w 3623535"/>
              <a:gd name="connsiteY5" fmla="*/ 798394 h 1392071"/>
              <a:gd name="connsiteX6" fmla="*/ 245660 w 3623535"/>
              <a:gd name="connsiteY6" fmla="*/ 791570 h 1392071"/>
              <a:gd name="connsiteX7" fmla="*/ 266131 w 3623535"/>
              <a:gd name="connsiteY7" fmla="*/ 777922 h 1392071"/>
              <a:gd name="connsiteX8" fmla="*/ 334370 w 3623535"/>
              <a:gd name="connsiteY8" fmla="*/ 764274 h 1392071"/>
              <a:gd name="connsiteX9" fmla="*/ 368489 w 3623535"/>
              <a:gd name="connsiteY9" fmla="*/ 757450 h 1392071"/>
              <a:gd name="connsiteX10" fmla="*/ 409433 w 3623535"/>
              <a:gd name="connsiteY10" fmla="*/ 750626 h 1392071"/>
              <a:gd name="connsiteX11" fmla="*/ 436728 w 3623535"/>
              <a:gd name="connsiteY11" fmla="*/ 743803 h 1392071"/>
              <a:gd name="connsiteX12" fmla="*/ 477671 w 3623535"/>
              <a:gd name="connsiteY12" fmla="*/ 730155 h 1392071"/>
              <a:gd name="connsiteX13" fmla="*/ 539086 w 3623535"/>
              <a:gd name="connsiteY13" fmla="*/ 723331 h 1392071"/>
              <a:gd name="connsiteX14" fmla="*/ 580030 w 3623535"/>
              <a:gd name="connsiteY14" fmla="*/ 709683 h 1392071"/>
              <a:gd name="connsiteX15" fmla="*/ 600501 w 3623535"/>
              <a:gd name="connsiteY15" fmla="*/ 696035 h 1392071"/>
              <a:gd name="connsiteX16" fmla="*/ 655092 w 3623535"/>
              <a:gd name="connsiteY16" fmla="*/ 682388 h 1392071"/>
              <a:gd name="connsiteX17" fmla="*/ 723331 w 3623535"/>
              <a:gd name="connsiteY17" fmla="*/ 661916 h 1392071"/>
              <a:gd name="connsiteX18" fmla="*/ 777922 w 3623535"/>
              <a:gd name="connsiteY18" fmla="*/ 648268 h 1392071"/>
              <a:gd name="connsiteX19" fmla="*/ 825689 w 3623535"/>
              <a:gd name="connsiteY19" fmla="*/ 634621 h 1392071"/>
              <a:gd name="connsiteX20" fmla="*/ 846161 w 3623535"/>
              <a:gd name="connsiteY20" fmla="*/ 620973 h 1392071"/>
              <a:gd name="connsiteX21" fmla="*/ 887104 w 3623535"/>
              <a:gd name="connsiteY21" fmla="*/ 607325 h 1392071"/>
              <a:gd name="connsiteX22" fmla="*/ 948519 w 3623535"/>
              <a:gd name="connsiteY22" fmla="*/ 586853 h 1392071"/>
              <a:gd name="connsiteX23" fmla="*/ 989463 w 3623535"/>
              <a:gd name="connsiteY23" fmla="*/ 573206 h 1392071"/>
              <a:gd name="connsiteX24" fmla="*/ 1044054 w 3623535"/>
              <a:gd name="connsiteY24" fmla="*/ 559558 h 1392071"/>
              <a:gd name="connsiteX25" fmla="*/ 1098645 w 3623535"/>
              <a:gd name="connsiteY25" fmla="*/ 545910 h 1392071"/>
              <a:gd name="connsiteX26" fmla="*/ 1132764 w 3623535"/>
              <a:gd name="connsiteY26" fmla="*/ 539086 h 1392071"/>
              <a:gd name="connsiteX27" fmla="*/ 1153236 w 3623535"/>
              <a:gd name="connsiteY27" fmla="*/ 532262 h 1392071"/>
              <a:gd name="connsiteX28" fmla="*/ 1201003 w 3623535"/>
              <a:gd name="connsiteY28" fmla="*/ 525438 h 1392071"/>
              <a:gd name="connsiteX29" fmla="*/ 1241946 w 3623535"/>
              <a:gd name="connsiteY29" fmla="*/ 518615 h 1392071"/>
              <a:gd name="connsiteX30" fmla="*/ 1262418 w 3623535"/>
              <a:gd name="connsiteY30" fmla="*/ 511791 h 1392071"/>
              <a:gd name="connsiteX31" fmla="*/ 1289713 w 3623535"/>
              <a:gd name="connsiteY31" fmla="*/ 504967 h 1392071"/>
              <a:gd name="connsiteX32" fmla="*/ 1330657 w 3623535"/>
              <a:gd name="connsiteY32" fmla="*/ 477671 h 1392071"/>
              <a:gd name="connsiteX33" fmla="*/ 1351128 w 3623535"/>
              <a:gd name="connsiteY33" fmla="*/ 470847 h 1392071"/>
              <a:gd name="connsiteX34" fmla="*/ 1392071 w 3623535"/>
              <a:gd name="connsiteY34" fmla="*/ 443552 h 1392071"/>
              <a:gd name="connsiteX35" fmla="*/ 1412543 w 3623535"/>
              <a:gd name="connsiteY35" fmla="*/ 429904 h 1392071"/>
              <a:gd name="connsiteX36" fmla="*/ 1453486 w 3623535"/>
              <a:gd name="connsiteY36" fmla="*/ 416256 h 1392071"/>
              <a:gd name="connsiteX37" fmla="*/ 1521725 w 3623535"/>
              <a:gd name="connsiteY37" fmla="*/ 382137 h 1392071"/>
              <a:gd name="connsiteX38" fmla="*/ 1542197 w 3623535"/>
              <a:gd name="connsiteY38" fmla="*/ 368489 h 1392071"/>
              <a:gd name="connsiteX39" fmla="*/ 1562669 w 3623535"/>
              <a:gd name="connsiteY39" fmla="*/ 361665 h 1392071"/>
              <a:gd name="connsiteX40" fmla="*/ 1589964 w 3623535"/>
              <a:gd name="connsiteY40" fmla="*/ 327546 h 1392071"/>
              <a:gd name="connsiteX41" fmla="*/ 1644555 w 3623535"/>
              <a:gd name="connsiteY41" fmla="*/ 313898 h 1392071"/>
              <a:gd name="connsiteX42" fmla="*/ 1665027 w 3623535"/>
              <a:gd name="connsiteY42" fmla="*/ 307074 h 1392071"/>
              <a:gd name="connsiteX43" fmla="*/ 1692322 w 3623535"/>
              <a:gd name="connsiteY43" fmla="*/ 300250 h 1392071"/>
              <a:gd name="connsiteX44" fmla="*/ 1767385 w 3623535"/>
              <a:gd name="connsiteY44" fmla="*/ 307074 h 1392071"/>
              <a:gd name="connsiteX45" fmla="*/ 1794680 w 3623535"/>
              <a:gd name="connsiteY45" fmla="*/ 320722 h 1392071"/>
              <a:gd name="connsiteX46" fmla="*/ 1815152 w 3623535"/>
              <a:gd name="connsiteY46" fmla="*/ 327546 h 1392071"/>
              <a:gd name="connsiteX47" fmla="*/ 1821976 w 3623535"/>
              <a:gd name="connsiteY47" fmla="*/ 300250 h 1392071"/>
              <a:gd name="connsiteX48" fmla="*/ 1842448 w 3623535"/>
              <a:gd name="connsiteY48" fmla="*/ 293426 h 1392071"/>
              <a:gd name="connsiteX49" fmla="*/ 1862919 w 3623535"/>
              <a:gd name="connsiteY49" fmla="*/ 279779 h 1392071"/>
              <a:gd name="connsiteX50" fmla="*/ 1910686 w 3623535"/>
              <a:gd name="connsiteY50" fmla="*/ 259307 h 1392071"/>
              <a:gd name="connsiteX51" fmla="*/ 1924334 w 3623535"/>
              <a:gd name="connsiteY51" fmla="*/ 238835 h 1392071"/>
              <a:gd name="connsiteX52" fmla="*/ 1944806 w 3623535"/>
              <a:gd name="connsiteY52" fmla="*/ 225188 h 1392071"/>
              <a:gd name="connsiteX53" fmla="*/ 1972101 w 3623535"/>
              <a:gd name="connsiteY53" fmla="*/ 184244 h 1392071"/>
              <a:gd name="connsiteX54" fmla="*/ 1992573 w 3623535"/>
              <a:gd name="connsiteY54" fmla="*/ 170597 h 1392071"/>
              <a:gd name="connsiteX55" fmla="*/ 2033516 w 3623535"/>
              <a:gd name="connsiteY55" fmla="*/ 136477 h 1392071"/>
              <a:gd name="connsiteX56" fmla="*/ 2060812 w 3623535"/>
              <a:gd name="connsiteY56" fmla="*/ 95534 h 1392071"/>
              <a:gd name="connsiteX57" fmla="*/ 2074460 w 3623535"/>
              <a:gd name="connsiteY57" fmla="*/ 75062 h 1392071"/>
              <a:gd name="connsiteX58" fmla="*/ 2094931 w 3623535"/>
              <a:gd name="connsiteY58" fmla="*/ 61415 h 1392071"/>
              <a:gd name="connsiteX59" fmla="*/ 2129051 w 3623535"/>
              <a:gd name="connsiteY59" fmla="*/ 13647 h 1392071"/>
              <a:gd name="connsiteX60" fmla="*/ 2149522 w 3623535"/>
              <a:gd name="connsiteY60" fmla="*/ 0 h 1392071"/>
              <a:gd name="connsiteX61" fmla="*/ 2190466 w 3623535"/>
              <a:gd name="connsiteY61" fmla="*/ 13647 h 1392071"/>
              <a:gd name="connsiteX62" fmla="*/ 2210937 w 3623535"/>
              <a:gd name="connsiteY62" fmla="*/ 20471 h 1392071"/>
              <a:gd name="connsiteX63" fmla="*/ 2231409 w 3623535"/>
              <a:gd name="connsiteY63" fmla="*/ 34119 h 1392071"/>
              <a:gd name="connsiteX64" fmla="*/ 2251880 w 3623535"/>
              <a:gd name="connsiteY64" fmla="*/ 40943 h 1392071"/>
              <a:gd name="connsiteX65" fmla="*/ 2292824 w 3623535"/>
              <a:gd name="connsiteY65" fmla="*/ 68238 h 1392071"/>
              <a:gd name="connsiteX66" fmla="*/ 2299648 w 3623535"/>
              <a:gd name="connsiteY66" fmla="*/ 88710 h 1392071"/>
              <a:gd name="connsiteX67" fmla="*/ 2320119 w 3623535"/>
              <a:gd name="connsiteY67" fmla="*/ 136477 h 1392071"/>
              <a:gd name="connsiteX68" fmla="*/ 2340591 w 3623535"/>
              <a:gd name="connsiteY68" fmla="*/ 143301 h 1392071"/>
              <a:gd name="connsiteX69" fmla="*/ 2354239 w 3623535"/>
              <a:gd name="connsiteY69" fmla="*/ 232012 h 1392071"/>
              <a:gd name="connsiteX70" fmla="*/ 2367886 w 3623535"/>
              <a:gd name="connsiteY70" fmla="*/ 252483 h 1392071"/>
              <a:gd name="connsiteX71" fmla="*/ 2381534 w 3623535"/>
              <a:gd name="connsiteY71" fmla="*/ 293426 h 1392071"/>
              <a:gd name="connsiteX72" fmla="*/ 2408830 w 3623535"/>
              <a:gd name="connsiteY72" fmla="*/ 334370 h 1392071"/>
              <a:gd name="connsiteX73" fmla="*/ 2422477 w 3623535"/>
              <a:gd name="connsiteY73" fmla="*/ 375313 h 1392071"/>
              <a:gd name="connsiteX74" fmla="*/ 2429301 w 3623535"/>
              <a:gd name="connsiteY74" fmla="*/ 423080 h 1392071"/>
              <a:gd name="connsiteX75" fmla="*/ 2442949 w 3623535"/>
              <a:gd name="connsiteY75" fmla="*/ 443552 h 1392071"/>
              <a:gd name="connsiteX76" fmla="*/ 2490716 w 3623535"/>
              <a:gd name="connsiteY76" fmla="*/ 491319 h 1392071"/>
              <a:gd name="connsiteX77" fmla="*/ 2504364 w 3623535"/>
              <a:gd name="connsiteY77" fmla="*/ 511791 h 1392071"/>
              <a:gd name="connsiteX78" fmla="*/ 2524836 w 3623535"/>
              <a:gd name="connsiteY78" fmla="*/ 539086 h 1392071"/>
              <a:gd name="connsiteX79" fmla="*/ 2558955 w 3623535"/>
              <a:gd name="connsiteY79" fmla="*/ 586853 h 1392071"/>
              <a:gd name="connsiteX80" fmla="*/ 2579427 w 3623535"/>
              <a:gd name="connsiteY80" fmla="*/ 627797 h 1392071"/>
              <a:gd name="connsiteX81" fmla="*/ 2586251 w 3623535"/>
              <a:gd name="connsiteY81" fmla="*/ 655092 h 1392071"/>
              <a:gd name="connsiteX82" fmla="*/ 2627194 w 3623535"/>
              <a:gd name="connsiteY82" fmla="*/ 682388 h 1392071"/>
              <a:gd name="connsiteX83" fmla="*/ 2640842 w 3623535"/>
              <a:gd name="connsiteY83" fmla="*/ 730155 h 1392071"/>
              <a:gd name="connsiteX84" fmla="*/ 2668137 w 3623535"/>
              <a:gd name="connsiteY84" fmla="*/ 771098 h 1392071"/>
              <a:gd name="connsiteX85" fmla="*/ 2688609 w 3623535"/>
              <a:gd name="connsiteY85" fmla="*/ 777922 h 1392071"/>
              <a:gd name="connsiteX86" fmla="*/ 2695433 w 3623535"/>
              <a:gd name="connsiteY86" fmla="*/ 832513 h 1392071"/>
              <a:gd name="connsiteX87" fmla="*/ 2722728 w 3623535"/>
              <a:gd name="connsiteY87" fmla="*/ 887104 h 1392071"/>
              <a:gd name="connsiteX88" fmla="*/ 2729552 w 3623535"/>
              <a:gd name="connsiteY88" fmla="*/ 934871 h 1392071"/>
              <a:gd name="connsiteX89" fmla="*/ 2750024 w 3623535"/>
              <a:gd name="connsiteY89" fmla="*/ 948519 h 1392071"/>
              <a:gd name="connsiteX90" fmla="*/ 2770495 w 3623535"/>
              <a:gd name="connsiteY90" fmla="*/ 968991 h 1392071"/>
              <a:gd name="connsiteX91" fmla="*/ 2784143 w 3623535"/>
              <a:gd name="connsiteY91" fmla="*/ 989462 h 1392071"/>
              <a:gd name="connsiteX92" fmla="*/ 2852382 w 3623535"/>
              <a:gd name="connsiteY92" fmla="*/ 1023582 h 1392071"/>
              <a:gd name="connsiteX93" fmla="*/ 2872854 w 3623535"/>
              <a:gd name="connsiteY93" fmla="*/ 1037229 h 1392071"/>
              <a:gd name="connsiteX94" fmla="*/ 3098042 w 3623535"/>
              <a:gd name="connsiteY94" fmla="*/ 1037229 h 1392071"/>
              <a:gd name="connsiteX95" fmla="*/ 3118513 w 3623535"/>
              <a:gd name="connsiteY95" fmla="*/ 1030406 h 1392071"/>
              <a:gd name="connsiteX96" fmla="*/ 3138985 w 3623535"/>
              <a:gd name="connsiteY96" fmla="*/ 1044053 h 1392071"/>
              <a:gd name="connsiteX97" fmla="*/ 3159457 w 3623535"/>
              <a:gd name="connsiteY97" fmla="*/ 1050877 h 1392071"/>
              <a:gd name="connsiteX98" fmla="*/ 3166280 w 3623535"/>
              <a:gd name="connsiteY98" fmla="*/ 1071349 h 1392071"/>
              <a:gd name="connsiteX99" fmla="*/ 3200400 w 3623535"/>
              <a:gd name="connsiteY99" fmla="*/ 1112292 h 1392071"/>
              <a:gd name="connsiteX100" fmla="*/ 3220871 w 3623535"/>
              <a:gd name="connsiteY100" fmla="*/ 1125940 h 1392071"/>
              <a:gd name="connsiteX101" fmla="*/ 3241343 w 3623535"/>
              <a:gd name="connsiteY101" fmla="*/ 1132764 h 1392071"/>
              <a:gd name="connsiteX102" fmla="*/ 3248167 w 3623535"/>
              <a:gd name="connsiteY102" fmla="*/ 1160059 h 1392071"/>
              <a:gd name="connsiteX103" fmla="*/ 3289110 w 3623535"/>
              <a:gd name="connsiteY103" fmla="*/ 1180531 h 1392071"/>
              <a:gd name="connsiteX104" fmla="*/ 3309582 w 3623535"/>
              <a:gd name="connsiteY104" fmla="*/ 1201003 h 1392071"/>
              <a:gd name="connsiteX105" fmla="*/ 3330054 w 3623535"/>
              <a:gd name="connsiteY105" fmla="*/ 1214650 h 1392071"/>
              <a:gd name="connsiteX106" fmla="*/ 3357349 w 3623535"/>
              <a:gd name="connsiteY106" fmla="*/ 1255594 h 1392071"/>
              <a:gd name="connsiteX107" fmla="*/ 3384645 w 3623535"/>
              <a:gd name="connsiteY107" fmla="*/ 1269241 h 1392071"/>
              <a:gd name="connsiteX108" fmla="*/ 3405116 w 3623535"/>
              <a:gd name="connsiteY108" fmla="*/ 1282889 h 1392071"/>
              <a:gd name="connsiteX109" fmla="*/ 3425588 w 3623535"/>
              <a:gd name="connsiteY109" fmla="*/ 1289713 h 1392071"/>
              <a:gd name="connsiteX110" fmla="*/ 3487003 w 3623535"/>
              <a:gd name="connsiteY110" fmla="*/ 1317009 h 1392071"/>
              <a:gd name="connsiteX111" fmla="*/ 3507474 w 3623535"/>
              <a:gd name="connsiteY111" fmla="*/ 1323832 h 1392071"/>
              <a:gd name="connsiteX112" fmla="*/ 3527946 w 3623535"/>
              <a:gd name="connsiteY112" fmla="*/ 1337480 h 1392071"/>
              <a:gd name="connsiteX113" fmla="*/ 3582537 w 3623535"/>
              <a:gd name="connsiteY113" fmla="*/ 1364776 h 1392071"/>
              <a:gd name="connsiteX114" fmla="*/ 3603009 w 3623535"/>
              <a:gd name="connsiteY114" fmla="*/ 1378424 h 1392071"/>
              <a:gd name="connsiteX115" fmla="*/ 3623480 w 3623535"/>
              <a:gd name="connsiteY115" fmla="*/ 1392071 h 13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623535" h="1392071">
                <a:moveTo>
                  <a:pt x="0" y="846161"/>
                </a:moveTo>
                <a:cubicBezTo>
                  <a:pt x="18197" y="843886"/>
                  <a:pt x="36502" y="842352"/>
                  <a:pt x="54591" y="839337"/>
                </a:cubicBezTo>
                <a:cubicBezTo>
                  <a:pt x="63842" y="837795"/>
                  <a:pt x="72731" y="834547"/>
                  <a:pt x="81886" y="832513"/>
                </a:cubicBezTo>
                <a:cubicBezTo>
                  <a:pt x="93208" y="829997"/>
                  <a:pt x="104754" y="828502"/>
                  <a:pt x="116006" y="825689"/>
                </a:cubicBezTo>
                <a:cubicBezTo>
                  <a:pt x="122984" y="823944"/>
                  <a:pt x="130044" y="822082"/>
                  <a:pt x="136477" y="818865"/>
                </a:cubicBezTo>
                <a:cubicBezTo>
                  <a:pt x="158968" y="807620"/>
                  <a:pt x="152648" y="802205"/>
                  <a:pt x="177421" y="798394"/>
                </a:cubicBezTo>
                <a:cubicBezTo>
                  <a:pt x="200015" y="794918"/>
                  <a:pt x="222914" y="793845"/>
                  <a:pt x="245660" y="791570"/>
                </a:cubicBezTo>
                <a:cubicBezTo>
                  <a:pt x="252484" y="787021"/>
                  <a:pt x="258796" y="781590"/>
                  <a:pt x="266131" y="777922"/>
                </a:cubicBezTo>
                <a:cubicBezTo>
                  <a:pt x="285749" y="768113"/>
                  <a:pt x="315511" y="767417"/>
                  <a:pt x="334370" y="764274"/>
                </a:cubicBezTo>
                <a:cubicBezTo>
                  <a:pt x="345810" y="762367"/>
                  <a:pt x="357078" y="759525"/>
                  <a:pt x="368489" y="757450"/>
                </a:cubicBezTo>
                <a:cubicBezTo>
                  <a:pt x="382102" y="754975"/>
                  <a:pt x="395865" y="753339"/>
                  <a:pt x="409433" y="750626"/>
                </a:cubicBezTo>
                <a:cubicBezTo>
                  <a:pt x="418629" y="748787"/>
                  <a:pt x="427745" y="746498"/>
                  <a:pt x="436728" y="743803"/>
                </a:cubicBezTo>
                <a:cubicBezTo>
                  <a:pt x="450507" y="739669"/>
                  <a:pt x="463373" y="731744"/>
                  <a:pt x="477671" y="730155"/>
                </a:cubicBezTo>
                <a:lnTo>
                  <a:pt x="539086" y="723331"/>
                </a:lnTo>
                <a:cubicBezTo>
                  <a:pt x="552734" y="718782"/>
                  <a:pt x="568060" y="717663"/>
                  <a:pt x="580030" y="709683"/>
                </a:cubicBezTo>
                <a:cubicBezTo>
                  <a:pt x="586854" y="705134"/>
                  <a:pt x="593166" y="699703"/>
                  <a:pt x="600501" y="696035"/>
                </a:cubicBezTo>
                <a:cubicBezTo>
                  <a:pt x="614485" y="689043"/>
                  <a:pt x="642123" y="684982"/>
                  <a:pt x="655092" y="682388"/>
                </a:cubicBezTo>
                <a:cubicBezTo>
                  <a:pt x="692436" y="657492"/>
                  <a:pt x="660602" y="674462"/>
                  <a:pt x="723331" y="661916"/>
                </a:cubicBezTo>
                <a:cubicBezTo>
                  <a:pt x="741724" y="658237"/>
                  <a:pt x="759725" y="652817"/>
                  <a:pt x="777922" y="648268"/>
                </a:cubicBezTo>
                <a:cubicBezTo>
                  <a:pt x="812197" y="639699"/>
                  <a:pt x="796320" y="644410"/>
                  <a:pt x="825689" y="634621"/>
                </a:cubicBezTo>
                <a:cubicBezTo>
                  <a:pt x="832513" y="630072"/>
                  <a:pt x="838666" y="624304"/>
                  <a:pt x="846161" y="620973"/>
                </a:cubicBezTo>
                <a:cubicBezTo>
                  <a:pt x="859307" y="615130"/>
                  <a:pt x="873456" y="611874"/>
                  <a:pt x="887104" y="607325"/>
                </a:cubicBezTo>
                <a:lnTo>
                  <a:pt x="948519" y="586853"/>
                </a:lnTo>
                <a:lnTo>
                  <a:pt x="989463" y="573206"/>
                </a:lnTo>
                <a:lnTo>
                  <a:pt x="1044054" y="559558"/>
                </a:lnTo>
                <a:cubicBezTo>
                  <a:pt x="1044061" y="559556"/>
                  <a:pt x="1098638" y="545911"/>
                  <a:pt x="1098645" y="545910"/>
                </a:cubicBezTo>
                <a:cubicBezTo>
                  <a:pt x="1110018" y="543635"/>
                  <a:pt x="1121512" y="541899"/>
                  <a:pt x="1132764" y="539086"/>
                </a:cubicBezTo>
                <a:cubicBezTo>
                  <a:pt x="1139742" y="537341"/>
                  <a:pt x="1146183" y="533673"/>
                  <a:pt x="1153236" y="532262"/>
                </a:cubicBezTo>
                <a:cubicBezTo>
                  <a:pt x="1169008" y="529108"/>
                  <a:pt x="1185106" y="527884"/>
                  <a:pt x="1201003" y="525438"/>
                </a:cubicBezTo>
                <a:cubicBezTo>
                  <a:pt x="1214678" y="523334"/>
                  <a:pt x="1228298" y="520889"/>
                  <a:pt x="1241946" y="518615"/>
                </a:cubicBezTo>
                <a:cubicBezTo>
                  <a:pt x="1248770" y="516340"/>
                  <a:pt x="1255502" y="513767"/>
                  <a:pt x="1262418" y="511791"/>
                </a:cubicBezTo>
                <a:cubicBezTo>
                  <a:pt x="1271436" y="509215"/>
                  <a:pt x="1281325" y="509161"/>
                  <a:pt x="1289713" y="504967"/>
                </a:cubicBezTo>
                <a:cubicBezTo>
                  <a:pt x="1304384" y="497631"/>
                  <a:pt x="1315096" y="482858"/>
                  <a:pt x="1330657" y="477671"/>
                </a:cubicBezTo>
                <a:cubicBezTo>
                  <a:pt x="1337481" y="475396"/>
                  <a:pt x="1344840" y="474340"/>
                  <a:pt x="1351128" y="470847"/>
                </a:cubicBezTo>
                <a:cubicBezTo>
                  <a:pt x="1365466" y="462881"/>
                  <a:pt x="1378423" y="452650"/>
                  <a:pt x="1392071" y="443552"/>
                </a:cubicBezTo>
                <a:cubicBezTo>
                  <a:pt x="1398895" y="439003"/>
                  <a:pt x="1404762" y="432498"/>
                  <a:pt x="1412543" y="429904"/>
                </a:cubicBezTo>
                <a:cubicBezTo>
                  <a:pt x="1426191" y="425355"/>
                  <a:pt x="1441516" y="424236"/>
                  <a:pt x="1453486" y="416256"/>
                </a:cubicBezTo>
                <a:cubicBezTo>
                  <a:pt x="1502233" y="383759"/>
                  <a:pt x="1478517" y="392939"/>
                  <a:pt x="1521725" y="382137"/>
                </a:cubicBezTo>
                <a:cubicBezTo>
                  <a:pt x="1528549" y="377588"/>
                  <a:pt x="1534861" y="372157"/>
                  <a:pt x="1542197" y="368489"/>
                </a:cubicBezTo>
                <a:cubicBezTo>
                  <a:pt x="1548631" y="365272"/>
                  <a:pt x="1557583" y="366751"/>
                  <a:pt x="1562669" y="361665"/>
                </a:cubicBezTo>
                <a:cubicBezTo>
                  <a:pt x="1602022" y="322312"/>
                  <a:pt x="1529372" y="357842"/>
                  <a:pt x="1589964" y="327546"/>
                </a:cubicBezTo>
                <a:cubicBezTo>
                  <a:pt x="1605562" y="319747"/>
                  <a:pt x="1628982" y="317791"/>
                  <a:pt x="1644555" y="313898"/>
                </a:cubicBezTo>
                <a:cubicBezTo>
                  <a:pt x="1651533" y="312153"/>
                  <a:pt x="1658111" y="309050"/>
                  <a:pt x="1665027" y="307074"/>
                </a:cubicBezTo>
                <a:cubicBezTo>
                  <a:pt x="1674045" y="304498"/>
                  <a:pt x="1683224" y="302525"/>
                  <a:pt x="1692322" y="300250"/>
                </a:cubicBezTo>
                <a:cubicBezTo>
                  <a:pt x="1717343" y="302525"/>
                  <a:pt x="1742749" y="302147"/>
                  <a:pt x="1767385" y="307074"/>
                </a:cubicBezTo>
                <a:cubicBezTo>
                  <a:pt x="1777360" y="309069"/>
                  <a:pt x="1785330" y="316715"/>
                  <a:pt x="1794680" y="320722"/>
                </a:cubicBezTo>
                <a:cubicBezTo>
                  <a:pt x="1801292" y="323556"/>
                  <a:pt x="1808328" y="325271"/>
                  <a:pt x="1815152" y="327546"/>
                </a:cubicBezTo>
                <a:cubicBezTo>
                  <a:pt x="1817427" y="318447"/>
                  <a:pt x="1816117" y="307574"/>
                  <a:pt x="1821976" y="300250"/>
                </a:cubicBezTo>
                <a:cubicBezTo>
                  <a:pt x="1826470" y="294633"/>
                  <a:pt x="1836014" y="296643"/>
                  <a:pt x="1842448" y="293426"/>
                </a:cubicBezTo>
                <a:cubicBezTo>
                  <a:pt x="1849783" y="289758"/>
                  <a:pt x="1855799" y="283848"/>
                  <a:pt x="1862919" y="279779"/>
                </a:cubicBezTo>
                <a:cubicBezTo>
                  <a:pt x="1886530" y="266287"/>
                  <a:pt x="1887719" y="266963"/>
                  <a:pt x="1910686" y="259307"/>
                </a:cubicBezTo>
                <a:cubicBezTo>
                  <a:pt x="1915235" y="252483"/>
                  <a:pt x="1918535" y="244634"/>
                  <a:pt x="1924334" y="238835"/>
                </a:cubicBezTo>
                <a:cubicBezTo>
                  <a:pt x="1930133" y="233036"/>
                  <a:pt x="1939405" y="231360"/>
                  <a:pt x="1944806" y="225188"/>
                </a:cubicBezTo>
                <a:cubicBezTo>
                  <a:pt x="1955607" y="212844"/>
                  <a:pt x="1958453" y="193342"/>
                  <a:pt x="1972101" y="184244"/>
                </a:cubicBezTo>
                <a:cubicBezTo>
                  <a:pt x="1978925" y="179695"/>
                  <a:pt x="1986273" y="175847"/>
                  <a:pt x="1992573" y="170597"/>
                </a:cubicBezTo>
                <a:cubicBezTo>
                  <a:pt x="2045128" y="126802"/>
                  <a:pt x="1982679" y="170370"/>
                  <a:pt x="2033516" y="136477"/>
                </a:cubicBezTo>
                <a:lnTo>
                  <a:pt x="2060812" y="95534"/>
                </a:lnTo>
                <a:cubicBezTo>
                  <a:pt x="2065361" y="88710"/>
                  <a:pt x="2067636" y="79611"/>
                  <a:pt x="2074460" y="75062"/>
                </a:cubicBezTo>
                <a:lnTo>
                  <a:pt x="2094931" y="61415"/>
                </a:lnTo>
                <a:cubicBezTo>
                  <a:pt x="2115403" y="0"/>
                  <a:pt x="2092657" y="31844"/>
                  <a:pt x="2129051" y="13647"/>
                </a:cubicBezTo>
                <a:cubicBezTo>
                  <a:pt x="2136386" y="9979"/>
                  <a:pt x="2142698" y="4549"/>
                  <a:pt x="2149522" y="0"/>
                </a:cubicBezTo>
                <a:lnTo>
                  <a:pt x="2190466" y="13647"/>
                </a:lnTo>
                <a:cubicBezTo>
                  <a:pt x="2197290" y="15922"/>
                  <a:pt x="2204952" y="16481"/>
                  <a:pt x="2210937" y="20471"/>
                </a:cubicBezTo>
                <a:cubicBezTo>
                  <a:pt x="2217761" y="25020"/>
                  <a:pt x="2224073" y="30451"/>
                  <a:pt x="2231409" y="34119"/>
                </a:cubicBezTo>
                <a:cubicBezTo>
                  <a:pt x="2237842" y="37336"/>
                  <a:pt x="2245592" y="37450"/>
                  <a:pt x="2251880" y="40943"/>
                </a:cubicBezTo>
                <a:cubicBezTo>
                  <a:pt x="2266219" y="48909"/>
                  <a:pt x="2292824" y="68238"/>
                  <a:pt x="2292824" y="68238"/>
                </a:cubicBezTo>
                <a:cubicBezTo>
                  <a:pt x="2295099" y="75062"/>
                  <a:pt x="2297672" y="81794"/>
                  <a:pt x="2299648" y="88710"/>
                </a:cubicBezTo>
                <a:cubicBezTo>
                  <a:pt x="2304505" y="105709"/>
                  <a:pt x="2304727" y="124164"/>
                  <a:pt x="2320119" y="136477"/>
                </a:cubicBezTo>
                <a:cubicBezTo>
                  <a:pt x="2325736" y="140970"/>
                  <a:pt x="2333767" y="141026"/>
                  <a:pt x="2340591" y="143301"/>
                </a:cubicBezTo>
                <a:cubicBezTo>
                  <a:pt x="2341961" y="155632"/>
                  <a:pt x="2345374" y="211327"/>
                  <a:pt x="2354239" y="232012"/>
                </a:cubicBezTo>
                <a:cubicBezTo>
                  <a:pt x="2357469" y="239550"/>
                  <a:pt x="2364555" y="244989"/>
                  <a:pt x="2367886" y="252483"/>
                </a:cubicBezTo>
                <a:cubicBezTo>
                  <a:pt x="2373729" y="265629"/>
                  <a:pt x="2373554" y="281456"/>
                  <a:pt x="2381534" y="293426"/>
                </a:cubicBezTo>
                <a:cubicBezTo>
                  <a:pt x="2390633" y="307074"/>
                  <a:pt x="2403643" y="318809"/>
                  <a:pt x="2408830" y="334370"/>
                </a:cubicBezTo>
                <a:lnTo>
                  <a:pt x="2422477" y="375313"/>
                </a:lnTo>
                <a:cubicBezTo>
                  <a:pt x="2424752" y="391235"/>
                  <a:pt x="2424679" y="407674"/>
                  <a:pt x="2429301" y="423080"/>
                </a:cubicBezTo>
                <a:cubicBezTo>
                  <a:pt x="2431658" y="430936"/>
                  <a:pt x="2438182" y="436878"/>
                  <a:pt x="2442949" y="443552"/>
                </a:cubicBezTo>
                <a:cubicBezTo>
                  <a:pt x="2488442" y="507241"/>
                  <a:pt x="2436125" y="436727"/>
                  <a:pt x="2490716" y="491319"/>
                </a:cubicBezTo>
                <a:cubicBezTo>
                  <a:pt x="2496515" y="497118"/>
                  <a:pt x="2499597" y="505117"/>
                  <a:pt x="2504364" y="511791"/>
                </a:cubicBezTo>
                <a:cubicBezTo>
                  <a:pt x="2510975" y="521046"/>
                  <a:pt x="2518012" y="529988"/>
                  <a:pt x="2524836" y="539086"/>
                </a:cubicBezTo>
                <a:cubicBezTo>
                  <a:pt x="2540758" y="586853"/>
                  <a:pt x="2524835" y="575480"/>
                  <a:pt x="2558955" y="586853"/>
                </a:cubicBezTo>
                <a:cubicBezTo>
                  <a:pt x="2573909" y="609284"/>
                  <a:pt x="2572364" y="603076"/>
                  <a:pt x="2579427" y="627797"/>
                </a:cubicBezTo>
                <a:cubicBezTo>
                  <a:pt x="2582003" y="636815"/>
                  <a:pt x="2580075" y="648034"/>
                  <a:pt x="2586251" y="655092"/>
                </a:cubicBezTo>
                <a:cubicBezTo>
                  <a:pt x="2597052" y="667436"/>
                  <a:pt x="2627194" y="682388"/>
                  <a:pt x="2627194" y="682388"/>
                </a:cubicBezTo>
                <a:cubicBezTo>
                  <a:pt x="2628800" y="688813"/>
                  <a:pt x="2636392" y="722146"/>
                  <a:pt x="2640842" y="730155"/>
                </a:cubicBezTo>
                <a:cubicBezTo>
                  <a:pt x="2648808" y="744493"/>
                  <a:pt x="2652576" y="765911"/>
                  <a:pt x="2668137" y="771098"/>
                </a:cubicBezTo>
                <a:lnTo>
                  <a:pt x="2688609" y="777922"/>
                </a:lnTo>
                <a:cubicBezTo>
                  <a:pt x="2690884" y="796119"/>
                  <a:pt x="2691309" y="814644"/>
                  <a:pt x="2695433" y="832513"/>
                </a:cubicBezTo>
                <a:cubicBezTo>
                  <a:pt x="2701325" y="858046"/>
                  <a:pt x="2709517" y="867288"/>
                  <a:pt x="2722728" y="887104"/>
                </a:cubicBezTo>
                <a:cubicBezTo>
                  <a:pt x="2725003" y="903026"/>
                  <a:pt x="2723020" y="920173"/>
                  <a:pt x="2729552" y="934871"/>
                </a:cubicBezTo>
                <a:cubicBezTo>
                  <a:pt x="2732883" y="942366"/>
                  <a:pt x="2743724" y="943268"/>
                  <a:pt x="2750024" y="948519"/>
                </a:cubicBezTo>
                <a:cubicBezTo>
                  <a:pt x="2757438" y="954697"/>
                  <a:pt x="2764317" y="961577"/>
                  <a:pt x="2770495" y="968991"/>
                </a:cubicBezTo>
                <a:cubicBezTo>
                  <a:pt x="2775745" y="975291"/>
                  <a:pt x="2777971" y="984062"/>
                  <a:pt x="2784143" y="989462"/>
                </a:cubicBezTo>
                <a:cubicBezTo>
                  <a:pt x="2816642" y="1017899"/>
                  <a:pt x="2818463" y="1015102"/>
                  <a:pt x="2852382" y="1023582"/>
                </a:cubicBezTo>
                <a:cubicBezTo>
                  <a:pt x="2859206" y="1028131"/>
                  <a:pt x="2864942" y="1035071"/>
                  <a:pt x="2872854" y="1037229"/>
                </a:cubicBezTo>
                <a:cubicBezTo>
                  <a:pt x="2931455" y="1053211"/>
                  <a:pt x="3071927" y="1038274"/>
                  <a:pt x="3098042" y="1037229"/>
                </a:cubicBezTo>
                <a:cubicBezTo>
                  <a:pt x="3104866" y="1034955"/>
                  <a:pt x="3111418" y="1029223"/>
                  <a:pt x="3118513" y="1030406"/>
                </a:cubicBezTo>
                <a:cubicBezTo>
                  <a:pt x="3126603" y="1031754"/>
                  <a:pt x="3131650" y="1040385"/>
                  <a:pt x="3138985" y="1044053"/>
                </a:cubicBezTo>
                <a:cubicBezTo>
                  <a:pt x="3145419" y="1047270"/>
                  <a:pt x="3152633" y="1048602"/>
                  <a:pt x="3159457" y="1050877"/>
                </a:cubicBezTo>
                <a:cubicBezTo>
                  <a:pt x="3161731" y="1057701"/>
                  <a:pt x="3163063" y="1064915"/>
                  <a:pt x="3166280" y="1071349"/>
                </a:cubicBezTo>
                <a:cubicBezTo>
                  <a:pt x="3173948" y="1086687"/>
                  <a:pt x="3187463" y="1101511"/>
                  <a:pt x="3200400" y="1112292"/>
                </a:cubicBezTo>
                <a:cubicBezTo>
                  <a:pt x="3206700" y="1117542"/>
                  <a:pt x="3213536" y="1122272"/>
                  <a:pt x="3220871" y="1125940"/>
                </a:cubicBezTo>
                <a:cubicBezTo>
                  <a:pt x="3227305" y="1129157"/>
                  <a:pt x="3234519" y="1130489"/>
                  <a:pt x="3241343" y="1132764"/>
                </a:cubicBezTo>
                <a:cubicBezTo>
                  <a:pt x="3243618" y="1141862"/>
                  <a:pt x="3242965" y="1152256"/>
                  <a:pt x="3248167" y="1160059"/>
                </a:cubicBezTo>
                <a:cubicBezTo>
                  <a:pt x="3255726" y="1171397"/>
                  <a:pt x="3277432" y="1176638"/>
                  <a:pt x="3289110" y="1180531"/>
                </a:cubicBezTo>
                <a:cubicBezTo>
                  <a:pt x="3295934" y="1187355"/>
                  <a:pt x="3302168" y="1194825"/>
                  <a:pt x="3309582" y="1201003"/>
                </a:cubicBezTo>
                <a:cubicBezTo>
                  <a:pt x="3315882" y="1206253"/>
                  <a:pt x="3324653" y="1208478"/>
                  <a:pt x="3330054" y="1214650"/>
                </a:cubicBezTo>
                <a:cubicBezTo>
                  <a:pt x="3340855" y="1226994"/>
                  <a:pt x="3342678" y="1248259"/>
                  <a:pt x="3357349" y="1255594"/>
                </a:cubicBezTo>
                <a:cubicBezTo>
                  <a:pt x="3366448" y="1260143"/>
                  <a:pt x="3375813" y="1264194"/>
                  <a:pt x="3384645" y="1269241"/>
                </a:cubicBezTo>
                <a:cubicBezTo>
                  <a:pt x="3391766" y="1273310"/>
                  <a:pt x="3397781" y="1279221"/>
                  <a:pt x="3405116" y="1282889"/>
                </a:cubicBezTo>
                <a:cubicBezTo>
                  <a:pt x="3411550" y="1286106"/>
                  <a:pt x="3419154" y="1286496"/>
                  <a:pt x="3425588" y="1289713"/>
                </a:cubicBezTo>
                <a:cubicBezTo>
                  <a:pt x="3490468" y="1322153"/>
                  <a:pt x="3381380" y="1281802"/>
                  <a:pt x="3487003" y="1317009"/>
                </a:cubicBezTo>
                <a:lnTo>
                  <a:pt x="3507474" y="1323832"/>
                </a:lnTo>
                <a:cubicBezTo>
                  <a:pt x="3514298" y="1328381"/>
                  <a:pt x="3520746" y="1333553"/>
                  <a:pt x="3527946" y="1337480"/>
                </a:cubicBezTo>
                <a:cubicBezTo>
                  <a:pt x="3545807" y="1347222"/>
                  <a:pt x="3565609" y="1353491"/>
                  <a:pt x="3582537" y="1364776"/>
                </a:cubicBezTo>
                <a:cubicBezTo>
                  <a:pt x="3589361" y="1369325"/>
                  <a:pt x="3595673" y="1374756"/>
                  <a:pt x="3603009" y="1378424"/>
                </a:cubicBezTo>
                <a:cubicBezTo>
                  <a:pt x="3625638" y="1389738"/>
                  <a:pt x="3623480" y="1376861"/>
                  <a:pt x="3623480" y="1392071"/>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99" name="Freeform 98"/>
          <p:cNvSpPr/>
          <p:nvPr/>
        </p:nvSpPr>
        <p:spPr>
          <a:xfrm>
            <a:off x="3261693" y="3550817"/>
            <a:ext cx="2764626" cy="1548341"/>
          </a:xfrm>
          <a:custGeom>
            <a:avLst/>
            <a:gdLst>
              <a:gd name="connsiteX0" fmla="*/ 0 w 8708572"/>
              <a:gd name="connsiteY0" fmla="*/ 478971 h 4877273"/>
              <a:gd name="connsiteX1" fmla="*/ 43543 w 8708572"/>
              <a:gd name="connsiteY1" fmla="*/ 505097 h 4877273"/>
              <a:gd name="connsiteX2" fmla="*/ 60960 w 8708572"/>
              <a:gd name="connsiteY2" fmla="*/ 557348 h 4877273"/>
              <a:gd name="connsiteX3" fmla="*/ 104503 w 8708572"/>
              <a:gd name="connsiteY3" fmla="*/ 592182 h 4877273"/>
              <a:gd name="connsiteX4" fmla="*/ 156755 w 8708572"/>
              <a:gd name="connsiteY4" fmla="*/ 653142 h 4877273"/>
              <a:gd name="connsiteX5" fmla="*/ 174172 w 8708572"/>
              <a:gd name="connsiteY5" fmla="*/ 705394 h 4877273"/>
              <a:gd name="connsiteX6" fmla="*/ 182880 w 8708572"/>
              <a:gd name="connsiteY6" fmla="*/ 740228 h 4877273"/>
              <a:gd name="connsiteX7" fmla="*/ 226423 w 8708572"/>
              <a:gd name="connsiteY7" fmla="*/ 766354 h 4877273"/>
              <a:gd name="connsiteX8" fmla="*/ 261258 w 8708572"/>
              <a:gd name="connsiteY8" fmla="*/ 775062 h 4877273"/>
              <a:gd name="connsiteX9" fmla="*/ 374469 w 8708572"/>
              <a:gd name="connsiteY9" fmla="*/ 783771 h 4877273"/>
              <a:gd name="connsiteX10" fmla="*/ 444138 w 8708572"/>
              <a:gd name="connsiteY10" fmla="*/ 792480 h 4877273"/>
              <a:gd name="connsiteX11" fmla="*/ 513806 w 8708572"/>
              <a:gd name="connsiteY11" fmla="*/ 783771 h 4877273"/>
              <a:gd name="connsiteX12" fmla="*/ 566058 w 8708572"/>
              <a:gd name="connsiteY12" fmla="*/ 766354 h 4877273"/>
              <a:gd name="connsiteX13" fmla="*/ 679269 w 8708572"/>
              <a:gd name="connsiteY13" fmla="*/ 783771 h 4877273"/>
              <a:gd name="connsiteX14" fmla="*/ 731520 w 8708572"/>
              <a:gd name="connsiteY14" fmla="*/ 809897 h 4877273"/>
              <a:gd name="connsiteX15" fmla="*/ 748938 w 8708572"/>
              <a:gd name="connsiteY15" fmla="*/ 827314 h 4877273"/>
              <a:gd name="connsiteX16" fmla="*/ 775063 w 8708572"/>
              <a:gd name="connsiteY16" fmla="*/ 879565 h 4877273"/>
              <a:gd name="connsiteX17" fmla="*/ 783772 w 8708572"/>
              <a:gd name="connsiteY17" fmla="*/ 923108 h 4877273"/>
              <a:gd name="connsiteX18" fmla="*/ 836023 w 8708572"/>
              <a:gd name="connsiteY18" fmla="*/ 957942 h 4877273"/>
              <a:gd name="connsiteX19" fmla="*/ 975360 w 8708572"/>
              <a:gd name="connsiteY19" fmla="*/ 957942 h 4877273"/>
              <a:gd name="connsiteX20" fmla="*/ 1053738 w 8708572"/>
              <a:gd name="connsiteY20" fmla="*/ 992777 h 4877273"/>
              <a:gd name="connsiteX21" fmla="*/ 1079863 w 8708572"/>
              <a:gd name="connsiteY21" fmla="*/ 1001485 h 4877273"/>
              <a:gd name="connsiteX22" fmla="*/ 1105989 w 8708572"/>
              <a:gd name="connsiteY22" fmla="*/ 1018902 h 4877273"/>
              <a:gd name="connsiteX23" fmla="*/ 1193075 w 8708572"/>
              <a:gd name="connsiteY23" fmla="*/ 1036320 h 4877273"/>
              <a:gd name="connsiteX24" fmla="*/ 1271452 w 8708572"/>
              <a:gd name="connsiteY24" fmla="*/ 1071154 h 4877273"/>
              <a:gd name="connsiteX25" fmla="*/ 1297578 w 8708572"/>
              <a:gd name="connsiteY25" fmla="*/ 1079862 h 4877273"/>
              <a:gd name="connsiteX26" fmla="*/ 1323703 w 8708572"/>
              <a:gd name="connsiteY26" fmla="*/ 1088571 h 4877273"/>
              <a:gd name="connsiteX27" fmla="*/ 1445623 w 8708572"/>
              <a:gd name="connsiteY27" fmla="*/ 1088571 h 4877273"/>
              <a:gd name="connsiteX28" fmla="*/ 1471749 w 8708572"/>
              <a:gd name="connsiteY28" fmla="*/ 1105988 h 4877273"/>
              <a:gd name="connsiteX29" fmla="*/ 1576252 w 8708572"/>
              <a:gd name="connsiteY29" fmla="*/ 1123405 h 4877273"/>
              <a:gd name="connsiteX30" fmla="*/ 1611086 w 8708572"/>
              <a:gd name="connsiteY30" fmla="*/ 1132114 h 4877273"/>
              <a:gd name="connsiteX31" fmla="*/ 1645920 w 8708572"/>
              <a:gd name="connsiteY31" fmla="*/ 1123405 h 4877273"/>
              <a:gd name="connsiteX32" fmla="*/ 1698172 w 8708572"/>
              <a:gd name="connsiteY32" fmla="*/ 1114697 h 4877273"/>
              <a:gd name="connsiteX33" fmla="*/ 1776549 w 8708572"/>
              <a:gd name="connsiteY33" fmla="*/ 1097280 h 4877273"/>
              <a:gd name="connsiteX34" fmla="*/ 1828800 w 8708572"/>
              <a:gd name="connsiteY34" fmla="*/ 1079862 h 4877273"/>
              <a:gd name="connsiteX35" fmla="*/ 2029098 w 8708572"/>
              <a:gd name="connsiteY35" fmla="*/ 1071154 h 4877273"/>
              <a:gd name="connsiteX36" fmla="*/ 2159726 w 8708572"/>
              <a:gd name="connsiteY36" fmla="*/ 1053737 h 4877273"/>
              <a:gd name="connsiteX37" fmla="*/ 2238103 w 8708572"/>
              <a:gd name="connsiteY37" fmla="*/ 1062445 h 4877273"/>
              <a:gd name="connsiteX38" fmla="*/ 2264229 w 8708572"/>
              <a:gd name="connsiteY38" fmla="*/ 1079862 h 4877273"/>
              <a:gd name="connsiteX39" fmla="*/ 2299063 w 8708572"/>
              <a:gd name="connsiteY39" fmla="*/ 1114697 h 4877273"/>
              <a:gd name="connsiteX40" fmla="*/ 2307772 w 8708572"/>
              <a:gd name="connsiteY40" fmla="*/ 1158240 h 4877273"/>
              <a:gd name="connsiteX41" fmla="*/ 2316480 w 8708572"/>
              <a:gd name="connsiteY41" fmla="*/ 1184365 h 4877273"/>
              <a:gd name="connsiteX42" fmla="*/ 2342606 w 8708572"/>
              <a:gd name="connsiteY42" fmla="*/ 1193074 h 4877273"/>
              <a:gd name="connsiteX43" fmla="*/ 2412275 w 8708572"/>
              <a:gd name="connsiteY43" fmla="*/ 1201782 h 4877273"/>
              <a:gd name="connsiteX44" fmla="*/ 2438400 w 8708572"/>
              <a:gd name="connsiteY44" fmla="*/ 1210491 h 4877273"/>
              <a:gd name="connsiteX45" fmla="*/ 2455818 w 8708572"/>
              <a:gd name="connsiteY45" fmla="*/ 1271451 h 4877273"/>
              <a:gd name="connsiteX46" fmla="*/ 2516778 w 8708572"/>
              <a:gd name="connsiteY46" fmla="*/ 1297577 h 4877273"/>
              <a:gd name="connsiteX47" fmla="*/ 2542903 w 8708572"/>
              <a:gd name="connsiteY47" fmla="*/ 1306285 h 4877273"/>
              <a:gd name="connsiteX48" fmla="*/ 2595155 w 8708572"/>
              <a:gd name="connsiteY48" fmla="*/ 1341120 h 4877273"/>
              <a:gd name="connsiteX49" fmla="*/ 2673532 w 8708572"/>
              <a:gd name="connsiteY49" fmla="*/ 1375954 h 4877273"/>
              <a:gd name="connsiteX50" fmla="*/ 2699658 w 8708572"/>
              <a:gd name="connsiteY50" fmla="*/ 1428205 h 4877273"/>
              <a:gd name="connsiteX51" fmla="*/ 2725783 w 8708572"/>
              <a:gd name="connsiteY51" fmla="*/ 1436914 h 4877273"/>
              <a:gd name="connsiteX52" fmla="*/ 2734492 w 8708572"/>
              <a:gd name="connsiteY52" fmla="*/ 1463040 h 4877273"/>
              <a:gd name="connsiteX53" fmla="*/ 2760618 w 8708572"/>
              <a:gd name="connsiteY53" fmla="*/ 1471748 h 4877273"/>
              <a:gd name="connsiteX54" fmla="*/ 2769326 w 8708572"/>
              <a:gd name="connsiteY54" fmla="*/ 1515291 h 4877273"/>
              <a:gd name="connsiteX55" fmla="*/ 2786743 w 8708572"/>
              <a:gd name="connsiteY55" fmla="*/ 1541417 h 4877273"/>
              <a:gd name="connsiteX56" fmla="*/ 2795452 w 8708572"/>
              <a:gd name="connsiteY56" fmla="*/ 1567542 h 4877273"/>
              <a:gd name="connsiteX57" fmla="*/ 2812869 w 8708572"/>
              <a:gd name="connsiteY57" fmla="*/ 1584960 h 4877273"/>
              <a:gd name="connsiteX58" fmla="*/ 2847703 w 8708572"/>
              <a:gd name="connsiteY58" fmla="*/ 1637211 h 4877273"/>
              <a:gd name="connsiteX59" fmla="*/ 2899955 w 8708572"/>
              <a:gd name="connsiteY59" fmla="*/ 1663337 h 4877273"/>
              <a:gd name="connsiteX60" fmla="*/ 2917372 w 8708572"/>
              <a:gd name="connsiteY60" fmla="*/ 1715588 h 4877273"/>
              <a:gd name="connsiteX61" fmla="*/ 2969623 w 8708572"/>
              <a:gd name="connsiteY61" fmla="*/ 1733005 h 4877273"/>
              <a:gd name="connsiteX62" fmla="*/ 3091543 w 8708572"/>
              <a:gd name="connsiteY62" fmla="*/ 1724297 h 4877273"/>
              <a:gd name="connsiteX63" fmla="*/ 3143795 w 8708572"/>
              <a:gd name="connsiteY63" fmla="*/ 1706880 h 4877273"/>
              <a:gd name="connsiteX64" fmla="*/ 3161212 w 8708572"/>
              <a:gd name="connsiteY64" fmla="*/ 1689462 h 4877273"/>
              <a:gd name="connsiteX65" fmla="*/ 3213463 w 8708572"/>
              <a:gd name="connsiteY65" fmla="*/ 1706880 h 4877273"/>
              <a:gd name="connsiteX66" fmla="*/ 3222172 w 8708572"/>
              <a:gd name="connsiteY66" fmla="*/ 1759131 h 4877273"/>
              <a:gd name="connsiteX67" fmla="*/ 3248298 w 8708572"/>
              <a:gd name="connsiteY67" fmla="*/ 1802674 h 4877273"/>
              <a:gd name="connsiteX68" fmla="*/ 3274423 w 8708572"/>
              <a:gd name="connsiteY68" fmla="*/ 1811382 h 4877273"/>
              <a:gd name="connsiteX69" fmla="*/ 3309258 w 8708572"/>
              <a:gd name="connsiteY69" fmla="*/ 1846217 h 4877273"/>
              <a:gd name="connsiteX70" fmla="*/ 3326675 w 8708572"/>
              <a:gd name="connsiteY70" fmla="*/ 1907177 h 4877273"/>
              <a:gd name="connsiteX71" fmla="*/ 3344092 w 8708572"/>
              <a:gd name="connsiteY71" fmla="*/ 2107474 h 4877273"/>
              <a:gd name="connsiteX72" fmla="*/ 3361509 w 8708572"/>
              <a:gd name="connsiteY72" fmla="*/ 2159725 h 4877273"/>
              <a:gd name="connsiteX73" fmla="*/ 3413760 w 8708572"/>
              <a:gd name="connsiteY73" fmla="*/ 2177142 h 4877273"/>
              <a:gd name="connsiteX74" fmla="*/ 3422469 w 8708572"/>
              <a:gd name="connsiteY74" fmla="*/ 2203268 h 4877273"/>
              <a:gd name="connsiteX75" fmla="*/ 3448595 w 8708572"/>
              <a:gd name="connsiteY75" fmla="*/ 2342605 h 4877273"/>
              <a:gd name="connsiteX76" fmla="*/ 3474720 w 8708572"/>
              <a:gd name="connsiteY76" fmla="*/ 2394857 h 4877273"/>
              <a:gd name="connsiteX77" fmla="*/ 3500846 w 8708572"/>
              <a:gd name="connsiteY77" fmla="*/ 2403565 h 4877273"/>
              <a:gd name="connsiteX78" fmla="*/ 3518263 w 8708572"/>
              <a:gd name="connsiteY78" fmla="*/ 2464525 h 4877273"/>
              <a:gd name="connsiteX79" fmla="*/ 3535680 w 8708572"/>
              <a:gd name="connsiteY79" fmla="*/ 2516777 h 4877273"/>
              <a:gd name="connsiteX80" fmla="*/ 3561806 w 8708572"/>
              <a:gd name="connsiteY80" fmla="*/ 2525485 h 4877273"/>
              <a:gd name="connsiteX81" fmla="*/ 3570515 w 8708572"/>
              <a:gd name="connsiteY81" fmla="*/ 2560320 h 4877273"/>
              <a:gd name="connsiteX82" fmla="*/ 3579223 w 8708572"/>
              <a:gd name="connsiteY82" fmla="*/ 2586445 h 4877273"/>
              <a:gd name="connsiteX83" fmla="*/ 3614058 w 8708572"/>
              <a:gd name="connsiteY83" fmla="*/ 2595154 h 4877273"/>
              <a:gd name="connsiteX84" fmla="*/ 3640183 w 8708572"/>
              <a:gd name="connsiteY84" fmla="*/ 2621280 h 4877273"/>
              <a:gd name="connsiteX85" fmla="*/ 3666309 w 8708572"/>
              <a:gd name="connsiteY85" fmla="*/ 2629988 h 4877273"/>
              <a:gd name="connsiteX86" fmla="*/ 3657600 w 8708572"/>
              <a:gd name="connsiteY86" fmla="*/ 2795451 h 4877273"/>
              <a:gd name="connsiteX87" fmla="*/ 3640183 w 8708572"/>
              <a:gd name="connsiteY87" fmla="*/ 2847702 h 4877273"/>
              <a:gd name="connsiteX88" fmla="*/ 3622766 w 8708572"/>
              <a:gd name="connsiteY88" fmla="*/ 2865120 h 4877273"/>
              <a:gd name="connsiteX89" fmla="*/ 3614058 w 8708572"/>
              <a:gd name="connsiteY89" fmla="*/ 2899954 h 4877273"/>
              <a:gd name="connsiteX90" fmla="*/ 3596640 w 8708572"/>
              <a:gd name="connsiteY90" fmla="*/ 2960914 h 4877273"/>
              <a:gd name="connsiteX91" fmla="*/ 3579223 w 8708572"/>
              <a:gd name="connsiteY91" fmla="*/ 3056708 h 4877273"/>
              <a:gd name="connsiteX92" fmla="*/ 3526972 w 8708572"/>
              <a:gd name="connsiteY92" fmla="*/ 3161211 h 4877273"/>
              <a:gd name="connsiteX93" fmla="*/ 3509555 w 8708572"/>
              <a:gd name="connsiteY93" fmla="*/ 3222171 h 4877273"/>
              <a:gd name="connsiteX94" fmla="*/ 3492138 w 8708572"/>
              <a:gd name="connsiteY94" fmla="*/ 3274422 h 4877273"/>
              <a:gd name="connsiteX95" fmla="*/ 3466012 w 8708572"/>
              <a:gd name="connsiteY95" fmla="*/ 3291840 h 4877273"/>
              <a:gd name="connsiteX96" fmla="*/ 3457303 w 8708572"/>
              <a:gd name="connsiteY96" fmla="*/ 3317965 h 4877273"/>
              <a:gd name="connsiteX97" fmla="*/ 3431178 w 8708572"/>
              <a:gd name="connsiteY97" fmla="*/ 3335382 h 4877273"/>
              <a:gd name="connsiteX98" fmla="*/ 3448595 w 8708572"/>
              <a:gd name="connsiteY98" fmla="*/ 3518262 h 4877273"/>
              <a:gd name="connsiteX99" fmla="*/ 3457303 w 8708572"/>
              <a:gd name="connsiteY99" fmla="*/ 3675017 h 4877273"/>
              <a:gd name="connsiteX100" fmla="*/ 3466012 w 8708572"/>
              <a:gd name="connsiteY100" fmla="*/ 3709851 h 4877273"/>
              <a:gd name="connsiteX101" fmla="*/ 3457303 w 8708572"/>
              <a:gd name="connsiteY101" fmla="*/ 3866605 h 4877273"/>
              <a:gd name="connsiteX102" fmla="*/ 3431178 w 8708572"/>
              <a:gd name="connsiteY102" fmla="*/ 3927565 h 4877273"/>
              <a:gd name="connsiteX103" fmla="*/ 3422469 w 8708572"/>
              <a:gd name="connsiteY103" fmla="*/ 3953691 h 4877273"/>
              <a:gd name="connsiteX104" fmla="*/ 3413760 w 8708572"/>
              <a:gd name="connsiteY104" fmla="*/ 4032068 h 4877273"/>
              <a:gd name="connsiteX105" fmla="*/ 3405052 w 8708572"/>
              <a:gd name="connsiteY105" fmla="*/ 4058194 h 4877273"/>
              <a:gd name="connsiteX106" fmla="*/ 3396343 w 8708572"/>
              <a:gd name="connsiteY106" fmla="*/ 4101737 h 4877273"/>
              <a:gd name="connsiteX107" fmla="*/ 3387635 w 8708572"/>
              <a:gd name="connsiteY107" fmla="*/ 4127862 h 4877273"/>
              <a:gd name="connsiteX108" fmla="*/ 3361509 w 8708572"/>
              <a:gd name="connsiteY108" fmla="*/ 4136571 h 4877273"/>
              <a:gd name="connsiteX109" fmla="*/ 3352800 w 8708572"/>
              <a:gd name="connsiteY109" fmla="*/ 4162697 h 4877273"/>
              <a:gd name="connsiteX110" fmla="*/ 3344092 w 8708572"/>
              <a:gd name="connsiteY110" fmla="*/ 4214948 h 4877273"/>
              <a:gd name="connsiteX111" fmla="*/ 3317966 w 8708572"/>
              <a:gd name="connsiteY111" fmla="*/ 4232365 h 4877273"/>
              <a:gd name="connsiteX112" fmla="*/ 3300549 w 8708572"/>
              <a:gd name="connsiteY112" fmla="*/ 4319451 h 4877273"/>
              <a:gd name="connsiteX113" fmla="*/ 3274423 w 8708572"/>
              <a:gd name="connsiteY113" fmla="*/ 4484914 h 4877273"/>
              <a:gd name="connsiteX114" fmla="*/ 3283132 w 8708572"/>
              <a:gd name="connsiteY114" fmla="*/ 4563291 h 4877273"/>
              <a:gd name="connsiteX115" fmla="*/ 3291840 w 8708572"/>
              <a:gd name="connsiteY115" fmla="*/ 4589417 h 4877273"/>
              <a:gd name="connsiteX116" fmla="*/ 3283132 w 8708572"/>
              <a:gd name="connsiteY116" fmla="*/ 4711337 h 4877273"/>
              <a:gd name="connsiteX117" fmla="*/ 3291840 w 8708572"/>
              <a:gd name="connsiteY117" fmla="*/ 4841965 h 4877273"/>
              <a:gd name="connsiteX118" fmla="*/ 3300549 w 8708572"/>
              <a:gd name="connsiteY118" fmla="*/ 4876800 h 4877273"/>
              <a:gd name="connsiteX119" fmla="*/ 3309258 w 8708572"/>
              <a:gd name="connsiteY119" fmla="*/ 4850674 h 4877273"/>
              <a:gd name="connsiteX120" fmla="*/ 3361509 w 8708572"/>
              <a:gd name="connsiteY120" fmla="*/ 4815840 h 4877273"/>
              <a:gd name="connsiteX121" fmla="*/ 3378926 w 8708572"/>
              <a:gd name="connsiteY121" fmla="*/ 4798422 h 4877273"/>
              <a:gd name="connsiteX122" fmla="*/ 3431178 w 8708572"/>
              <a:gd name="connsiteY122" fmla="*/ 4763588 h 4877273"/>
              <a:gd name="connsiteX123" fmla="*/ 3457303 w 8708572"/>
              <a:gd name="connsiteY123" fmla="*/ 4746171 h 4877273"/>
              <a:gd name="connsiteX124" fmla="*/ 3483429 w 8708572"/>
              <a:gd name="connsiteY124" fmla="*/ 4737462 h 4877273"/>
              <a:gd name="connsiteX125" fmla="*/ 3509555 w 8708572"/>
              <a:gd name="connsiteY125" fmla="*/ 4720045 h 4877273"/>
              <a:gd name="connsiteX126" fmla="*/ 3544389 w 8708572"/>
              <a:gd name="connsiteY126" fmla="*/ 4702628 h 4877273"/>
              <a:gd name="connsiteX127" fmla="*/ 3561806 w 8708572"/>
              <a:gd name="connsiteY127" fmla="*/ 4676502 h 4877273"/>
              <a:gd name="connsiteX128" fmla="*/ 3587932 w 8708572"/>
              <a:gd name="connsiteY128" fmla="*/ 4659085 h 4877273"/>
              <a:gd name="connsiteX129" fmla="*/ 3614058 w 8708572"/>
              <a:gd name="connsiteY129" fmla="*/ 4632960 h 4877273"/>
              <a:gd name="connsiteX130" fmla="*/ 3622766 w 8708572"/>
              <a:gd name="connsiteY130" fmla="*/ 4606834 h 4877273"/>
              <a:gd name="connsiteX131" fmla="*/ 3675018 w 8708572"/>
              <a:gd name="connsiteY131" fmla="*/ 4537165 h 4877273"/>
              <a:gd name="connsiteX132" fmla="*/ 3701143 w 8708572"/>
              <a:gd name="connsiteY132" fmla="*/ 4519748 h 4877273"/>
              <a:gd name="connsiteX133" fmla="*/ 3805646 w 8708572"/>
              <a:gd name="connsiteY133" fmla="*/ 4493622 h 4877273"/>
              <a:gd name="connsiteX134" fmla="*/ 3857898 w 8708572"/>
              <a:gd name="connsiteY134" fmla="*/ 4476205 h 4877273"/>
              <a:gd name="connsiteX135" fmla="*/ 3884023 w 8708572"/>
              <a:gd name="connsiteY135" fmla="*/ 4467497 h 4877273"/>
              <a:gd name="connsiteX136" fmla="*/ 3910149 w 8708572"/>
              <a:gd name="connsiteY136" fmla="*/ 4458788 h 4877273"/>
              <a:gd name="connsiteX137" fmla="*/ 3936275 w 8708572"/>
              <a:gd name="connsiteY137" fmla="*/ 4450080 h 4877273"/>
              <a:gd name="connsiteX138" fmla="*/ 3971109 w 8708572"/>
              <a:gd name="connsiteY138" fmla="*/ 4406537 h 4877273"/>
              <a:gd name="connsiteX139" fmla="*/ 3997235 w 8708572"/>
              <a:gd name="connsiteY139" fmla="*/ 4354285 h 4877273"/>
              <a:gd name="connsiteX140" fmla="*/ 4023360 w 8708572"/>
              <a:gd name="connsiteY140" fmla="*/ 4336868 h 4877273"/>
              <a:gd name="connsiteX141" fmla="*/ 4066903 w 8708572"/>
              <a:gd name="connsiteY141" fmla="*/ 4302034 h 4877273"/>
              <a:gd name="connsiteX142" fmla="*/ 4093029 w 8708572"/>
              <a:gd name="connsiteY142" fmla="*/ 4293325 h 4877273"/>
              <a:gd name="connsiteX143" fmla="*/ 4119155 w 8708572"/>
              <a:gd name="connsiteY143" fmla="*/ 4275908 h 4877273"/>
              <a:gd name="connsiteX144" fmla="*/ 4162698 w 8708572"/>
              <a:gd name="connsiteY144" fmla="*/ 4267200 h 4877273"/>
              <a:gd name="connsiteX145" fmla="*/ 4214949 w 8708572"/>
              <a:gd name="connsiteY145" fmla="*/ 4249782 h 4877273"/>
              <a:gd name="connsiteX146" fmla="*/ 4293326 w 8708572"/>
              <a:gd name="connsiteY146" fmla="*/ 4223657 h 4877273"/>
              <a:gd name="connsiteX147" fmla="*/ 4319452 w 8708572"/>
              <a:gd name="connsiteY147" fmla="*/ 4214948 h 4877273"/>
              <a:gd name="connsiteX148" fmla="*/ 4389120 w 8708572"/>
              <a:gd name="connsiteY148" fmla="*/ 4188822 h 4877273"/>
              <a:gd name="connsiteX149" fmla="*/ 4432663 w 8708572"/>
              <a:gd name="connsiteY149" fmla="*/ 4162697 h 4877273"/>
              <a:gd name="connsiteX150" fmla="*/ 4519749 w 8708572"/>
              <a:gd name="connsiteY150" fmla="*/ 4153988 h 4877273"/>
              <a:gd name="connsiteX151" fmla="*/ 4545875 w 8708572"/>
              <a:gd name="connsiteY151" fmla="*/ 4145280 h 4877273"/>
              <a:gd name="connsiteX152" fmla="*/ 4667795 w 8708572"/>
              <a:gd name="connsiteY152" fmla="*/ 4127862 h 4877273"/>
              <a:gd name="connsiteX153" fmla="*/ 4693920 w 8708572"/>
              <a:gd name="connsiteY153" fmla="*/ 4119154 h 4877273"/>
              <a:gd name="connsiteX154" fmla="*/ 4737463 w 8708572"/>
              <a:gd name="connsiteY154" fmla="*/ 4093028 h 4877273"/>
              <a:gd name="connsiteX155" fmla="*/ 4772298 w 8708572"/>
              <a:gd name="connsiteY155" fmla="*/ 4049485 h 4877273"/>
              <a:gd name="connsiteX156" fmla="*/ 4807132 w 8708572"/>
              <a:gd name="connsiteY156" fmla="*/ 4005942 h 4877273"/>
              <a:gd name="connsiteX157" fmla="*/ 4833258 w 8708572"/>
              <a:gd name="connsiteY157" fmla="*/ 3997234 h 4877273"/>
              <a:gd name="connsiteX158" fmla="*/ 4920343 w 8708572"/>
              <a:gd name="connsiteY158" fmla="*/ 3988525 h 4877273"/>
              <a:gd name="connsiteX159" fmla="*/ 4946469 w 8708572"/>
              <a:gd name="connsiteY159" fmla="*/ 3979817 h 4877273"/>
              <a:gd name="connsiteX160" fmla="*/ 4998720 w 8708572"/>
              <a:gd name="connsiteY160" fmla="*/ 3936274 h 4877273"/>
              <a:gd name="connsiteX161" fmla="*/ 5042263 w 8708572"/>
              <a:gd name="connsiteY161" fmla="*/ 3866605 h 4877273"/>
              <a:gd name="connsiteX162" fmla="*/ 5059680 w 8708572"/>
              <a:gd name="connsiteY162" fmla="*/ 3840480 h 4877273"/>
              <a:gd name="connsiteX163" fmla="*/ 5077098 w 8708572"/>
              <a:gd name="connsiteY163" fmla="*/ 3823062 h 4877273"/>
              <a:gd name="connsiteX164" fmla="*/ 5111932 w 8708572"/>
              <a:gd name="connsiteY164" fmla="*/ 3779520 h 4877273"/>
              <a:gd name="connsiteX165" fmla="*/ 5172892 w 8708572"/>
              <a:gd name="connsiteY165" fmla="*/ 3701142 h 4877273"/>
              <a:gd name="connsiteX166" fmla="*/ 5320938 w 8708572"/>
              <a:gd name="connsiteY166" fmla="*/ 3675017 h 4877273"/>
              <a:gd name="connsiteX167" fmla="*/ 5373189 w 8708572"/>
              <a:gd name="connsiteY167" fmla="*/ 3640182 h 4877273"/>
              <a:gd name="connsiteX168" fmla="*/ 5434149 w 8708572"/>
              <a:gd name="connsiteY168" fmla="*/ 3614057 h 4877273"/>
              <a:gd name="connsiteX169" fmla="*/ 5512526 w 8708572"/>
              <a:gd name="connsiteY169" fmla="*/ 3579222 h 4877273"/>
              <a:gd name="connsiteX170" fmla="*/ 5538652 w 8708572"/>
              <a:gd name="connsiteY170" fmla="*/ 3570514 h 4877273"/>
              <a:gd name="connsiteX171" fmla="*/ 5599612 w 8708572"/>
              <a:gd name="connsiteY171" fmla="*/ 3492137 h 4877273"/>
              <a:gd name="connsiteX172" fmla="*/ 5617029 w 8708572"/>
              <a:gd name="connsiteY172" fmla="*/ 3466011 h 4877273"/>
              <a:gd name="connsiteX173" fmla="*/ 5634446 w 8708572"/>
              <a:gd name="connsiteY173" fmla="*/ 3439885 h 4877273"/>
              <a:gd name="connsiteX174" fmla="*/ 5643155 w 8708572"/>
              <a:gd name="connsiteY174" fmla="*/ 3413760 h 4877273"/>
              <a:gd name="connsiteX175" fmla="*/ 5651863 w 8708572"/>
              <a:gd name="connsiteY175" fmla="*/ 3335382 h 4877273"/>
              <a:gd name="connsiteX176" fmla="*/ 5660572 w 8708572"/>
              <a:gd name="connsiteY176" fmla="*/ 3161211 h 4877273"/>
              <a:gd name="connsiteX177" fmla="*/ 5686698 w 8708572"/>
              <a:gd name="connsiteY177" fmla="*/ 3143794 h 4877273"/>
              <a:gd name="connsiteX178" fmla="*/ 5756366 w 8708572"/>
              <a:gd name="connsiteY178" fmla="*/ 3126377 h 4877273"/>
              <a:gd name="connsiteX179" fmla="*/ 5782492 w 8708572"/>
              <a:gd name="connsiteY179" fmla="*/ 3108960 h 4877273"/>
              <a:gd name="connsiteX180" fmla="*/ 5808618 w 8708572"/>
              <a:gd name="connsiteY180" fmla="*/ 3100251 h 4877273"/>
              <a:gd name="connsiteX181" fmla="*/ 5826035 w 8708572"/>
              <a:gd name="connsiteY181" fmla="*/ 3074125 h 4877273"/>
              <a:gd name="connsiteX182" fmla="*/ 5852160 w 8708572"/>
              <a:gd name="connsiteY182" fmla="*/ 3065417 h 4877273"/>
              <a:gd name="connsiteX183" fmla="*/ 5913120 w 8708572"/>
              <a:gd name="connsiteY183" fmla="*/ 3039291 h 4877273"/>
              <a:gd name="connsiteX184" fmla="*/ 5982789 w 8708572"/>
              <a:gd name="connsiteY184" fmla="*/ 3021874 h 4877273"/>
              <a:gd name="connsiteX185" fmla="*/ 6043749 w 8708572"/>
              <a:gd name="connsiteY185" fmla="*/ 2987040 h 4877273"/>
              <a:gd name="connsiteX186" fmla="*/ 6061166 w 8708572"/>
              <a:gd name="connsiteY186" fmla="*/ 2969622 h 4877273"/>
              <a:gd name="connsiteX187" fmla="*/ 6087292 w 8708572"/>
              <a:gd name="connsiteY187" fmla="*/ 2960914 h 4877273"/>
              <a:gd name="connsiteX188" fmla="*/ 6148252 w 8708572"/>
              <a:gd name="connsiteY188" fmla="*/ 2926080 h 4877273"/>
              <a:gd name="connsiteX189" fmla="*/ 6174378 w 8708572"/>
              <a:gd name="connsiteY189" fmla="*/ 2917371 h 4877273"/>
              <a:gd name="connsiteX190" fmla="*/ 6200503 w 8708572"/>
              <a:gd name="connsiteY190" fmla="*/ 2899954 h 4877273"/>
              <a:gd name="connsiteX191" fmla="*/ 6226629 w 8708572"/>
              <a:gd name="connsiteY191" fmla="*/ 2873828 h 4877273"/>
              <a:gd name="connsiteX192" fmla="*/ 6305006 w 8708572"/>
              <a:gd name="connsiteY192" fmla="*/ 2856411 h 4877273"/>
              <a:gd name="connsiteX193" fmla="*/ 6365966 w 8708572"/>
              <a:gd name="connsiteY193" fmla="*/ 2830285 h 4877273"/>
              <a:gd name="connsiteX194" fmla="*/ 6392092 w 8708572"/>
              <a:gd name="connsiteY194" fmla="*/ 2821577 h 4877273"/>
              <a:gd name="connsiteX195" fmla="*/ 6435635 w 8708572"/>
              <a:gd name="connsiteY195" fmla="*/ 2804160 h 4877273"/>
              <a:gd name="connsiteX196" fmla="*/ 6470469 w 8708572"/>
              <a:gd name="connsiteY196" fmla="*/ 2795451 h 4877273"/>
              <a:gd name="connsiteX197" fmla="*/ 6522720 w 8708572"/>
              <a:gd name="connsiteY197" fmla="*/ 2778034 h 4877273"/>
              <a:gd name="connsiteX198" fmla="*/ 6548846 w 8708572"/>
              <a:gd name="connsiteY198" fmla="*/ 2769325 h 4877273"/>
              <a:gd name="connsiteX199" fmla="*/ 6574972 w 8708572"/>
              <a:gd name="connsiteY199" fmla="*/ 2751908 h 4877273"/>
              <a:gd name="connsiteX200" fmla="*/ 6592389 w 8708572"/>
              <a:gd name="connsiteY200" fmla="*/ 2664822 h 4877273"/>
              <a:gd name="connsiteX201" fmla="*/ 6566263 w 8708572"/>
              <a:gd name="connsiteY201" fmla="*/ 2569028 h 4877273"/>
              <a:gd name="connsiteX202" fmla="*/ 6557555 w 8708572"/>
              <a:gd name="connsiteY202" fmla="*/ 2542902 h 4877273"/>
              <a:gd name="connsiteX203" fmla="*/ 6531429 w 8708572"/>
              <a:gd name="connsiteY203" fmla="*/ 2525485 h 4877273"/>
              <a:gd name="connsiteX204" fmla="*/ 6505303 w 8708572"/>
              <a:gd name="connsiteY204" fmla="*/ 2499360 h 4877273"/>
              <a:gd name="connsiteX205" fmla="*/ 6479178 w 8708572"/>
              <a:gd name="connsiteY205" fmla="*/ 2490651 h 4877273"/>
              <a:gd name="connsiteX206" fmla="*/ 6461760 w 8708572"/>
              <a:gd name="connsiteY206" fmla="*/ 2325188 h 4877273"/>
              <a:gd name="connsiteX207" fmla="*/ 6444343 w 8708572"/>
              <a:gd name="connsiteY207" fmla="*/ 2299062 h 4877273"/>
              <a:gd name="connsiteX208" fmla="*/ 6409509 w 8708572"/>
              <a:gd name="connsiteY208" fmla="*/ 2290354 h 4877273"/>
              <a:gd name="connsiteX209" fmla="*/ 6400800 w 8708572"/>
              <a:gd name="connsiteY209" fmla="*/ 2264228 h 4877273"/>
              <a:gd name="connsiteX210" fmla="*/ 6426926 w 8708572"/>
              <a:gd name="connsiteY210" fmla="*/ 2246811 h 4877273"/>
              <a:gd name="connsiteX211" fmla="*/ 6479178 w 8708572"/>
              <a:gd name="connsiteY211" fmla="*/ 2203268 h 4877273"/>
              <a:gd name="connsiteX212" fmla="*/ 6514012 w 8708572"/>
              <a:gd name="connsiteY212" fmla="*/ 2194560 h 4877273"/>
              <a:gd name="connsiteX213" fmla="*/ 6566263 w 8708572"/>
              <a:gd name="connsiteY213" fmla="*/ 2177142 h 4877273"/>
              <a:gd name="connsiteX214" fmla="*/ 6601098 w 8708572"/>
              <a:gd name="connsiteY214" fmla="*/ 2151017 h 4877273"/>
              <a:gd name="connsiteX215" fmla="*/ 6627223 w 8708572"/>
              <a:gd name="connsiteY215" fmla="*/ 2124891 h 4877273"/>
              <a:gd name="connsiteX216" fmla="*/ 6679475 w 8708572"/>
              <a:gd name="connsiteY216" fmla="*/ 2090057 h 4877273"/>
              <a:gd name="connsiteX217" fmla="*/ 6705600 w 8708572"/>
              <a:gd name="connsiteY217" fmla="*/ 2072640 h 4877273"/>
              <a:gd name="connsiteX218" fmla="*/ 6731726 w 8708572"/>
              <a:gd name="connsiteY218" fmla="*/ 2063931 h 4877273"/>
              <a:gd name="connsiteX219" fmla="*/ 6757852 w 8708572"/>
              <a:gd name="connsiteY219" fmla="*/ 2011680 h 4877273"/>
              <a:gd name="connsiteX220" fmla="*/ 6783978 w 8708572"/>
              <a:gd name="connsiteY220" fmla="*/ 1915885 h 4877273"/>
              <a:gd name="connsiteX221" fmla="*/ 6801395 w 8708572"/>
              <a:gd name="connsiteY221" fmla="*/ 1889760 h 4877273"/>
              <a:gd name="connsiteX222" fmla="*/ 6827520 w 8708572"/>
              <a:gd name="connsiteY222" fmla="*/ 1837508 h 4877273"/>
              <a:gd name="connsiteX223" fmla="*/ 6853646 w 8708572"/>
              <a:gd name="connsiteY223" fmla="*/ 1828800 h 4877273"/>
              <a:gd name="connsiteX224" fmla="*/ 6862355 w 8708572"/>
              <a:gd name="connsiteY224" fmla="*/ 1802674 h 4877273"/>
              <a:gd name="connsiteX225" fmla="*/ 6871063 w 8708572"/>
              <a:gd name="connsiteY225" fmla="*/ 1759131 h 4877273"/>
              <a:gd name="connsiteX226" fmla="*/ 6888480 w 8708572"/>
              <a:gd name="connsiteY226" fmla="*/ 1733005 h 4877273"/>
              <a:gd name="connsiteX227" fmla="*/ 6897189 w 8708572"/>
              <a:gd name="connsiteY227" fmla="*/ 1706880 h 4877273"/>
              <a:gd name="connsiteX228" fmla="*/ 6940732 w 8708572"/>
              <a:gd name="connsiteY228" fmla="*/ 1654628 h 4877273"/>
              <a:gd name="connsiteX229" fmla="*/ 6949440 w 8708572"/>
              <a:gd name="connsiteY229" fmla="*/ 1628502 h 4877273"/>
              <a:gd name="connsiteX230" fmla="*/ 6966858 w 8708572"/>
              <a:gd name="connsiteY230" fmla="*/ 1611085 h 4877273"/>
              <a:gd name="connsiteX231" fmla="*/ 6992983 w 8708572"/>
              <a:gd name="connsiteY231" fmla="*/ 1506582 h 4877273"/>
              <a:gd name="connsiteX232" fmla="*/ 7027818 w 8708572"/>
              <a:gd name="connsiteY232" fmla="*/ 1454331 h 4877273"/>
              <a:gd name="connsiteX233" fmla="*/ 7062652 w 8708572"/>
              <a:gd name="connsiteY233" fmla="*/ 1402080 h 4877273"/>
              <a:gd name="connsiteX234" fmla="*/ 7088778 w 8708572"/>
              <a:gd name="connsiteY234" fmla="*/ 1358537 h 4877273"/>
              <a:gd name="connsiteX235" fmla="*/ 7106195 w 8708572"/>
              <a:gd name="connsiteY235" fmla="*/ 1123405 h 4877273"/>
              <a:gd name="connsiteX236" fmla="*/ 7141029 w 8708572"/>
              <a:gd name="connsiteY236" fmla="*/ 1045028 h 4877273"/>
              <a:gd name="connsiteX237" fmla="*/ 7158446 w 8708572"/>
              <a:gd name="connsiteY237" fmla="*/ 1010194 h 4877273"/>
              <a:gd name="connsiteX238" fmla="*/ 7167155 w 8708572"/>
              <a:gd name="connsiteY238" fmla="*/ 931817 h 4877273"/>
              <a:gd name="connsiteX239" fmla="*/ 7175863 w 8708572"/>
              <a:gd name="connsiteY239" fmla="*/ 905691 h 4877273"/>
              <a:gd name="connsiteX240" fmla="*/ 7262949 w 8708572"/>
              <a:gd name="connsiteY240" fmla="*/ 853440 h 4877273"/>
              <a:gd name="connsiteX241" fmla="*/ 7315200 w 8708572"/>
              <a:gd name="connsiteY241" fmla="*/ 818605 h 4877273"/>
              <a:gd name="connsiteX242" fmla="*/ 7332618 w 8708572"/>
              <a:gd name="connsiteY242" fmla="*/ 801188 h 4877273"/>
              <a:gd name="connsiteX243" fmla="*/ 7358743 w 8708572"/>
              <a:gd name="connsiteY243" fmla="*/ 792480 h 4877273"/>
              <a:gd name="connsiteX244" fmla="*/ 7393578 w 8708572"/>
              <a:gd name="connsiteY244" fmla="*/ 714102 h 4877273"/>
              <a:gd name="connsiteX245" fmla="*/ 7402286 w 8708572"/>
              <a:gd name="connsiteY245" fmla="*/ 687977 h 4877273"/>
              <a:gd name="connsiteX246" fmla="*/ 7428412 w 8708572"/>
              <a:gd name="connsiteY246" fmla="*/ 679268 h 4877273"/>
              <a:gd name="connsiteX247" fmla="*/ 7454538 w 8708572"/>
              <a:gd name="connsiteY247" fmla="*/ 661851 h 4877273"/>
              <a:gd name="connsiteX248" fmla="*/ 7480663 w 8708572"/>
              <a:gd name="connsiteY248" fmla="*/ 653142 h 4877273"/>
              <a:gd name="connsiteX249" fmla="*/ 7559040 w 8708572"/>
              <a:gd name="connsiteY249" fmla="*/ 618308 h 4877273"/>
              <a:gd name="connsiteX250" fmla="*/ 7637418 w 8708572"/>
              <a:gd name="connsiteY250" fmla="*/ 592182 h 4877273"/>
              <a:gd name="connsiteX251" fmla="*/ 7689669 w 8708572"/>
              <a:gd name="connsiteY251" fmla="*/ 574765 h 4877273"/>
              <a:gd name="connsiteX252" fmla="*/ 7741920 w 8708572"/>
              <a:gd name="connsiteY252" fmla="*/ 539931 h 4877273"/>
              <a:gd name="connsiteX253" fmla="*/ 7768046 w 8708572"/>
              <a:gd name="connsiteY253" fmla="*/ 531222 h 4877273"/>
              <a:gd name="connsiteX254" fmla="*/ 7794172 w 8708572"/>
              <a:gd name="connsiteY254" fmla="*/ 513805 h 4877273"/>
              <a:gd name="connsiteX255" fmla="*/ 7820298 w 8708572"/>
              <a:gd name="connsiteY255" fmla="*/ 505097 h 4877273"/>
              <a:gd name="connsiteX256" fmla="*/ 7855132 w 8708572"/>
              <a:gd name="connsiteY256" fmla="*/ 487680 h 4877273"/>
              <a:gd name="connsiteX257" fmla="*/ 7907383 w 8708572"/>
              <a:gd name="connsiteY257" fmla="*/ 470262 h 4877273"/>
              <a:gd name="connsiteX258" fmla="*/ 7933509 w 8708572"/>
              <a:gd name="connsiteY258" fmla="*/ 452845 h 4877273"/>
              <a:gd name="connsiteX259" fmla="*/ 7959635 w 8708572"/>
              <a:gd name="connsiteY259" fmla="*/ 426720 h 4877273"/>
              <a:gd name="connsiteX260" fmla="*/ 7985760 w 8708572"/>
              <a:gd name="connsiteY260" fmla="*/ 418011 h 4877273"/>
              <a:gd name="connsiteX261" fmla="*/ 8055429 w 8708572"/>
              <a:gd name="connsiteY261" fmla="*/ 365760 h 4877273"/>
              <a:gd name="connsiteX262" fmla="*/ 8090263 w 8708572"/>
              <a:gd name="connsiteY262" fmla="*/ 348342 h 4877273"/>
              <a:gd name="connsiteX263" fmla="*/ 8142515 w 8708572"/>
              <a:gd name="connsiteY263" fmla="*/ 322217 h 4877273"/>
              <a:gd name="connsiteX264" fmla="*/ 8203475 w 8708572"/>
              <a:gd name="connsiteY264" fmla="*/ 287382 h 4877273"/>
              <a:gd name="connsiteX265" fmla="*/ 8238309 w 8708572"/>
              <a:gd name="connsiteY265" fmla="*/ 278674 h 4877273"/>
              <a:gd name="connsiteX266" fmla="*/ 8281852 w 8708572"/>
              <a:gd name="connsiteY266" fmla="*/ 261257 h 4877273"/>
              <a:gd name="connsiteX267" fmla="*/ 8334103 w 8708572"/>
              <a:gd name="connsiteY267" fmla="*/ 243840 h 4877273"/>
              <a:gd name="connsiteX268" fmla="*/ 8360229 w 8708572"/>
              <a:gd name="connsiteY268" fmla="*/ 235131 h 4877273"/>
              <a:gd name="connsiteX269" fmla="*/ 8386355 w 8708572"/>
              <a:gd name="connsiteY269" fmla="*/ 217714 h 4877273"/>
              <a:gd name="connsiteX270" fmla="*/ 8429898 w 8708572"/>
              <a:gd name="connsiteY270" fmla="*/ 165462 h 4877273"/>
              <a:gd name="connsiteX271" fmla="*/ 8499566 w 8708572"/>
              <a:gd name="connsiteY271" fmla="*/ 104502 h 4877273"/>
              <a:gd name="connsiteX272" fmla="*/ 8551818 w 8708572"/>
              <a:gd name="connsiteY272" fmla="*/ 87085 h 4877273"/>
              <a:gd name="connsiteX273" fmla="*/ 8577943 w 8708572"/>
              <a:gd name="connsiteY273" fmla="*/ 78377 h 4877273"/>
              <a:gd name="connsiteX274" fmla="*/ 8665029 w 8708572"/>
              <a:gd name="connsiteY274" fmla="*/ 52251 h 4877273"/>
              <a:gd name="connsiteX275" fmla="*/ 8691155 w 8708572"/>
              <a:gd name="connsiteY275" fmla="*/ 34834 h 4877273"/>
              <a:gd name="connsiteX276" fmla="*/ 8708572 w 8708572"/>
              <a:gd name="connsiteY276" fmla="*/ 0 h 48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8708572" h="4877273">
                <a:moveTo>
                  <a:pt x="0" y="478971"/>
                </a:moveTo>
                <a:cubicBezTo>
                  <a:pt x="14514" y="487680"/>
                  <a:pt x="33151" y="491736"/>
                  <a:pt x="43543" y="505097"/>
                </a:cubicBezTo>
                <a:cubicBezTo>
                  <a:pt x="54814" y="519589"/>
                  <a:pt x="47978" y="544367"/>
                  <a:pt x="60960" y="557348"/>
                </a:cubicBezTo>
                <a:cubicBezTo>
                  <a:pt x="120267" y="616652"/>
                  <a:pt x="27584" y="526251"/>
                  <a:pt x="104503" y="592182"/>
                </a:cubicBezTo>
                <a:cubicBezTo>
                  <a:pt x="137353" y="620339"/>
                  <a:pt x="136211" y="622326"/>
                  <a:pt x="156755" y="653142"/>
                </a:cubicBezTo>
                <a:cubicBezTo>
                  <a:pt x="162561" y="670559"/>
                  <a:pt x="169719" y="687583"/>
                  <a:pt x="174172" y="705394"/>
                </a:cubicBezTo>
                <a:cubicBezTo>
                  <a:pt x="177075" y="717005"/>
                  <a:pt x="177527" y="729523"/>
                  <a:pt x="182880" y="740228"/>
                </a:cubicBezTo>
                <a:cubicBezTo>
                  <a:pt x="191998" y="758464"/>
                  <a:pt x="209045" y="761389"/>
                  <a:pt x="226423" y="766354"/>
                </a:cubicBezTo>
                <a:cubicBezTo>
                  <a:pt x="237931" y="769642"/>
                  <a:pt x="249371" y="773664"/>
                  <a:pt x="261258" y="775062"/>
                </a:cubicBezTo>
                <a:cubicBezTo>
                  <a:pt x="298847" y="779484"/>
                  <a:pt x="336791" y="780182"/>
                  <a:pt x="374469" y="783771"/>
                </a:cubicBezTo>
                <a:cubicBezTo>
                  <a:pt x="397767" y="785990"/>
                  <a:pt x="420915" y="789577"/>
                  <a:pt x="444138" y="792480"/>
                </a:cubicBezTo>
                <a:cubicBezTo>
                  <a:pt x="467361" y="789577"/>
                  <a:pt x="490922" y="788675"/>
                  <a:pt x="513806" y="783771"/>
                </a:cubicBezTo>
                <a:cubicBezTo>
                  <a:pt x="531758" y="779924"/>
                  <a:pt x="566058" y="766354"/>
                  <a:pt x="566058" y="766354"/>
                </a:cubicBezTo>
                <a:cubicBezTo>
                  <a:pt x="581799" y="768103"/>
                  <a:pt x="652869" y="772457"/>
                  <a:pt x="679269" y="783771"/>
                </a:cubicBezTo>
                <a:cubicBezTo>
                  <a:pt x="797455" y="834423"/>
                  <a:pt x="621425" y="773196"/>
                  <a:pt x="731520" y="809897"/>
                </a:cubicBezTo>
                <a:cubicBezTo>
                  <a:pt x="737326" y="815703"/>
                  <a:pt x="743809" y="820903"/>
                  <a:pt x="748938" y="827314"/>
                </a:cubicBezTo>
                <a:cubicBezTo>
                  <a:pt x="764418" y="846664"/>
                  <a:pt x="769210" y="856152"/>
                  <a:pt x="775063" y="879565"/>
                </a:cubicBezTo>
                <a:cubicBezTo>
                  <a:pt x="778653" y="893925"/>
                  <a:pt x="774685" y="911424"/>
                  <a:pt x="783772" y="923108"/>
                </a:cubicBezTo>
                <a:cubicBezTo>
                  <a:pt x="796623" y="939631"/>
                  <a:pt x="836023" y="957942"/>
                  <a:pt x="836023" y="957942"/>
                </a:cubicBezTo>
                <a:cubicBezTo>
                  <a:pt x="901400" y="947047"/>
                  <a:pt x="896564" y="943168"/>
                  <a:pt x="975360" y="957942"/>
                </a:cubicBezTo>
                <a:cubicBezTo>
                  <a:pt x="1047254" y="971422"/>
                  <a:pt x="1006799" y="969308"/>
                  <a:pt x="1053738" y="992777"/>
                </a:cubicBezTo>
                <a:cubicBezTo>
                  <a:pt x="1061948" y="996882"/>
                  <a:pt x="1071155" y="998582"/>
                  <a:pt x="1079863" y="1001485"/>
                </a:cubicBezTo>
                <a:cubicBezTo>
                  <a:pt x="1088572" y="1007291"/>
                  <a:pt x="1096628" y="1014221"/>
                  <a:pt x="1105989" y="1018902"/>
                </a:cubicBezTo>
                <a:cubicBezTo>
                  <a:pt x="1130310" y="1031062"/>
                  <a:pt x="1170607" y="1033110"/>
                  <a:pt x="1193075" y="1036320"/>
                </a:cubicBezTo>
                <a:cubicBezTo>
                  <a:pt x="1234475" y="1063921"/>
                  <a:pt x="1209272" y="1050428"/>
                  <a:pt x="1271452" y="1071154"/>
                </a:cubicBezTo>
                <a:lnTo>
                  <a:pt x="1297578" y="1079862"/>
                </a:lnTo>
                <a:lnTo>
                  <a:pt x="1323703" y="1088571"/>
                </a:lnTo>
                <a:cubicBezTo>
                  <a:pt x="1376924" y="1079700"/>
                  <a:pt x="1387746" y="1072786"/>
                  <a:pt x="1445623" y="1088571"/>
                </a:cubicBezTo>
                <a:cubicBezTo>
                  <a:pt x="1455721" y="1091325"/>
                  <a:pt x="1462388" y="1101307"/>
                  <a:pt x="1471749" y="1105988"/>
                </a:cubicBezTo>
                <a:cubicBezTo>
                  <a:pt x="1500930" y="1120579"/>
                  <a:pt x="1551411" y="1120645"/>
                  <a:pt x="1576252" y="1123405"/>
                </a:cubicBezTo>
                <a:cubicBezTo>
                  <a:pt x="1587863" y="1126308"/>
                  <a:pt x="1599117" y="1132114"/>
                  <a:pt x="1611086" y="1132114"/>
                </a:cubicBezTo>
                <a:cubicBezTo>
                  <a:pt x="1623055" y="1132114"/>
                  <a:pt x="1634184" y="1125752"/>
                  <a:pt x="1645920" y="1123405"/>
                </a:cubicBezTo>
                <a:cubicBezTo>
                  <a:pt x="1663235" y="1119942"/>
                  <a:pt x="1680799" y="1117856"/>
                  <a:pt x="1698172" y="1114697"/>
                </a:cubicBezTo>
                <a:cubicBezTo>
                  <a:pt x="1719194" y="1110875"/>
                  <a:pt x="1755055" y="1103728"/>
                  <a:pt x="1776549" y="1097280"/>
                </a:cubicBezTo>
                <a:cubicBezTo>
                  <a:pt x="1794134" y="1092004"/>
                  <a:pt x="1810458" y="1080659"/>
                  <a:pt x="1828800" y="1079862"/>
                </a:cubicBezTo>
                <a:lnTo>
                  <a:pt x="2029098" y="1071154"/>
                </a:lnTo>
                <a:cubicBezTo>
                  <a:pt x="2080924" y="1053877"/>
                  <a:pt x="2074484" y="1053737"/>
                  <a:pt x="2159726" y="1053737"/>
                </a:cubicBezTo>
                <a:cubicBezTo>
                  <a:pt x="2186012" y="1053737"/>
                  <a:pt x="2211977" y="1059542"/>
                  <a:pt x="2238103" y="1062445"/>
                </a:cubicBezTo>
                <a:cubicBezTo>
                  <a:pt x="2246812" y="1068251"/>
                  <a:pt x="2257691" y="1071689"/>
                  <a:pt x="2264229" y="1079862"/>
                </a:cubicBezTo>
                <a:cubicBezTo>
                  <a:pt x="2298009" y="1122086"/>
                  <a:pt x="2242062" y="1095695"/>
                  <a:pt x="2299063" y="1114697"/>
                </a:cubicBezTo>
                <a:cubicBezTo>
                  <a:pt x="2301966" y="1129211"/>
                  <a:pt x="2304182" y="1143880"/>
                  <a:pt x="2307772" y="1158240"/>
                </a:cubicBezTo>
                <a:cubicBezTo>
                  <a:pt x="2309998" y="1167145"/>
                  <a:pt x="2309989" y="1177874"/>
                  <a:pt x="2316480" y="1184365"/>
                </a:cubicBezTo>
                <a:cubicBezTo>
                  <a:pt x="2322971" y="1190856"/>
                  <a:pt x="2333574" y="1191432"/>
                  <a:pt x="2342606" y="1193074"/>
                </a:cubicBezTo>
                <a:cubicBezTo>
                  <a:pt x="2365632" y="1197261"/>
                  <a:pt x="2389052" y="1198879"/>
                  <a:pt x="2412275" y="1201782"/>
                </a:cubicBezTo>
                <a:cubicBezTo>
                  <a:pt x="2420983" y="1204685"/>
                  <a:pt x="2431909" y="1204000"/>
                  <a:pt x="2438400" y="1210491"/>
                </a:cubicBezTo>
                <a:cubicBezTo>
                  <a:pt x="2442854" y="1214945"/>
                  <a:pt x="2455365" y="1270772"/>
                  <a:pt x="2455818" y="1271451"/>
                </a:cubicBezTo>
                <a:cubicBezTo>
                  <a:pt x="2468296" y="1290167"/>
                  <a:pt x="2498785" y="1292436"/>
                  <a:pt x="2516778" y="1297577"/>
                </a:cubicBezTo>
                <a:cubicBezTo>
                  <a:pt x="2525604" y="1300099"/>
                  <a:pt x="2534195" y="1303382"/>
                  <a:pt x="2542903" y="1306285"/>
                </a:cubicBezTo>
                <a:cubicBezTo>
                  <a:pt x="2560320" y="1317897"/>
                  <a:pt x="2575296" y="1334500"/>
                  <a:pt x="2595155" y="1341120"/>
                </a:cubicBezTo>
                <a:cubicBezTo>
                  <a:pt x="2657335" y="1361847"/>
                  <a:pt x="2632130" y="1348353"/>
                  <a:pt x="2673532" y="1375954"/>
                </a:cubicBezTo>
                <a:cubicBezTo>
                  <a:pt x="2679269" y="1393167"/>
                  <a:pt x="2684308" y="1415925"/>
                  <a:pt x="2699658" y="1428205"/>
                </a:cubicBezTo>
                <a:cubicBezTo>
                  <a:pt x="2706826" y="1433939"/>
                  <a:pt x="2717075" y="1434011"/>
                  <a:pt x="2725783" y="1436914"/>
                </a:cubicBezTo>
                <a:cubicBezTo>
                  <a:pt x="2728686" y="1445623"/>
                  <a:pt x="2728001" y="1456549"/>
                  <a:pt x="2734492" y="1463040"/>
                </a:cubicBezTo>
                <a:cubicBezTo>
                  <a:pt x="2740983" y="1469531"/>
                  <a:pt x="2755526" y="1464110"/>
                  <a:pt x="2760618" y="1471748"/>
                </a:cubicBezTo>
                <a:cubicBezTo>
                  <a:pt x="2768829" y="1484064"/>
                  <a:pt x="2764129" y="1501432"/>
                  <a:pt x="2769326" y="1515291"/>
                </a:cubicBezTo>
                <a:cubicBezTo>
                  <a:pt x="2773001" y="1525091"/>
                  <a:pt x="2782062" y="1532056"/>
                  <a:pt x="2786743" y="1541417"/>
                </a:cubicBezTo>
                <a:cubicBezTo>
                  <a:pt x="2790848" y="1549627"/>
                  <a:pt x="2790729" y="1559671"/>
                  <a:pt x="2795452" y="1567542"/>
                </a:cubicBezTo>
                <a:cubicBezTo>
                  <a:pt x="2799676" y="1574583"/>
                  <a:pt x="2807943" y="1578391"/>
                  <a:pt x="2812869" y="1584960"/>
                </a:cubicBezTo>
                <a:cubicBezTo>
                  <a:pt x="2825428" y="1601706"/>
                  <a:pt x="2827845" y="1630591"/>
                  <a:pt x="2847703" y="1637211"/>
                </a:cubicBezTo>
                <a:cubicBezTo>
                  <a:pt x="2883758" y="1649230"/>
                  <a:pt x="2866191" y="1640828"/>
                  <a:pt x="2899955" y="1663337"/>
                </a:cubicBezTo>
                <a:cubicBezTo>
                  <a:pt x="2905761" y="1680754"/>
                  <a:pt x="2899955" y="1709782"/>
                  <a:pt x="2917372" y="1715588"/>
                </a:cubicBezTo>
                <a:lnTo>
                  <a:pt x="2969623" y="1733005"/>
                </a:lnTo>
                <a:cubicBezTo>
                  <a:pt x="3010263" y="1730102"/>
                  <a:pt x="3051250" y="1730341"/>
                  <a:pt x="3091543" y="1724297"/>
                </a:cubicBezTo>
                <a:cubicBezTo>
                  <a:pt x="3109699" y="1721574"/>
                  <a:pt x="3143795" y="1706880"/>
                  <a:pt x="3143795" y="1706880"/>
                </a:cubicBezTo>
                <a:cubicBezTo>
                  <a:pt x="3149601" y="1701074"/>
                  <a:pt x="3153001" y="1689462"/>
                  <a:pt x="3161212" y="1689462"/>
                </a:cubicBezTo>
                <a:cubicBezTo>
                  <a:pt x="3179571" y="1689462"/>
                  <a:pt x="3213463" y="1706880"/>
                  <a:pt x="3213463" y="1706880"/>
                </a:cubicBezTo>
                <a:cubicBezTo>
                  <a:pt x="3216366" y="1724297"/>
                  <a:pt x="3218342" y="1741894"/>
                  <a:pt x="3222172" y="1759131"/>
                </a:cubicBezTo>
                <a:cubicBezTo>
                  <a:pt x="3226388" y="1778102"/>
                  <a:pt x="3230729" y="1792133"/>
                  <a:pt x="3248298" y="1802674"/>
                </a:cubicBezTo>
                <a:cubicBezTo>
                  <a:pt x="3256169" y="1807397"/>
                  <a:pt x="3265715" y="1808479"/>
                  <a:pt x="3274423" y="1811382"/>
                </a:cubicBezTo>
                <a:cubicBezTo>
                  <a:pt x="3286035" y="1822994"/>
                  <a:pt x="3305275" y="1830286"/>
                  <a:pt x="3309258" y="1846217"/>
                </a:cubicBezTo>
                <a:cubicBezTo>
                  <a:pt x="3320192" y="1889957"/>
                  <a:pt x="3314181" y="1869697"/>
                  <a:pt x="3326675" y="1907177"/>
                </a:cubicBezTo>
                <a:cubicBezTo>
                  <a:pt x="3329966" y="1966411"/>
                  <a:pt x="3326884" y="2044379"/>
                  <a:pt x="3344092" y="2107474"/>
                </a:cubicBezTo>
                <a:cubicBezTo>
                  <a:pt x="3348923" y="2125186"/>
                  <a:pt x="3344092" y="2153919"/>
                  <a:pt x="3361509" y="2159725"/>
                </a:cubicBezTo>
                <a:lnTo>
                  <a:pt x="3413760" y="2177142"/>
                </a:lnTo>
                <a:cubicBezTo>
                  <a:pt x="3416663" y="2185851"/>
                  <a:pt x="3420478" y="2194307"/>
                  <a:pt x="3422469" y="2203268"/>
                </a:cubicBezTo>
                <a:cubicBezTo>
                  <a:pt x="3433016" y="2250726"/>
                  <a:pt x="3432794" y="2295198"/>
                  <a:pt x="3448595" y="2342605"/>
                </a:cubicBezTo>
                <a:cubicBezTo>
                  <a:pt x="3454331" y="2359816"/>
                  <a:pt x="3459373" y="2382579"/>
                  <a:pt x="3474720" y="2394857"/>
                </a:cubicBezTo>
                <a:cubicBezTo>
                  <a:pt x="3481888" y="2400591"/>
                  <a:pt x="3492137" y="2400662"/>
                  <a:pt x="3500846" y="2403565"/>
                </a:cubicBezTo>
                <a:cubicBezTo>
                  <a:pt x="3530105" y="2491339"/>
                  <a:pt x="3485470" y="2355212"/>
                  <a:pt x="3518263" y="2464525"/>
                </a:cubicBezTo>
                <a:cubicBezTo>
                  <a:pt x="3523538" y="2482110"/>
                  <a:pt x="3518263" y="2510972"/>
                  <a:pt x="3535680" y="2516777"/>
                </a:cubicBezTo>
                <a:lnTo>
                  <a:pt x="3561806" y="2525485"/>
                </a:lnTo>
                <a:cubicBezTo>
                  <a:pt x="3564709" y="2537097"/>
                  <a:pt x="3567227" y="2548811"/>
                  <a:pt x="3570515" y="2560320"/>
                </a:cubicBezTo>
                <a:cubicBezTo>
                  <a:pt x="3573037" y="2569146"/>
                  <a:pt x="3572055" y="2580711"/>
                  <a:pt x="3579223" y="2586445"/>
                </a:cubicBezTo>
                <a:cubicBezTo>
                  <a:pt x="3588569" y="2593922"/>
                  <a:pt x="3602446" y="2592251"/>
                  <a:pt x="3614058" y="2595154"/>
                </a:cubicBezTo>
                <a:cubicBezTo>
                  <a:pt x="3622766" y="2603863"/>
                  <a:pt x="3629936" y="2614448"/>
                  <a:pt x="3640183" y="2621280"/>
                </a:cubicBezTo>
                <a:cubicBezTo>
                  <a:pt x="3647821" y="2626372"/>
                  <a:pt x="3665396" y="2620854"/>
                  <a:pt x="3666309" y="2629988"/>
                </a:cubicBezTo>
                <a:cubicBezTo>
                  <a:pt x="3671805" y="2684945"/>
                  <a:pt x="3664181" y="2740614"/>
                  <a:pt x="3657600" y="2795451"/>
                </a:cubicBezTo>
                <a:cubicBezTo>
                  <a:pt x="3655413" y="2813679"/>
                  <a:pt x="3653164" y="2834720"/>
                  <a:pt x="3640183" y="2847702"/>
                </a:cubicBezTo>
                <a:lnTo>
                  <a:pt x="3622766" y="2865120"/>
                </a:lnTo>
                <a:cubicBezTo>
                  <a:pt x="3619863" y="2876731"/>
                  <a:pt x="3617346" y="2888446"/>
                  <a:pt x="3614058" y="2899954"/>
                </a:cubicBezTo>
                <a:cubicBezTo>
                  <a:pt x="3604731" y="2932598"/>
                  <a:pt x="3603446" y="2923480"/>
                  <a:pt x="3596640" y="2960914"/>
                </a:cubicBezTo>
                <a:cubicBezTo>
                  <a:pt x="3595193" y="2968872"/>
                  <a:pt x="3587690" y="3039774"/>
                  <a:pt x="3579223" y="3056708"/>
                </a:cubicBezTo>
                <a:cubicBezTo>
                  <a:pt x="3511696" y="3191762"/>
                  <a:pt x="3570750" y="3029877"/>
                  <a:pt x="3526972" y="3161211"/>
                </a:cubicBezTo>
                <a:cubicBezTo>
                  <a:pt x="3497703" y="3249016"/>
                  <a:pt x="3542360" y="3112818"/>
                  <a:pt x="3509555" y="3222171"/>
                </a:cubicBezTo>
                <a:cubicBezTo>
                  <a:pt x="3504280" y="3239756"/>
                  <a:pt x="3507414" y="3264238"/>
                  <a:pt x="3492138" y="3274422"/>
                </a:cubicBezTo>
                <a:lnTo>
                  <a:pt x="3466012" y="3291840"/>
                </a:lnTo>
                <a:cubicBezTo>
                  <a:pt x="3463109" y="3300548"/>
                  <a:pt x="3463037" y="3310797"/>
                  <a:pt x="3457303" y="3317965"/>
                </a:cubicBezTo>
                <a:cubicBezTo>
                  <a:pt x="3450765" y="3326138"/>
                  <a:pt x="3432219" y="3324968"/>
                  <a:pt x="3431178" y="3335382"/>
                </a:cubicBezTo>
                <a:cubicBezTo>
                  <a:pt x="3420542" y="3441746"/>
                  <a:pt x="3426818" y="3452937"/>
                  <a:pt x="3448595" y="3518262"/>
                </a:cubicBezTo>
                <a:cubicBezTo>
                  <a:pt x="3451498" y="3570514"/>
                  <a:pt x="3452565" y="3622900"/>
                  <a:pt x="3457303" y="3675017"/>
                </a:cubicBezTo>
                <a:cubicBezTo>
                  <a:pt x="3458387" y="3686937"/>
                  <a:pt x="3466012" y="3697882"/>
                  <a:pt x="3466012" y="3709851"/>
                </a:cubicBezTo>
                <a:cubicBezTo>
                  <a:pt x="3466012" y="3762183"/>
                  <a:pt x="3462041" y="3814488"/>
                  <a:pt x="3457303" y="3866605"/>
                </a:cubicBezTo>
                <a:cubicBezTo>
                  <a:pt x="3453275" y="3910912"/>
                  <a:pt x="3448922" y="3892077"/>
                  <a:pt x="3431178" y="3927565"/>
                </a:cubicBezTo>
                <a:cubicBezTo>
                  <a:pt x="3427073" y="3935776"/>
                  <a:pt x="3425372" y="3944982"/>
                  <a:pt x="3422469" y="3953691"/>
                </a:cubicBezTo>
                <a:cubicBezTo>
                  <a:pt x="3419566" y="3979817"/>
                  <a:pt x="3418081" y="4006139"/>
                  <a:pt x="3413760" y="4032068"/>
                </a:cubicBezTo>
                <a:cubicBezTo>
                  <a:pt x="3412251" y="4041123"/>
                  <a:pt x="3407278" y="4049288"/>
                  <a:pt x="3405052" y="4058194"/>
                </a:cubicBezTo>
                <a:cubicBezTo>
                  <a:pt x="3401462" y="4072554"/>
                  <a:pt x="3399933" y="4087377"/>
                  <a:pt x="3396343" y="4101737"/>
                </a:cubicBezTo>
                <a:cubicBezTo>
                  <a:pt x="3394117" y="4110642"/>
                  <a:pt x="3394126" y="4121371"/>
                  <a:pt x="3387635" y="4127862"/>
                </a:cubicBezTo>
                <a:cubicBezTo>
                  <a:pt x="3381144" y="4134353"/>
                  <a:pt x="3370218" y="4133668"/>
                  <a:pt x="3361509" y="4136571"/>
                </a:cubicBezTo>
                <a:cubicBezTo>
                  <a:pt x="3358606" y="4145280"/>
                  <a:pt x="3354791" y="4153736"/>
                  <a:pt x="3352800" y="4162697"/>
                </a:cubicBezTo>
                <a:cubicBezTo>
                  <a:pt x="3348970" y="4179934"/>
                  <a:pt x="3351989" y="4199155"/>
                  <a:pt x="3344092" y="4214948"/>
                </a:cubicBezTo>
                <a:cubicBezTo>
                  <a:pt x="3339411" y="4224309"/>
                  <a:pt x="3326675" y="4226559"/>
                  <a:pt x="3317966" y="4232365"/>
                </a:cubicBezTo>
                <a:cubicBezTo>
                  <a:pt x="3300530" y="4284677"/>
                  <a:pt x="3315559" y="4234393"/>
                  <a:pt x="3300549" y="4319451"/>
                </a:cubicBezTo>
                <a:cubicBezTo>
                  <a:pt x="3273463" y="4472939"/>
                  <a:pt x="3290410" y="4341041"/>
                  <a:pt x="3274423" y="4484914"/>
                </a:cubicBezTo>
                <a:cubicBezTo>
                  <a:pt x="3277326" y="4511040"/>
                  <a:pt x="3278811" y="4537362"/>
                  <a:pt x="3283132" y="4563291"/>
                </a:cubicBezTo>
                <a:cubicBezTo>
                  <a:pt x="3284641" y="4572346"/>
                  <a:pt x="3291840" y="4580237"/>
                  <a:pt x="3291840" y="4589417"/>
                </a:cubicBezTo>
                <a:cubicBezTo>
                  <a:pt x="3291840" y="4630161"/>
                  <a:pt x="3286035" y="4670697"/>
                  <a:pt x="3283132" y="4711337"/>
                </a:cubicBezTo>
                <a:cubicBezTo>
                  <a:pt x="3286035" y="4754880"/>
                  <a:pt x="3287272" y="4798565"/>
                  <a:pt x="3291840" y="4841965"/>
                </a:cubicBezTo>
                <a:cubicBezTo>
                  <a:pt x="3293093" y="4853868"/>
                  <a:pt x="3289844" y="4871447"/>
                  <a:pt x="3300549" y="4876800"/>
                </a:cubicBezTo>
                <a:cubicBezTo>
                  <a:pt x="3308760" y="4880905"/>
                  <a:pt x="3302767" y="4857165"/>
                  <a:pt x="3309258" y="4850674"/>
                </a:cubicBezTo>
                <a:cubicBezTo>
                  <a:pt x="3324060" y="4835872"/>
                  <a:pt x="3346708" y="4830642"/>
                  <a:pt x="3361509" y="4815840"/>
                </a:cubicBezTo>
                <a:cubicBezTo>
                  <a:pt x="3367315" y="4810034"/>
                  <a:pt x="3372357" y="4803348"/>
                  <a:pt x="3378926" y="4798422"/>
                </a:cubicBezTo>
                <a:cubicBezTo>
                  <a:pt x="3395672" y="4785862"/>
                  <a:pt x="3413761" y="4775199"/>
                  <a:pt x="3431178" y="4763588"/>
                </a:cubicBezTo>
                <a:cubicBezTo>
                  <a:pt x="3439886" y="4757782"/>
                  <a:pt x="3447374" y="4749481"/>
                  <a:pt x="3457303" y="4746171"/>
                </a:cubicBezTo>
                <a:cubicBezTo>
                  <a:pt x="3466012" y="4743268"/>
                  <a:pt x="3475218" y="4741567"/>
                  <a:pt x="3483429" y="4737462"/>
                </a:cubicBezTo>
                <a:cubicBezTo>
                  <a:pt x="3492790" y="4732781"/>
                  <a:pt x="3500468" y="4725238"/>
                  <a:pt x="3509555" y="4720045"/>
                </a:cubicBezTo>
                <a:cubicBezTo>
                  <a:pt x="3520826" y="4713604"/>
                  <a:pt x="3532778" y="4708434"/>
                  <a:pt x="3544389" y="4702628"/>
                </a:cubicBezTo>
                <a:cubicBezTo>
                  <a:pt x="3550195" y="4693919"/>
                  <a:pt x="3554405" y="4683903"/>
                  <a:pt x="3561806" y="4676502"/>
                </a:cubicBezTo>
                <a:cubicBezTo>
                  <a:pt x="3569207" y="4669101"/>
                  <a:pt x="3579891" y="4665785"/>
                  <a:pt x="3587932" y="4659085"/>
                </a:cubicBezTo>
                <a:cubicBezTo>
                  <a:pt x="3597393" y="4651201"/>
                  <a:pt x="3605349" y="4641668"/>
                  <a:pt x="3614058" y="4632960"/>
                </a:cubicBezTo>
                <a:cubicBezTo>
                  <a:pt x="3616961" y="4624251"/>
                  <a:pt x="3618308" y="4614859"/>
                  <a:pt x="3622766" y="4606834"/>
                </a:cubicBezTo>
                <a:cubicBezTo>
                  <a:pt x="3633914" y="4586767"/>
                  <a:pt x="3653875" y="4554079"/>
                  <a:pt x="3675018" y="4537165"/>
                </a:cubicBezTo>
                <a:cubicBezTo>
                  <a:pt x="3683191" y="4530627"/>
                  <a:pt x="3691579" y="4523999"/>
                  <a:pt x="3701143" y="4519748"/>
                </a:cubicBezTo>
                <a:cubicBezTo>
                  <a:pt x="3762065" y="4492672"/>
                  <a:pt x="3743057" y="4509269"/>
                  <a:pt x="3805646" y="4493622"/>
                </a:cubicBezTo>
                <a:cubicBezTo>
                  <a:pt x="3823457" y="4489169"/>
                  <a:pt x="3840481" y="4482011"/>
                  <a:pt x="3857898" y="4476205"/>
                </a:cubicBezTo>
                <a:lnTo>
                  <a:pt x="3884023" y="4467497"/>
                </a:lnTo>
                <a:lnTo>
                  <a:pt x="3910149" y="4458788"/>
                </a:lnTo>
                <a:lnTo>
                  <a:pt x="3936275" y="4450080"/>
                </a:lnTo>
                <a:cubicBezTo>
                  <a:pt x="3952474" y="4433881"/>
                  <a:pt x="3960124" y="4428506"/>
                  <a:pt x="3971109" y="4406537"/>
                </a:cubicBezTo>
                <a:cubicBezTo>
                  <a:pt x="3985275" y="4378206"/>
                  <a:pt x="3972278" y="4379243"/>
                  <a:pt x="3997235" y="4354285"/>
                </a:cubicBezTo>
                <a:cubicBezTo>
                  <a:pt x="4004636" y="4346884"/>
                  <a:pt x="4015187" y="4343406"/>
                  <a:pt x="4023360" y="4336868"/>
                </a:cubicBezTo>
                <a:cubicBezTo>
                  <a:pt x="4050357" y="4315271"/>
                  <a:pt x="4031170" y="4319901"/>
                  <a:pt x="4066903" y="4302034"/>
                </a:cubicBezTo>
                <a:cubicBezTo>
                  <a:pt x="4075114" y="4297929"/>
                  <a:pt x="4084818" y="4297430"/>
                  <a:pt x="4093029" y="4293325"/>
                </a:cubicBezTo>
                <a:cubicBezTo>
                  <a:pt x="4102390" y="4288644"/>
                  <a:pt x="4109355" y="4279583"/>
                  <a:pt x="4119155" y="4275908"/>
                </a:cubicBezTo>
                <a:cubicBezTo>
                  <a:pt x="4133014" y="4270711"/>
                  <a:pt x="4148418" y="4271095"/>
                  <a:pt x="4162698" y="4267200"/>
                </a:cubicBezTo>
                <a:cubicBezTo>
                  <a:pt x="4180410" y="4262369"/>
                  <a:pt x="4197532" y="4255588"/>
                  <a:pt x="4214949" y="4249782"/>
                </a:cubicBezTo>
                <a:lnTo>
                  <a:pt x="4293326" y="4223657"/>
                </a:lnTo>
                <a:cubicBezTo>
                  <a:pt x="4302035" y="4220754"/>
                  <a:pt x="4311241" y="4219053"/>
                  <a:pt x="4319452" y="4214948"/>
                </a:cubicBezTo>
                <a:cubicBezTo>
                  <a:pt x="4364991" y="4192178"/>
                  <a:pt x="4341692" y="4200680"/>
                  <a:pt x="4389120" y="4188822"/>
                </a:cubicBezTo>
                <a:cubicBezTo>
                  <a:pt x="4403634" y="4180114"/>
                  <a:pt x="4416308" y="4167058"/>
                  <a:pt x="4432663" y="4162697"/>
                </a:cubicBezTo>
                <a:cubicBezTo>
                  <a:pt x="4460851" y="4155180"/>
                  <a:pt x="4490915" y="4158424"/>
                  <a:pt x="4519749" y="4153988"/>
                </a:cubicBezTo>
                <a:cubicBezTo>
                  <a:pt x="4528822" y="4152592"/>
                  <a:pt x="4536835" y="4146875"/>
                  <a:pt x="4545875" y="4145280"/>
                </a:cubicBezTo>
                <a:cubicBezTo>
                  <a:pt x="4586303" y="4138146"/>
                  <a:pt x="4667795" y="4127862"/>
                  <a:pt x="4667795" y="4127862"/>
                </a:cubicBezTo>
                <a:cubicBezTo>
                  <a:pt x="4676503" y="4124959"/>
                  <a:pt x="4686049" y="4123877"/>
                  <a:pt x="4693920" y="4119154"/>
                </a:cubicBezTo>
                <a:cubicBezTo>
                  <a:pt x="4753695" y="4083290"/>
                  <a:pt x="4663451" y="4117701"/>
                  <a:pt x="4737463" y="4093028"/>
                </a:cubicBezTo>
                <a:cubicBezTo>
                  <a:pt x="4791063" y="4012626"/>
                  <a:pt x="4722667" y="4111521"/>
                  <a:pt x="4772298" y="4049485"/>
                </a:cubicBezTo>
                <a:cubicBezTo>
                  <a:pt x="4783250" y="4035796"/>
                  <a:pt x="4790960" y="4015646"/>
                  <a:pt x="4807132" y="4005942"/>
                </a:cubicBezTo>
                <a:cubicBezTo>
                  <a:pt x="4815003" y="4001219"/>
                  <a:pt x="4824185" y="3998630"/>
                  <a:pt x="4833258" y="3997234"/>
                </a:cubicBezTo>
                <a:cubicBezTo>
                  <a:pt x="4862092" y="3992798"/>
                  <a:pt x="4891315" y="3991428"/>
                  <a:pt x="4920343" y="3988525"/>
                </a:cubicBezTo>
                <a:cubicBezTo>
                  <a:pt x="4929052" y="3985622"/>
                  <a:pt x="4939417" y="3985694"/>
                  <a:pt x="4946469" y="3979817"/>
                </a:cubicBezTo>
                <a:cubicBezTo>
                  <a:pt x="5009737" y="3927094"/>
                  <a:pt x="4938819" y="3956240"/>
                  <a:pt x="4998720" y="3936274"/>
                </a:cubicBezTo>
                <a:cubicBezTo>
                  <a:pt x="5019448" y="3874093"/>
                  <a:pt x="5000862" y="3894206"/>
                  <a:pt x="5042263" y="3866605"/>
                </a:cubicBezTo>
                <a:cubicBezTo>
                  <a:pt x="5048069" y="3857897"/>
                  <a:pt x="5053142" y="3848653"/>
                  <a:pt x="5059680" y="3840480"/>
                </a:cubicBezTo>
                <a:cubicBezTo>
                  <a:pt x="5064809" y="3834068"/>
                  <a:pt x="5072873" y="3830103"/>
                  <a:pt x="5077098" y="3823062"/>
                </a:cubicBezTo>
                <a:cubicBezTo>
                  <a:pt x="5105141" y="3776324"/>
                  <a:pt x="5059896" y="3814210"/>
                  <a:pt x="5111932" y="3779520"/>
                </a:cubicBezTo>
                <a:cubicBezTo>
                  <a:pt x="5120863" y="3766123"/>
                  <a:pt x="5151224" y="3713180"/>
                  <a:pt x="5172892" y="3701142"/>
                </a:cubicBezTo>
                <a:cubicBezTo>
                  <a:pt x="5216024" y="3677180"/>
                  <a:pt x="5275909" y="3679110"/>
                  <a:pt x="5320938" y="3675017"/>
                </a:cubicBezTo>
                <a:cubicBezTo>
                  <a:pt x="5397366" y="3655909"/>
                  <a:pt x="5321639" y="3683140"/>
                  <a:pt x="5373189" y="3640182"/>
                </a:cubicBezTo>
                <a:cubicBezTo>
                  <a:pt x="5387538" y="3628224"/>
                  <a:pt x="5415998" y="3620107"/>
                  <a:pt x="5434149" y="3614057"/>
                </a:cubicBezTo>
                <a:cubicBezTo>
                  <a:pt x="5475549" y="3586457"/>
                  <a:pt x="5450348" y="3599948"/>
                  <a:pt x="5512526" y="3579222"/>
                </a:cubicBezTo>
                <a:lnTo>
                  <a:pt x="5538652" y="3570514"/>
                </a:lnTo>
                <a:cubicBezTo>
                  <a:pt x="5579579" y="3529587"/>
                  <a:pt x="5557947" y="3554635"/>
                  <a:pt x="5599612" y="3492137"/>
                </a:cubicBezTo>
                <a:lnTo>
                  <a:pt x="5617029" y="3466011"/>
                </a:lnTo>
                <a:cubicBezTo>
                  <a:pt x="5622835" y="3457302"/>
                  <a:pt x="5631136" y="3449814"/>
                  <a:pt x="5634446" y="3439885"/>
                </a:cubicBezTo>
                <a:lnTo>
                  <a:pt x="5643155" y="3413760"/>
                </a:lnTo>
                <a:cubicBezTo>
                  <a:pt x="5646058" y="3387634"/>
                  <a:pt x="5650054" y="3361606"/>
                  <a:pt x="5651863" y="3335382"/>
                </a:cubicBezTo>
                <a:cubicBezTo>
                  <a:pt x="5655862" y="3277390"/>
                  <a:pt x="5650173" y="3218403"/>
                  <a:pt x="5660572" y="3161211"/>
                </a:cubicBezTo>
                <a:cubicBezTo>
                  <a:pt x="5662444" y="3150913"/>
                  <a:pt x="5676862" y="3147371"/>
                  <a:pt x="5686698" y="3143794"/>
                </a:cubicBezTo>
                <a:cubicBezTo>
                  <a:pt x="5709194" y="3135614"/>
                  <a:pt x="5733143" y="3132183"/>
                  <a:pt x="5756366" y="3126377"/>
                </a:cubicBezTo>
                <a:cubicBezTo>
                  <a:pt x="5765075" y="3120571"/>
                  <a:pt x="5773131" y="3113641"/>
                  <a:pt x="5782492" y="3108960"/>
                </a:cubicBezTo>
                <a:cubicBezTo>
                  <a:pt x="5790703" y="3104855"/>
                  <a:pt x="5801450" y="3105986"/>
                  <a:pt x="5808618" y="3100251"/>
                </a:cubicBezTo>
                <a:cubicBezTo>
                  <a:pt x="5816791" y="3093713"/>
                  <a:pt x="5817862" y="3080663"/>
                  <a:pt x="5826035" y="3074125"/>
                </a:cubicBezTo>
                <a:cubicBezTo>
                  <a:pt x="5833203" y="3068391"/>
                  <a:pt x="5843723" y="3069033"/>
                  <a:pt x="5852160" y="3065417"/>
                </a:cubicBezTo>
                <a:cubicBezTo>
                  <a:pt x="5887048" y="3050465"/>
                  <a:pt x="5880447" y="3047460"/>
                  <a:pt x="5913120" y="3039291"/>
                </a:cubicBezTo>
                <a:cubicBezTo>
                  <a:pt x="5945827" y="3031114"/>
                  <a:pt x="5954923" y="3033816"/>
                  <a:pt x="5982789" y="3021874"/>
                </a:cubicBezTo>
                <a:cubicBezTo>
                  <a:pt x="6002040" y="3013624"/>
                  <a:pt x="6026932" y="3000494"/>
                  <a:pt x="6043749" y="2987040"/>
                </a:cubicBezTo>
                <a:cubicBezTo>
                  <a:pt x="6050160" y="2981911"/>
                  <a:pt x="6054125" y="2973846"/>
                  <a:pt x="6061166" y="2969622"/>
                </a:cubicBezTo>
                <a:cubicBezTo>
                  <a:pt x="6069037" y="2964899"/>
                  <a:pt x="6078583" y="2963817"/>
                  <a:pt x="6087292" y="2960914"/>
                </a:cubicBezTo>
                <a:cubicBezTo>
                  <a:pt x="6113530" y="2943422"/>
                  <a:pt x="6117315" y="2939339"/>
                  <a:pt x="6148252" y="2926080"/>
                </a:cubicBezTo>
                <a:cubicBezTo>
                  <a:pt x="6156690" y="2922464"/>
                  <a:pt x="6166167" y="2921476"/>
                  <a:pt x="6174378" y="2917371"/>
                </a:cubicBezTo>
                <a:cubicBezTo>
                  <a:pt x="6183739" y="2912690"/>
                  <a:pt x="6192463" y="2906654"/>
                  <a:pt x="6200503" y="2899954"/>
                </a:cubicBezTo>
                <a:cubicBezTo>
                  <a:pt x="6209964" y="2892069"/>
                  <a:pt x="6215936" y="2879938"/>
                  <a:pt x="6226629" y="2873828"/>
                </a:cubicBezTo>
                <a:cubicBezTo>
                  <a:pt x="6233579" y="2869857"/>
                  <a:pt x="6301971" y="2857170"/>
                  <a:pt x="6305006" y="2856411"/>
                </a:cubicBezTo>
                <a:cubicBezTo>
                  <a:pt x="6337684" y="2848241"/>
                  <a:pt x="6331072" y="2845239"/>
                  <a:pt x="6365966" y="2830285"/>
                </a:cubicBezTo>
                <a:cubicBezTo>
                  <a:pt x="6374403" y="2826669"/>
                  <a:pt x="6383497" y="2824800"/>
                  <a:pt x="6392092" y="2821577"/>
                </a:cubicBezTo>
                <a:cubicBezTo>
                  <a:pt x="6406729" y="2816088"/>
                  <a:pt x="6420805" y="2809103"/>
                  <a:pt x="6435635" y="2804160"/>
                </a:cubicBezTo>
                <a:cubicBezTo>
                  <a:pt x="6446990" y="2800375"/>
                  <a:pt x="6459005" y="2798890"/>
                  <a:pt x="6470469" y="2795451"/>
                </a:cubicBezTo>
                <a:cubicBezTo>
                  <a:pt x="6488054" y="2790175"/>
                  <a:pt x="6505303" y="2783840"/>
                  <a:pt x="6522720" y="2778034"/>
                </a:cubicBezTo>
                <a:cubicBezTo>
                  <a:pt x="6531429" y="2775131"/>
                  <a:pt x="6541208" y="2774417"/>
                  <a:pt x="6548846" y="2769325"/>
                </a:cubicBezTo>
                <a:lnTo>
                  <a:pt x="6574972" y="2751908"/>
                </a:lnTo>
                <a:cubicBezTo>
                  <a:pt x="6585695" y="2719736"/>
                  <a:pt x="6592389" y="2704845"/>
                  <a:pt x="6592389" y="2664822"/>
                </a:cubicBezTo>
                <a:cubicBezTo>
                  <a:pt x="6592389" y="2640207"/>
                  <a:pt x="6573092" y="2589515"/>
                  <a:pt x="6566263" y="2569028"/>
                </a:cubicBezTo>
                <a:cubicBezTo>
                  <a:pt x="6563360" y="2560319"/>
                  <a:pt x="6565193" y="2547994"/>
                  <a:pt x="6557555" y="2542902"/>
                </a:cubicBezTo>
                <a:cubicBezTo>
                  <a:pt x="6548846" y="2537096"/>
                  <a:pt x="6539470" y="2532185"/>
                  <a:pt x="6531429" y="2525485"/>
                </a:cubicBezTo>
                <a:cubicBezTo>
                  <a:pt x="6521968" y="2517601"/>
                  <a:pt x="6515550" y="2506192"/>
                  <a:pt x="6505303" y="2499360"/>
                </a:cubicBezTo>
                <a:cubicBezTo>
                  <a:pt x="6497665" y="2494268"/>
                  <a:pt x="6487886" y="2493554"/>
                  <a:pt x="6479178" y="2490651"/>
                </a:cubicBezTo>
                <a:cubicBezTo>
                  <a:pt x="6450443" y="2404450"/>
                  <a:pt x="6497956" y="2554427"/>
                  <a:pt x="6461760" y="2325188"/>
                </a:cubicBezTo>
                <a:cubicBezTo>
                  <a:pt x="6460128" y="2314850"/>
                  <a:pt x="6453052" y="2304868"/>
                  <a:pt x="6444343" y="2299062"/>
                </a:cubicBezTo>
                <a:cubicBezTo>
                  <a:pt x="6434384" y="2292423"/>
                  <a:pt x="6421120" y="2293257"/>
                  <a:pt x="6409509" y="2290354"/>
                </a:cubicBezTo>
                <a:cubicBezTo>
                  <a:pt x="6406606" y="2281645"/>
                  <a:pt x="6397391" y="2272751"/>
                  <a:pt x="6400800" y="2264228"/>
                </a:cubicBezTo>
                <a:cubicBezTo>
                  <a:pt x="6404687" y="2254510"/>
                  <a:pt x="6418885" y="2253511"/>
                  <a:pt x="6426926" y="2246811"/>
                </a:cubicBezTo>
                <a:cubicBezTo>
                  <a:pt x="6449082" y="2228348"/>
                  <a:pt x="6452468" y="2214715"/>
                  <a:pt x="6479178" y="2203268"/>
                </a:cubicBezTo>
                <a:cubicBezTo>
                  <a:pt x="6490179" y="2198553"/>
                  <a:pt x="6502548" y="2197999"/>
                  <a:pt x="6514012" y="2194560"/>
                </a:cubicBezTo>
                <a:cubicBezTo>
                  <a:pt x="6531597" y="2189284"/>
                  <a:pt x="6566263" y="2177142"/>
                  <a:pt x="6566263" y="2177142"/>
                </a:cubicBezTo>
                <a:cubicBezTo>
                  <a:pt x="6577875" y="2168434"/>
                  <a:pt x="6590078" y="2160463"/>
                  <a:pt x="6601098" y="2151017"/>
                </a:cubicBezTo>
                <a:cubicBezTo>
                  <a:pt x="6610449" y="2143002"/>
                  <a:pt x="6617502" y="2132452"/>
                  <a:pt x="6627223" y="2124891"/>
                </a:cubicBezTo>
                <a:cubicBezTo>
                  <a:pt x="6643746" y="2112039"/>
                  <a:pt x="6662058" y="2101668"/>
                  <a:pt x="6679475" y="2090057"/>
                </a:cubicBezTo>
                <a:cubicBezTo>
                  <a:pt x="6688183" y="2084251"/>
                  <a:pt x="6695671" y="2075950"/>
                  <a:pt x="6705600" y="2072640"/>
                </a:cubicBezTo>
                <a:lnTo>
                  <a:pt x="6731726" y="2063931"/>
                </a:lnTo>
                <a:cubicBezTo>
                  <a:pt x="6753619" y="1998255"/>
                  <a:pt x="6724085" y="2079215"/>
                  <a:pt x="6757852" y="2011680"/>
                </a:cubicBezTo>
                <a:cubicBezTo>
                  <a:pt x="6769027" y="1989331"/>
                  <a:pt x="6777640" y="1925392"/>
                  <a:pt x="6783978" y="1915885"/>
                </a:cubicBezTo>
                <a:lnTo>
                  <a:pt x="6801395" y="1889760"/>
                </a:lnTo>
                <a:cubicBezTo>
                  <a:pt x="6807131" y="1872549"/>
                  <a:pt x="6812173" y="1849786"/>
                  <a:pt x="6827520" y="1837508"/>
                </a:cubicBezTo>
                <a:cubicBezTo>
                  <a:pt x="6834688" y="1831774"/>
                  <a:pt x="6844937" y="1831703"/>
                  <a:pt x="6853646" y="1828800"/>
                </a:cubicBezTo>
                <a:cubicBezTo>
                  <a:pt x="6856549" y="1820091"/>
                  <a:pt x="6860129" y="1811580"/>
                  <a:pt x="6862355" y="1802674"/>
                </a:cubicBezTo>
                <a:cubicBezTo>
                  <a:pt x="6865945" y="1788314"/>
                  <a:pt x="6865866" y="1772990"/>
                  <a:pt x="6871063" y="1759131"/>
                </a:cubicBezTo>
                <a:cubicBezTo>
                  <a:pt x="6874738" y="1749331"/>
                  <a:pt x="6883799" y="1742366"/>
                  <a:pt x="6888480" y="1733005"/>
                </a:cubicBezTo>
                <a:cubicBezTo>
                  <a:pt x="6892585" y="1724795"/>
                  <a:pt x="6893084" y="1715090"/>
                  <a:pt x="6897189" y="1706880"/>
                </a:cubicBezTo>
                <a:cubicBezTo>
                  <a:pt x="6909314" y="1682630"/>
                  <a:pt x="6921470" y="1673890"/>
                  <a:pt x="6940732" y="1654628"/>
                </a:cubicBezTo>
                <a:cubicBezTo>
                  <a:pt x="6943635" y="1645919"/>
                  <a:pt x="6944717" y="1636373"/>
                  <a:pt x="6949440" y="1628502"/>
                </a:cubicBezTo>
                <a:cubicBezTo>
                  <a:pt x="6953664" y="1621461"/>
                  <a:pt x="6963975" y="1618773"/>
                  <a:pt x="6966858" y="1611085"/>
                </a:cubicBezTo>
                <a:cubicBezTo>
                  <a:pt x="6983648" y="1566312"/>
                  <a:pt x="6964717" y="1548980"/>
                  <a:pt x="6992983" y="1506582"/>
                </a:cubicBezTo>
                <a:lnTo>
                  <a:pt x="7027818" y="1454331"/>
                </a:lnTo>
                <a:cubicBezTo>
                  <a:pt x="7048524" y="1392210"/>
                  <a:pt x="7019163" y="1467313"/>
                  <a:pt x="7062652" y="1402080"/>
                </a:cubicBezTo>
                <a:cubicBezTo>
                  <a:pt x="7107870" y="1334252"/>
                  <a:pt x="7034535" y="1412777"/>
                  <a:pt x="7088778" y="1358537"/>
                </a:cubicBezTo>
                <a:cubicBezTo>
                  <a:pt x="7121928" y="1259078"/>
                  <a:pt x="7078922" y="1396133"/>
                  <a:pt x="7106195" y="1123405"/>
                </a:cubicBezTo>
                <a:cubicBezTo>
                  <a:pt x="7110802" y="1077331"/>
                  <a:pt x="7122618" y="1077248"/>
                  <a:pt x="7141029" y="1045028"/>
                </a:cubicBezTo>
                <a:cubicBezTo>
                  <a:pt x="7147470" y="1033757"/>
                  <a:pt x="7152640" y="1021805"/>
                  <a:pt x="7158446" y="1010194"/>
                </a:cubicBezTo>
                <a:cubicBezTo>
                  <a:pt x="7161349" y="984068"/>
                  <a:pt x="7162834" y="957746"/>
                  <a:pt x="7167155" y="931817"/>
                </a:cubicBezTo>
                <a:cubicBezTo>
                  <a:pt x="7168664" y="922762"/>
                  <a:pt x="7169372" y="912182"/>
                  <a:pt x="7175863" y="905691"/>
                </a:cubicBezTo>
                <a:cubicBezTo>
                  <a:pt x="7207961" y="873593"/>
                  <a:pt x="7228589" y="874056"/>
                  <a:pt x="7262949" y="853440"/>
                </a:cubicBezTo>
                <a:cubicBezTo>
                  <a:pt x="7280899" y="842670"/>
                  <a:pt x="7300398" y="833406"/>
                  <a:pt x="7315200" y="818605"/>
                </a:cubicBezTo>
                <a:cubicBezTo>
                  <a:pt x="7321006" y="812799"/>
                  <a:pt x="7325577" y="805412"/>
                  <a:pt x="7332618" y="801188"/>
                </a:cubicBezTo>
                <a:cubicBezTo>
                  <a:pt x="7340489" y="796465"/>
                  <a:pt x="7350035" y="795383"/>
                  <a:pt x="7358743" y="792480"/>
                </a:cubicBezTo>
                <a:cubicBezTo>
                  <a:pt x="7379470" y="730298"/>
                  <a:pt x="7365976" y="755504"/>
                  <a:pt x="7393578" y="714102"/>
                </a:cubicBezTo>
                <a:cubicBezTo>
                  <a:pt x="7396481" y="705394"/>
                  <a:pt x="7395795" y="694468"/>
                  <a:pt x="7402286" y="687977"/>
                </a:cubicBezTo>
                <a:cubicBezTo>
                  <a:pt x="7408777" y="681486"/>
                  <a:pt x="7420201" y="683373"/>
                  <a:pt x="7428412" y="679268"/>
                </a:cubicBezTo>
                <a:cubicBezTo>
                  <a:pt x="7437773" y="674587"/>
                  <a:pt x="7445177" y="666532"/>
                  <a:pt x="7454538" y="661851"/>
                </a:cubicBezTo>
                <a:cubicBezTo>
                  <a:pt x="7462748" y="657746"/>
                  <a:pt x="7472453" y="657247"/>
                  <a:pt x="7480663" y="653142"/>
                </a:cubicBezTo>
                <a:cubicBezTo>
                  <a:pt x="7563455" y="611745"/>
                  <a:pt x="7424258" y="663234"/>
                  <a:pt x="7559040" y="618308"/>
                </a:cubicBezTo>
                <a:lnTo>
                  <a:pt x="7637418" y="592182"/>
                </a:lnTo>
                <a:cubicBezTo>
                  <a:pt x="7637422" y="592181"/>
                  <a:pt x="7689666" y="574767"/>
                  <a:pt x="7689669" y="574765"/>
                </a:cubicBezTo>
                <a:cubicBezTo>
                  <a:pt x="7707086" y="563154"/>
                  <a:pt x="7722062" y="546551"/>
                  <a:pt x="7741920" y="539931"/>
                </a:cubicBezTo>
                <a:cubicBezTo>
                  <a:pt x="7750629" y="537028"/>
                  <a:pt x="7759835" y="535327"/>
                  <a:pt x="7768046" y="531222"/>
                </a:cubicBezTo>
                <a:cubicBezTo>
                  <a:pt x="7777407" y="526541"/>
                  <a:pt x="7784810" y="518486"/>
                  <a:pt x="7794172" y="513805"/>
                </a:cubicBezTo>
                <a:cubicBezTo>
                  <a:pt x="7802383" y="509700"/>
                  <a:pt x="7811861" y="508713"/>
                  <a:pt x="7820298" y="505097"/>
                </a:cubicBezTo>
                <a:cubicBezTo>
                  <a:pt x="7832230" y="499983"/>
                  <a:pt x="7843079" y="492501"/>
                  <a:pt x="7855132" y="487680"/>
                </a:cubicBezTo>
                <a:cubicBezTo>
                  <a:pt x="7872178" y="480861"/>
                  <a:pt x="7892107" y="480446"/>
                  <a:pt x="7907383" y="470262"/>
                </a:cubicBezTo>
                <a:cubicBezTo>
                  <a:pt x="7916092" y="464456"/>
                  <a:pt x="7925468" y="459545"/>
                  <a:pt x="7933509" y="452845"/>
                </a:cubicBezTo>
                <a:cubicBezTo>
                  <a:pt x="7942970" y="444961"/>
                  <a:pt x="7949388" y="433552"/>
                  <a:pt x="7959635" y="426720"/>
                </a:cubicBezTo>
                <a:cubicBezTo>
                  <a:pt x="7967273" y="421628"/>
                  <a:pt x="7977052" y="420914"/>
                  <a:pt x="7985760" y="418011"/>
                </a:cubicBezTo>
                <a:cubicBezTo>
                  <a:pt x="8010255" y="393517"/>
                  <a:pt x="8016041" y="385455"/>
                  <a:pt x="8055429" y="365760"/>
                </a:cubicBezTo>
                <a:cubicBezTo>
                  <a:pt x="8067040" y="359954"/>
                  <a:pt x="8078992" y="354783"/>
                  <a:pt x="8090263" y="348342"/>
                </a:cubicBezTo>
                <a:cubicBezTo>
                  <a:pt x="8137527" y="321333"/>
                  <a:pt x="8094619" y="338181"/>
                  <a:pt x="8142515" y="322217"/>
                </a:cubicBezTo>
                <a:cubicBezTo>
                  <a:pt x="8164171" y="307780"/>
                  <a:pt x="8178221" y="296852"/>
                  <a:pt x="8203475" y="287382"/>
                </a:cubicBezTo>
                <a:cubicBezTo>
                  <a:pt x="8214682" y="283180"/>
                  <a:pt x="8226955" y="282459"/>
                  <a:pt x="8238309" y="278674"/>
                </a:cubicBezTo>
                <a:cubicBezTo>
                  <a:pt x="8253139" y="273731"/>
                  <a:pt x="8267161" y="266599"/>
                  <a:pt x="8281852" y="261257"/>
                </a:cubicBezTo>
                <a:cubicBezTo>
                  <a:pt x="8299106" y="254983"/>
                  <a:pt x="8316686" y="249646"/>
                  <a:pt x="8334103" y="243840"/>
                </a:cubicBezTo>
                <a:cubicBezTo>
                  <a:pt x="8342812" y="240937"/>
                  <a:pt x="8352591" y="240223"/>
                  <a:pt x="8360229" y="235131"/>
                </a:cubicBezTo>
                <a:lnTo>
                  <a:pt x="8386355" y="217714"/>
                </a:lnTo>
                <a:cubicBezTo>
                  <a:pt x="8429594" y="152854"/>
                  <a:pt x="8374025" y="232509"/>
                  <a:pt x="8429898" y="165462"/>
                </a:cubicBezTo>
                <a:cubicBezTo>
                  <a:pt x="8457251" y="132639"/>
                  <a:pt x="8441958" y="123704"/>
                  <a:pt x="8499566" y="104502"/>
                </a:cubicBezTo>
                <a:lnTo>
                  <a:pt x="8551818" y="87085"/>
                </a:lnTo>
                <a:cubicBezTo>
                  <a:pt x="8560526" y="84182"/>
                  <a:pt x="8569038" y="80603"/>
                  <a:pt x="8577943" y="78377"/>
                </a:cubicBezTo>
                <a:cubicBezTo>
                  <a:pt x="8597415" y="73509"/>
                  <a:pt x="8652308" y="60731"/>
                  <a:pt x="8665029" y="52251"/>
                </a:cubicBezTo>
                <a:lnTo>
                  <a:pt x="8691155" y="34834"/>
                </a:lnTo>
                <a:cubicBezTo>
                  <a:pt x="8701161" y="4813"/>
                  <a:pt x="8693372" y="15199"/>
                  <a:pt x="8708572" y="0"/>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0" name="Freeform 99"/>
          <p:cNvSpPr/>
          <p:nvPr/>
        </p:nvSpPr>
        <p:spPr>
          <a:xfrm>
            <a:off x="4804234" y="2136169"/>
            <a:ext cx="540184" cy="987119"/>
          </a:xfrm>
          <a:custGeom>
            <a:avLst/>
            <a:gdLst>
              <a:gd name="connsiteX0" fmla="*/ 0 w 1701579"/>
              <a:gd name="connsiteY0" fmla="*/ 0 h 3109424"/>
              <a:gd name="connsiteX1" fmla="*/ 55659 w 1701579"/>
              <a:gd name="connsiteY1" fmla="*/ 174929 h 3109424"/>
              <a:gd name="connsiteX2" fmla="*/ 71561 w 1701579"/>
              <a:gd name="connsiteY2" fmla="*/ 198783 h 3109424"/>
              <a:gd name="connsiteX3" fmla="*/ 87464 w 1701579"/>
              <a:gd name="connsiteY3" fmla="*/ 286247 h 3109424"/>
              <a:gd name="connsiteX4" fmla="*/ 103367 w 1701579"/>
              <a:gd name="connsiteY4" fmla="*/ 310101 h 3109424"/>
              <a:gd name="connsiteX5" fmla="*/ 111318 w 1701579"/>
              <a:gd name="connsiteY5" fmla="*/ 333955 h 3109424"/>
              <a:gd name="connsiteX6" fmla="*/ 127221 w 1701579"/>
              <a:gd name="connsiteY6" fmla="*/ 357809 h 3109424"/>
              <a:gd name="connsiteX7" fmla="*/ 151074 w 1701579"/>
              <a:gd name="connsiteY7" fmla="*/ 429371 h 3109424"/>
              <a:gd name="connsiteX8" fmla="*/ 182880 w 1701579"/>
              <a:gd name="connsiteY8" fmla="*/ 445273 h 3109424"/>
              <a:gd name="connsiteX9" fmla="*/ 198782 w 1701579"/>
              <a:gd name="connsiteY9" fmla="*/ 469127 h 3109424"/>
              <a:gd name="connsiteX10" fmla="*/ 198782 w 1701579"/>
              <a:gd name="connsiteY10" fmla="*/ 628153 h 3109424"/>
              <a:gd name="connsiteX11" fmla="*/ 190831 w 1701579"/>
              <a:gd name="connsiteY11" fmla="*/ 683813 h 3109424"/>
              <a:gd name="connsiteX12" fmla="*/ 214685 w 1701579"/>
              <a:gd name="connsiteY12" fmla="*/ 803082 h 3109424"/>
              <a:gd name="connsiteX13" fmla="*/ 246490 w 1701579"/>
              <a:gd name="connsiteY13" fmla="*/ 850790 h 3109424"/>
              <a:gd name="connsiteX14" fmla="*/ 270344 w 1701579"/>
              <a:gd name="connsiteY14" fmla="*/ 866693 h 3109424"/>
              <a:gd name="connsiteX15" fmla="*/ 278295 w 1701579"/>
              <a:gd name="connsiteY15" fmla="*/ 890547 h 3109424"/>
              <a:gd name="connsiteX16" fmla="*/ 262393 w 1701579"/>
              <a:gd name="connsiteY16" fmla="*/ 1033670 h 3109424"/>
              <a:gd name="connsiteX17" fmla="*/ 254441 w 1701579"/>
              <a:gd name="connsiteY17" fmla="*/ 1240404 h 3109424"/>
              <a:gd name="connsiteX18" fmla="*/ 246490 w 1701579"/>
              <a:gd name="connsiteY18" fmla="*/ 1272209 h 3109424"/>
              <a:gd name="connsiteX19" fmla="*/ 238539 w 1701579"/>
              <a:gd name="connsiteY19" fmla="*/ 1335820 h 3109424"/>
              <a:gd name="connsiteX20" fmla="*/ 214685 w 1701579"/>
              <a:gd name="connsiteY20" fmla="*/ 1415333 h 3109424"/>
              <a:gd name="connsiteX21" fmla="*/ 206734 w 1701579"/>
              <a:gd name="connsiteY21" fmla="*/ 1447138 h 3109424"/>
              <a:gd name="connsiteX22" fmla="*/ 198782 w 1701579"/>
              <a:gd name="connsiteY22" fmla="*/ 1502797 h 3109424"/>
              <a:gd name="connsiteX23" fmla="*/ 174928 w 1701579"/>
              <a:gd name="connsiteY23" fmla="*/ 1518700 h 3109424"/>
              <a:gd name="connsiteX24" fmla="*/ 135172 w 1701579"/>
              <a:gd name="connsiteY24" fmla="*/ 1558456 h 3109424"/>
              <a:gd name="connsiteX25" fmla="*/ 119269 w 1701579"/>
              <a:gd name="connsiteY25" fmla="*/ 1582310 h 3109424"/>
              <a:gd name="connsiteX26" fmla="*/ 87464 w 1701579"/>
              <a:gd name="connsiteY26" fmla="*/ 1653872 h 3109424"/>
              <a:gd name="connsiteX27" fmla="*/ 111318 w 1701579"/>
              <a:gd name="connsiteY27" fmla="*/ 1741336 h 3109424"/>
              <a:gd name="connsiteX28" fmla="*/ 127221 w 1701579"/>
              <a:gd name="connsiteY28" fmla="*/ 1789044 h 3109424"/>
              <a:gd name="connsiteX29" fmla="*/ 135172 w 1701579"/>
              <a:gd name="connsiteY29" fmla="*/ 1812898 h 3109424"/>
              <a:gd name="connsiteX30" fmla="*/ 159026 w 1701579"/>
              <a:gd name="connsiteY30" fmla="*/ 1836752 h 3109424"/>
              <a:gd name="connsiteX31" fmla="*/ 174928 w 1701579"/>
              <a:gd name="connsiteY31" fmla="*/ 1892411 h 3109424"/>
              <a:gd name="connsiteX32" fmla="*/ 182880 w 1701579"/>
              <a:gd name="connsiteY32" fmla="*/ 1924216 h 3109424"/>
              <a:gd name="connsiteX33" fmla="*/ 206734 w 1701579"/>
              <a:gd name="connsiteY33" fmla="*/ 1940119 h 3109424"/>
              <a:gd name="connsiteX34" fmla="*/ 214685 w 1701579"/>
              <a:gd name="connsiteY34" fmla="*/ 1963973 h 3109424"/>
              <a:gd name="connsiteX35" fmla="*/ 238539 w 1701579"/>
              <a:gd name="connsiteY35" fmla="*/ 1971924 h 3109424"/>
              <a:gd name="connsiteX36" fmla="*/ 262393 w 1701579"/>
              <a:gd name="connsiteY36" fmla="*/ 1987827 h 3109424"/>
              <a:gd name="connsiteX37" fmla="*/ 333954 w 1701579"/>
              <a:gd name="connsiteY37" fmla="*/ 2011680 h 3109424"/>
              <a:gd name="connsiteX38" fmla="*/ 365760 w 1701579"/>
              <a:gd name="connsiteY38" fmla="*/ 2059388 h 3109424"/>
              <a:gd name="connsiteX39" fmla="*/ 389614 w 1701579"/>
              <a:gd name="connsiteY39" fmla="*/ 2202512 h 3109424"/>
              <a:gd name="connsiteX40" fmla="*/ 397565 w 1701579"/>
              <a:gd name="connsiteY40" fmla="*/ 2226366 h 3109424"/>
              <a:gd name="connsiteX41" fmla="*/ 421419 w 1701579"/>
              <a:gd name="connsiteY41" fmla="*/ 2250220 h 3109424"/>
              <a:gd name="connsiteX42" fmla="*/ 445273 w 1701579"/>
              <a:gd name="connsiteY42" fmla="*/ 2297927 h 3109424"/>
              <a:gd name="connsiteX43" fmla="*/ 453224 w 1701579"/>
              <a:gd name="connsiteY43" fmla="*/ 2329733 h 3109424"/>
              <a:gd name="connsiteX44" fmla="*/ 461175 w 1701579"/>
              <a:gd name="connsiteY44" fmla="*/ 2353587 h 3109424"/>
              <a:gd name="connsiteX45" fmla="*/ 469127 w 1701579"/>
              <a:gd name="connsiteY45" fmla="*/ 2385392 h 3109424"/>
              <a:gd name="connsiteX46" fmla="*/ 477078 w 1701579"/>
              <a:gd name="connsiteY46" fmla="*/ 2409246 h 3109424"/>
              <a:gd name="connsiteX47" fmla="*/ 500932 w 1701579"/>
              <a:gd name="connsiteY47" fmla="*/ 2425148 h 3109424"/>
              <a:gd name="connsiteX48" fmla="*/ 516834 w 1701579"/>
              <a:gd name="connsiteY48" fmla="*/ 2449002 h 3109424"/>
              <a:gd name="connsiteX49" fmla="*/ 532737 w 1701579"/>
              <a:gd name="connsiteY49" fmla="*/ 2504661 h 3109424"/>
              <a:gd name="connsiteX50" fmla="*/ 548640 w 1701579"/>
              <a:gd name="connsiteY50" fmla="*/ 2528515 h 3109424"/>
              <a:gd name="connsiteX51" fmla="*/ 580445 w 1701579"/>
              <a:gd name="connsiteY51" fmla="*/ 2536467 h 3109424"/>
              <a:gd name="connsiteX52" fmla="*/ 652007 w 1701579"/>
              <a:gd name="connsiteY52" fmla="*/ 2544418 h 3109424"/>
              <a:gd name="connsiteX53" fmla="*/ 683812 w 1701579"/>
              <a:gd name="connsiteY53" fmla="*/ 2600077 h 3109424"/>
              <a:gd name="connsiteX54" fmla="*/ 715617 w 1701579"/>
              <a:gd name="connsiteY54" fmla="*/ 2631882 h 3109424"/>
              <a:gd name="connsiteX55" fmla="*/ 723568 w 1701579"/>
              <a:gd name="connsiteY55" fmla="*/ 2655736 h 3109424"/>
              <a:gd name="connsiteX56" fmla="*/ 731520 w 1701579"/>
              <a:gd name="connsiteY56" fmla="*/ 2687541 h 3109424"/>
              <a:gd name="connsiteX57" fmla="*/ 803081 w 1701579"/>
              <a:gd name="connsiteY57" fmla="*/ 2719347 h 3109424"/>
              <a:gd name="connsiteX58" fmla="*/ 850789 w 1701579"/>
              <a:gd name="connsiteY58" fmla="*/ 2751152 h 3109424"/>
              <a:gd name="connsiteX59" fmla="*/ 874643 w 1701579"/>
              <a:gd name="connsiteY59" fmla="*/ 2767054 h 3109424"/>
              <a:gd name="connsiteX60" fmla="*/ 890546 w 1701579"/>
              <a:gd name="connsiteY60" fmla="*/ 2798860 h 3109424"/>
              <a:gd name="connsiteX61" fmla="*/ 898497 w 1701579"/>
              <a:gd name="connsiteY61" fmla="*/ 2822713 h 3109424"/>
              <a:gd name="connsiteX62" fmla="*/ 946205 w 1701579"/>
              <a:gd name="connsiteY62" fmla="*/ 2846567 h 3109424"/>
              <a:gd name="connsiteX63" fmla="*/ 962107 w 1701579"/>
              <a:gd name="connsiteY63" fmla="*/ 2870421 h 3109424"/>
              <a:gd name="connsiteX64" fmla="*/ 1009815 w 1701579"/>
              <a:gd name="connsiteY64" fmla="*/ 2886324 h 3109424"/>
              <a:gd name="connsiteX65" fmla="*/ 1097280 w 1701579"/>
              <a:gd name="connsiteY65" fmla="*/ 2910178 h 3109424"/>
              <a:gd name="connsiteX66" fmla="*/ 1160890 w 1701579"/>
              <a:gd name="connsiteY66" fmla="*/ 2941983 h 3109424"/>
              <a:gd name="connsiteX67" fmla="*/ 1168841 w 1701579"/>
              <a:gd name="connsiteY67" fmla="*/ 2965837 h 3109424"/>
              <a:gd name="connsiteX68" fmla="*/ 1192695 w 1701579"/>
              <a:gd name="connsiteY68" fmla="*/ 2973788 h 3109424"/>
              <a:gd name="connsiteX69" fmla="*/ 1232452 w 1701579"/>
              <a:gd name="connsiteY69" fmla="*/ 2989691 h 3109424"/>
              <a:gd name="connsiteX70" fmla="*/ 1256306 w 1701579"/>
              <a:gd name="connsiteY70" fmla="*/ 3005593 h 3109424"/>
              <a:gd name="connsiteX71" fmla="*/ 1280160 w 1701579"/>
              <a:gd name="connsiteY71" fmla="*/ 3013545 h 3109424"/>
              <a:gd name="connsiteX72" fmla="*/ 1304014 w 1701579"/>
              <a:gd name="connsiteY72" fmla="*/ 3029447 h 3109424"/>
              <a:gd name="connsiteX73" fmla="*/ 1423283 w 1701579"/>
              <a:gd name="connsiteY73" fmla="*/ 3045350 h 3109424"/>
              <a:gd name="connsiteX74" fmla="*/ 1558455 w 1701579"/>
              <a:gd name="connsiteY74" fmla="*/ 3053301 h 3109424"/>
              <a:gd name="connsiteX75" fmla="*/ 1637968 w 1701579"/>
              <a:gd name="connsiteY75" fmla="*/ 3077155 h 3109424"/>
              <a:gd name="connsiteX76" fmla="*/ 1645920 w 1701579"/>
              <a:gd name="connsiteY76" fmla="*/ 3101009 h 3109424"/>
              <a:gd name="connsiteX77" fmla="*/ 1701579 w 1701579"/>
              <a:gd name="connsiteY77" fmla="*/ 3108960 h 310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701579" h="3109424">
                <a:moveTo>
                  <a:pt x="0" y="0"/>
                </a:moveTo>
                <a:cubicBezTo>
                  <a:pt x="21457" y="77248"/>
                  <a:pt x="22752" y="117341"/>
                  <a:pt x="55659" y="174929"/>
                </a:cubicBezTo>
                <a:cubicBezTo>
                  <a:pt x="60400" y="183226"/>
                  <a:pt x="66260" y="190832"/>
                  <a:pt x="71561" y="198783"/>
                </a:cubicBezTo>
                <a:cubicBezTo>
                  <a:pt x="74301" y="220704"/>
                  <a:pt x="75208" y="261735"/>
                  <a:pt x="87464" y="286247"/>
                </a:cubicBezTo>
                <a:cubicBezTo>
                  <a:pt x="91738" y="294794"/>
                  <a:pt x="98066" y="302150"/>
                  <a:pt x="103367" y="310101"/>
                </a:cubicBezTo>
                <a:cubicBezTo>
                  <a:pt x="106017" y="318052"/>
                  <a:pt x="107570" y="326458"/>
                  <a:pt x="111318" y="333955"/>
                </a:cubicBezTo>
                <a:cubicBezTo>
                  <a:pt x="115592" y="342502"/>
                  <a:pt x="123866" y="348861"/>
                  <a:pt x="127221" y="357809"/>
                </a:cubicBezTo>
                <a:cubicBezTo>
                  <a:pt x="136869" y="383536"/>
                  <a:pt x="129679" y="407976"/>
                  <a:pt x="151074" y="429371"/>
                </a:cubicBezTo>
                <a:cubicBezTo>
                  <a:pt x="159456" y="437752"/>
                  <a:pt x="172278" y="439972"/>
                  <a:pt x="182880" y="445273"/>
                </a:cubicBezTo>
                <a:cubicBezTo>
                  <a:pt x="188181" y="453224"/>
                  <a:pt x="194508" y="460580"/>
                  <a:pt x="198782" y="469127"/>
                </a:cubicBezTo>
                <a:cubicBezTo>
                  <a:pt x="222035" y="515634"/>
                  <a:pt x="201694" y="593209"/>
                  <a:pt x="198782" y="628153"/>
                </a:cubicBezTo>
                <a:cubicBezTo>
                  <a:pt x="197226" y="646830"/>
                  <a:pt x="193481" y="665260"/>
                  <a:pt x="190831" y="683813"/>
                </a:cubicBezTo>
                <a:cubicBezTo>
                  <a:pt x="193906" y="711493"/>
                  <a:pt x="195890" y="774890"/>
                  <a:pt x="214685" y="803082"/>
                </a:cubicBezTo>
                <a:cubicBezTo>
                  <a:pt x="225287" y="818985"/>
                  <a:pt x="230587" y="840188"/>
                  <a:pt x="246490" y="850790"/>
                </a:cubicBezTo>
                <a:lnTo>
                  <a:pt x="270344" y="866693"/>
                </a:lnTo>
                <a:cubicBezTo>
                  <a:pt x="272994" y="874644"/>
                  <a:pt x="278295" y="882166"/>
                  <a:pt x="278295" y="890547"/>
                </a:cubicBezTo>
                <a:cubicBezTo>
                  <a:pt x="278295" y="992652"/>
                  <a:pt x="281154" y="977386"/>
                  <a:pt x="262393" y="1033670"/>
                </a:cubicBezTo>
                <a:cubicBezTo>
                  <a:pt x="259742" y="1102581"/>
                  <a:pt x="259028" y="1171594"/>
                  <a:pt x="254441" y="1240404"/>
                </a:cubicBezTo>
                <a:cubicBezTo>
                  <a:pt x="253714" y="1251308"/>
                  <a:pt x="248286" y="1261430"/>
                  <a:pt x="246490" y="1272209"/>
                </a:cubicBezTo>
                <a:cubicBezTo>
                  <a:pt x="242977" y="1293287"/>
                  <a:pt x="242052" y="1314742"/>
                  <a:pt x="238539" y="1335820"/>
                </a:cubicBezTo>
                <a:cubicBezTo>
                  <a:pt x="232231" y="1373665"/>
                  <a:pt x="225283" y="1372938"/>
                  <a:pt x="214685" y="1415333"/>
                </a:cubicBezTo>
                <a:cubicBezTo>
                  <a:pt x="212035" y="1425935"/>
                  <a:pt x="208689" y="1436386"/>
                  <a:pt x="206734" y="1447138"/>
                </a:cubicBezTo>
                <a:cubicBezTo>
                  <a:pt x="203381" y="1465577"/>
                  <a:pt x="206394" y="1485671"/>
                  <a:pt x="198782" y="1502797"/>
                </a:cubicBezTo>
                <a:cubicBezTo>
                  <a:pt x="194901" y="1511530"/>
                  <a:pt x="182879" y="1513399"/>
                  <a:pt x="174928" y="1518700"/>
                </a:cubicBezTo>
                <a:cubicBezTo>
                  <a:pt x="132524" y="1582306"/>
                  <a:pt x="188179" y="1505449"/>
                  <a:pt x="135172" y="1558456"/>
                </a:cubicBezTo>
                <a:cubicBezTo>
                  <a:pt x="128415" y="1565213"/>
                  <a:pt x="124570" y="1574359"/>
                  <a:pt x="119269" y="1582310"/>
                </a:cubicBezTo>
                <a:cubicBezTo>
                  <a:pt x="100345" y="1639084"/>
                  <a:pt x="112665" y="1616071"/>
                  <a:pt x="87464" y="1653872"/>
                </a:cubicBezTo>
                <a:cubicBezTo>
                  <a:pt x="104695" y="1791724"/>
                  <a:pt x="79942" y="1670741"/>
                  <a:pt x="111318" y="1741336"/>
                </a:cubicBezTo>
                <a:cubicBezTo>
                  <a:pt x="118126" y="1756654"/>
                  <a:pt x="121920" y="1773141"/>
                  <a:pt x="127221" y="1789044"/>
                </a:cubicBezTo>
                <a:cubicBezTo>
                  <a:pt x="129871" y="1796995"/>
                  <a:pt x="129245" y="1806971"/>
                  <a:pt x="135172" y="1812898"/>
                </a:cubicBezTo>
                <a:lnTo>
                  <a:pt x="159026" y="1836752"/>
                </a:lnTo>
                <a:cubicBezTo>
                  <a:pt x="183869" y="1936127"/>
                  <a:pt x="152125" y="1812602"/>
                  <a:pt x="174928" y="1892411"/>
                </a:cubicBezTo>
                <a:cubicBezTo>
                  <a:pt x="177930" y="1902919"/>
                  <a:pt x="176818" y="1915123"/>
                  <a:pt x="182880" y="1924216"/>
                </a:cubicBezTo>
                <a:cubicBezTo>
                  <a:pt x="188181" y="1932167"/>
                  <a:pt x="198783" y="1934818"/>
                  <a:pt x="206734" y="1940119"/>
                </a:cubicBezTo>
                <a:cubicBezTo>
                  <a:pt x="209384" y="1948070"/>
                  <a:pt x="208758" y="1958046"/>
                  <a:pt x="214685" y="1963973"/>
                </a:cubicBezTo>
                <a:cubicBezTo>
                  <a:pt x="220612" y="1969900"/>
                  <a:pt x="231042" y="1968176"/>
                  <a:pt x="238539" y="1971924"/>
                </a:cubicBezTo>
                <a:cubicBezTo>
                  <a:pt x="247086" y="1976198"/>
                  <a:pt x="253572" y="1984151"/>
                  <a:pt x="262393" y="1987827"/>
                </a:cubicBezTo>
                <a:cubicBezTo>
                  <a:pt x="285603" y="1997498"/>
                  <a:pt x="333954" y="2011680"/>
                  <a:pt x="333954" y="2011680"/>
                </a:cubicBezTo>
                <a:cubicBezTo>
                  <a:pt x="344556" y="2027583"/>
                  <a:pt x="363858" y="2040370"/>
                  <a:pt x="365760" y="2059388"/>
                </a:cubicBezTo>
                <a:cubicBezTo>
                  <a:pt x="371993" y="2121721"/>
                  <a:pt x="370445" y="2145002"/>
                  <a:pt x="389614" y="2202512"/>
                </a:cubicBezTo>
                <a:cubicBezTo>
                  <a:pt x="392264" y="2210463"/>
                  <a:pt x="392916" y="2219392"/>
                  <a:pt x="397565" y="2226366"/>
                </a:cubicBezTo>
                <a:cubicBezTo>
                  <a:pt x="403802" y="2235722"/>
                  <a:pt x="414220" y="2241581"/>
                  <a:pt x="421419" y="2250220"/>
                </a:cubicBezTo>
                <a:cubicBezTo>
                  <a:pt x="436568" y="2268399"/>
                  <a:pt x="439037" y="2276101"/>
                  <a:pt x="445273" y="2297927"/>
                </a:cubicBezTo>
                <a:cubicBezTo>
                  <a:pt x="448275" y="2308435"/>
                  <a:pt x="450222" y="2319225"/>
                  <a:pt x="453224" y="2329733"/>
                </a:cubicBezTo>
                <a:cubicBezTo>
                  <a:pt x="455526" y="2337792"/>
                  <a:pt x="458872" y="2345528"/>
                  <a:pt x="461175" y="2353587"/>
                </a:cubicBezTo>
                <a:cubicBezTo>
                  <a:pt x="464177" y="2364095"/>
                  <a:pt x="466125" y="2374884"/>
                  <a:pt x="469127" y="2385392"/>
                </a:cubicBezTo>
                <a:cubicBezTo>
                  <a:pt x="471430" y="2393451"/>
                  <a:pt x="471842" y="2402701"/>
                  <a:pt x="477078" y="2409246"/>
                </a:cubicBezTo>
                <a:cubicBezTo>
                  <a:pt x="483048" y="2416708"/>
                  <a:pt x="492981" y="2419847"/>
                  <a:pt x="500932" y="2425148"/>
                </a:cubicBezTo>
                <a:cubicBezTo>
                  <a:pt x="506233" y="2433099"/>
                  <a:pt x="513070" y="2440218"/>
                  <a:pt x="516834" y="2449002"/>
                </a:cubicBezTo>
                <a:cubicBezTo>
                  <a:pt x="532110" y="2484647"/>
                  <a:pt x="517272" y="2473731"/>
                  <a:pt x="532737" y="2504661"/>
                </a:cubicBezTo>
                <a:cubicBezTo>
                  <a:pt x="537011" y="2513208"/>
                  <a:pt x="540689" y="2523214"/>
                  <a:pt x="548640" y="2528515"/>
                </a:cubicBezTo>
                <a:cubicBezTo>
                  <a:pt x="557733" y="2534577"/>
                  <a:pt x="569644" y="2534805"/>
                  <a:pt x="580445" y="2536467"/>
                </a:cubicBezTo>
                <a:cubicBezTo>
                  <a:pt x="604167" y="2540117"/>
                  <a:pt x="628153" y="2541768"/>
                  <a:pt x="652007" y="2544418"/>
                </a:cubicBezTo>
                <a:cubicBezTo>
                  <a:pt x="668823" y="2611685"/>
                  <a:pt x="645915" y="2543230"/>
                  <a:pt x="683812" y="2600077"/>
                </a:cubicBezTo>
                <a:cubicBezTo>
                  <a:pt x="708044" y="2636426"/>
                  <a:pt x="670181" y="2616737"/>
                  <a:pt x="715617" y="2631882"/>
                </a:cubicBezTo>
                <a:cubicBezTo>
                  <a:pt x="718267" y="2639833"/>
                  <a:pt x="721265" y="2647677"/>
                  <a:pt x="723568" y="2655736"/>
                </a:cubicBezTo>
                <a:cubicBezTo>
                  <a:pt x="726570" y="2666244"/>
                  <a:pt x="725458" y="2678448"/>
                  <a:pt x="731520" y="2687541"/>
                </a:cubicBezTo>
                <a:cubicBezTo>
                  <a:pt x="744467" y="2706961"/>
                  <a:pt x="789904" y="2710563"/>
                  <a:pt x="803081" y="2719347"/>
                </a:cubicBezTo>
                <a:lnTo>
                  <a:pt x="850789" y="2751152"/>
                </a:lnTo>
                <a:lnTo>
                  <a:pt x="874643" y="2767054"/>
                </a:lnTo>
                <a:cubicBezTo>
                  <a:pt x="879944" y="2777656"/>
                  <a:pt x="885877" y="2787965"/>
                  <a:pt x="890546" y="2798860"/>
                </a:cubicBezTo>
                <a:cubicBezTo>
                  <a:pt x="893847" y="2806563"/>
                  <a:pt x="893261" y="2816168"/>
                  <a:pt x="898497" y="2822713"/>
                </a:cubicBezTo>
                <a:cubicBezTo>
                  <a:pt x="909708" y="2836727"/>
                  <a:pt x="930490" y="2841329"/>
                  <a:pt x="946205" y="2846567"/>
                </a:cubicBezTo>
                <a:cubicBezTo>
                  <a:pt x="951506" y="2854518"/>
                  <a:pt x="954003" y="2865356"/>
                  <a:pt x="962107" y="2870421"/>
                </a:cubicBezTo>
                <a:cubicBezTo>
                  <a:pt x="976322" y="2879305"/>
                  <a:pt x="993378" y="2883037"/>
                  <a:pt x="1009815" y="2886324"/>
                </a:cubicBezTo>
                <a:cubicBezTo>
                  <a:pt x="1038900" y="2892141"/>
                  <a:pt x="1070376" y="2896726"/>
                  <a:pt x="1097280" y="2910178"/>
                </a:cubicBezTo>
                <a:lnTo>
                  <a:pt x="1160890" y="2941983"/>
                </a:lnTo>
                <a:cubicBezTo>
                  <a:pt x="1163540" y="2949934"/>
                  <a:pt x="1162914" y="2959910"/>
                  <a:pt x="1168841" y="2965837"/>
                </a:cubicBezTo>
                <a:cubicBezTo>
                  <a:pt x="1174768" y="2971764"/>
                  <a:pt x="1184847" y="2970845"/>
                  <a:pt x="1192695" y="2973788"/>
                </a:cubicBezTo>
                <a:cubicBezTo>
                  <a:pt x="1206059" y="2978800"/>
                  <a:pt x="1219686" y="2983308"/>
                  <a:pt x="1232452" y="2989691"/>
                </a:cubicBezTo>
                <a:cubicBezTo>
                  <a:pt x="1240999" y="2993965"/>
                  <a:pt x="1247759" y="3001319"/>
                  <a:pt x="1256306" y="3005593"/>
                </a:cubicBezTo>
                <a:cubicBezTo>
                  <a:pt x="1263803" y="3009341"/>
                  <a:pt x="1272663" y="3009797"/>
                  <a:pt x="1280160" y="3013545"/>
                </a:cubicBezTo>
                <a:cubicBezTo>
                  <a:pt x="1288707" y="3017819"/>
                  <a:pt x="1295230" y="3025683"/>
                  <a:pt x="1304014" y="3029447"/>
                </a:cubicBezTo>
                <a:cubicBezTo>
                  <a:pt x="1332118" y="3041492"/>
                  <a:pt x="1410931" y="3044468"/>
                  <a:pt x="1423283" y="3045350"/>
                </a:cubicBezTo>
                <a:cubicBezTo>
                  <a:pt x="1468304" y="3048566"/>
                  <a:pt x="1513398" y="3050651"/>
                  <a:pt x="1558455" y="3053301"/>
                </a:cubicBezTo>
                <a:cubicBezTo>
                  <a:pt x="1616530" y="3072660"/>
                  <a:pt x="1589901" y="3065139"/>
                  <a:pt x="1637968" y="3077155"/>
                </a:cubicBezTo>
                <a:cubicBezTo>
                  <a:pt x="1640619" y="3085106"/>
                  <a:pt x="1639993" y="3095082"/>
                  <a:pt x="1645920" y="3101009"/>
                </a:cubicBezTo>
                <a:cubicBezTo>
                  <a:pt x="1657224" y="3112312"/>
                  <a:pt x="1689989" y="3108960"/>
                  <a:pt x="1701579" y="310896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1" name="Freeform 100"/>
          <p:cNvSpPr/>
          <p:nvPr/>
        </p:nvSpPr>
        <p:spPr>
          <a:xfrm>
            <a:off x="4647732" y="2444125"/>
            <a:ext cx="774937" cy="959205"/>
          </a:xfrm>
          <a:custGeom>
            <a:avLst/>
            <a:gdLst>
              <a:gd name="connsiteX0" fmla="*/ 0 w 2441050"/>
              <a:gd name="connsiteY0" fmla="*/ 0 h 3021495"/>
              <a:gd name="connsiteX1" fmla="*/ 15902 w 2441050"/>
              <a:gd name="connsiteY1" fmla="*/ 103367 h 3021495"/>
              <a:gd name="connsiteX2" fmla="*/ 31805 w 2441050"/>
              <a:gd name="connsiteY2" fmla="*/ 127220 h 3021495"/>
              <a:gd name="connsiteX3" fmla="*/ 55659 w 2441050"/>
              <a:gd name="connsiteY3" fmla="*/ 135172 h 3021495"/>
              <a:gd name="connsiteX4" fmla="*/ 190831 w 2441050"/>
              <a:gd name="connsiteY4" fmla="*/ 143123 h 3021495"/>
              <a:gd name="connsiteX5" fmla="*/ 230588 w 2441050"/>
              <a:gd name="connsiteY5" fmla="*/ 174928 h 3021495"/>
              <a:gd name="connsiteX6" fmla="*/ 246490 w 2441050"/>
              <a:gd name="connsiteY6" fmla="*/ 198782 h 3021495"/>
              <a:gd name="connsiteX7" fmla="*/ 294198 w 2441050"/>
              <a:gd name="connsiteY7" fmla="*/ 214685 h 3021495"/>
              <a:gd name="connsiteX8" fmla="*/ 318052 w 2441050"/>
              <a:gd name="connsiteY8" fmla="*/ 222636 h 3021495"/>
              <a:gd name="connsiteX9" fmla="*/ 373711 w 2441050"/>
              <a:gd name="connsiteY9" fmla="*/ 238539 h 3021495"/>
              <a:gd name="connsiteX10" fmla="*/ 397565 w 2441050"/>
              <a:gd name="connsiteY10" fmla="*/ 254441 h 3021495"/>
              <a:gd name="connsiteX11" fmla="*/ 405516 w 2441050"/>
              <a:gd name="connsiteY11" fmla="*/ 278295 h 3021495"/>
              <a:gd name="connsiteX12" fmla="*/ 389614 w 2441050"/>
              <a:gd name="connsiteY12" fmla="*/ 341906 h 3021495"/>
              <a:gd name="connsiteX13" fmla="*/ 397565 w 2441050"/>
              <a:gd name="connsiteY13" fmla="*/ 405516 h 3021495"/>
              <a:gd name="connsiteX14" fmla="*/ 421419 w 2441050"/>
              <a:gd name="connsiteY14" fmla="*/ 429370 h 3021495"/>
              <a:gd name="connsiteX15" fmla="*/ 437322 w 2441050"/>
              <a:gd name="connsiteY15" fmla="*/ 477078 h 3021495"/>
              <a:gd name="connsiteX16" fmla="*/ 445273 w 2441050"/>
              <a:gd name="connsiteY16" fmla="*/ 500932 h 3021495"/>
              <a:gd name="connsiteX17" fmla="*/ 477078 w 2441050"/>
              <a:gd name="connsiteY17" fmla="*/ 548640 h 3021495"/>
              <a:gd name="connsiteX18" fmla="*/ 485029 w 2441050"/>
              <a:gd name="connsiteY18" fmla="*/ 572493 h 3021495"/>
              <a:gd name="connsiteX19" fmla="*/ 508883 w 2441050"/>
              <a:gd name="connsiteY19" fmla="*/ 580445 h 3021495"/>
              <a:gd name="connsiteX20" fmla="*/ 540688 w 2441050"/>
              <a:gd name="connsiteY20" fmla="*/ 604299 h 3021495"/>
              <a:gd name="connsiteX21" fmla="*/ 524786 w 2441050"/>
              <a:gd name="connsiteY21" fmla="*/ 723568 h 3021495"/>
              <a:gd name="connsiteX22" fmla="*/ 508883 w 2441050"/>
              <a:gd name="connsiteY22" fmla="*/ 747422 h 3021495"/>
              <a:gd name="connsiteX23" fmla="*/ 500932 w 2441050"/>
              <a:gd name="connsiteY23" fmla="*/ 771276 h 3021495"/>
              <a:gd name="connsiteX24" fmla="*/ 477078 w 2441050"/>
              <a:gd name="connsiteY24" fmla="*/ 787179 h 3021495"/>
              <a:gd name="connsiteX25" fmla="*/ 469127 w 2441050"/>
              <a:gd name="connsiteY25" fmla="*/ 834887 h 3021495"/>
              <a:gd name="connsiteX26" fmla="*/ 477078 w 2441050"/>
              <a:gd name="connsiteY26" fmla="*/ 914400 h 3021495"/>
              <a:gd name="connsiteX27" fmla="*/ 492981 w 2441050"/>
              <a:gd name="connsiteY27" fmla="*/ 938253 h 3021495"/>
              <a:gd name="connsiteX28" fmla="*/ 500932 w 2441050"/>
              <a:gd name="connsiteY28" fmla="*/ 1041620 h 3021495"/>
              <a:gd name="connsiteX29" fmla="*/ 516835 w 2441050"/>
              <a:gd name="connsiteY29" fmla="*/ 1113182 h 3021495"/>
              <a:gd name="connsiteX30" fmla="*/ 508883 w 2441050"/>
              <a:gd name="connsiteY30" fmla="*/ 1216549 h 3021495"/>
              <a:gd name="connsiteX31" fmla="*/ 516835 w 2441050"/>
              <a:gd name="connsiteY31" fmla="*/ 1439186 h 3021495"/>
              <a:gd name="connsiteX32" fmla="*/ 644055 w 2441050"/>
              <a:gd name="connsiteY32" fmla="*/ 1447137 h 3021495"/>
              <a:gd name="connsiteX33" fmla="*/ 691763 w 2441050"/>
              <a:gd name="connsiteY33" fmla="*/ 1463040 h 3021495"/>
              <a:gd name="connsiteX34" fmla="*/ 747422 w 2441050"/>
              <a:gd name="connsiteY34" fmla="*/ 1502796 h 3021495"/>
              <a:gd name="connsiteX35" fmla="*/ 763325 w 2441050"/>
              <a:gd name="connsiteY35" fmla="*/ 1526650 h 3021495"/>
              <a:gd name="connsiteX36" fmla="*/ 771276 w 2441050"/>
              <a:gd name="connsiteY36" fmla="*/ 1669773 h 3021495"/>
              <a:gd name="connsiteX37" fmla="*/ 850789 w 2441050"/>
              <a:gd name="connsiteY37" fmla="*/ 1677725 h 3021495"/>
              <a:gd name="connsiteX38" fmla="*/ 874643 w 2441050"/>
              <a:gd name="connsiteY38" fmla="*/ 1701579 h 3021495"/>
              <a:gd name="connsiteX39" fmla="*/ 898497 w 2441050"/>
              <a:gd name="connsiteY39" fmla="*/ 1709530 h 3021495"/>
              <a:gd name="connsiteX40" fmla="*/ 993913 w 2441050"/>
              <a:gd name="connsiteY40" fmla="*/ 1717481 h 3021495"/>
              <a:gd name="connsiteX41" fmla="*/ 1001864 w 2441050"/>
              <a:gd name="connsiteY41" fmla="*/ 1741335 h 3021495"/>
              <a:gd name="connsiteX42" fmla="*/ 1025718 w 2441050"/>
              <a:gd name="connsiteY42" fmla="*/ 1749287 h 3021495"/>
              <a:gd name="connsiteX43" fmla="*/ 1041621 w 2441050"/>
              <a:gd name="connsiteY43" fmla="*/ 1876507 h 3021495"/>
              <a:gd name="connsiteX44" fmla="*/ 1057523 w 2441050"/>
              <a:gd name="connsiteY44" fmla="*/ 1900361 h 3021495"/>
              <a:gd name="connsiteX45" fmla="*/ 1089328 w 2441050"/>
              <a:gd name="connsiteY45" fmla="*/ 1948069 h 3021495"/>
              <a:gd name="connsiteX46" fmla="*/ 1097280 w 2441050"/>
              <a:gd name="connsiteY46" fmla="*/ 1971923 h 3021495"/>
              <a:gd name="connsiteX47" fmla="*/ 1113182 w 2441050"/>
              <a:gd name="connsiteY47" fmla="*/ 1995777 h 3021495"/>
              <a:gd name="connsiteX48" fmla="*/ 1129085 w 2441050"/>
              <a:gd name="connsiteY48" fmla="*/ 2043485 h 3021495"/>
              <a:gd name="connsiteX49" fmla="*/ 1176793 w 2441050"/>
              <a:gd name="connsiteY49" fmla="*/ 2075290 h 3021495"/>
              <a:gd name="connsiteX50" fmla="*/ 1192695 w 2441050"/>
              <a:gd name="connsiteY50" fmla="*/ 2099144 h 3021495"/>
              <a:gd name="connsiteX51" fmla="*/ 1240403 w 2441050"/>
              <a:gd name="connsiteY51" fmla="*/ 2115047 h 3021495"/>
              <a:gd name="connsiteX52" fmla="*/ 1256306 w 2441050"/>
              <a:gd name="connsiteY52" fmla="*/ 2138900 h 3021495"/>
              <a:gd name="connsiteX53" fmla="*/ 1304014 w 2441050"/>
              <a:gd name="connsiteY53" fmla="*/ 2162754 h 3021495"/>
              <a:gd name="connsiteX54" fmla="*/ 1335819 w 2441050"/>
              <a:gd name="connsiteY54" fmla="*/ 2178657 h 3021495"/>
              <a:gd name="connsiteX55" fmla="*/ 1351722 w 2441050"/>
              <a:gd name="connsiteY55" fmla="*/ 2202511 h 3021495"/>
              <a:gd name="connsiteX56" fmla="*/ 1399429 w 2441050"/>
              <a:gd name="connsiteY56" fmla="*/ 2226365 h 3021495"/>
              <a:gd name="connsiteX57" fmla="*/ 1407381 w 2441050"/>
              <a:gd name="connsiteY57" fmla="*/ 2250219 h 3021495"/>
              <a:gd name="connsiteX58" fmla="*/ 1447137 w 2441050"/>
              <a:gd name="connsiteY58" fmla="*/ 2289975 h 3021495"/>
              <a:gd name="connsiteX59" fmla="*/ 1502796 w 2441050"/>
              <a:gd name="connsiteY59" fmla="*/ 2297927 h 3021495"/>
              <a:gd name="connsiteX60" fmla="*/ 1510748 w 2441050"/>
              <a:gd name="connsiteY60" fmla="*/ 2321780 h 3021495"/>
              <a:gd name="connsiteX61" fmla="*/ 1534602 w 2441050"/>
              <a:gd name="connsiteY61" fmla="*/ 2337683 h 3021495"/>
              <a:gd name="connsiteX62" fmla="*/ 1677725 w 2441050"/>
              <a:gd name="connsiteY62" fmla="*/ 2353586 h 3021495"/>
              <a:gd name="connsiteX63" fmla="*/ 1749287 w 2441050"/>
              <a:gd name="connsiteY63" fmla="*/ 2377440 h 3021495"/>
              <a:gd name="connsiteX64" fmla="*/ 1773141 w 2441050"/>
              <a:gd name="connsiteY64" fmla="*/ 2385391 h 3021495"/>
              <a:gd name="connsiteX65" fmla="*/ 1781092 w 2441050"/>
              <a:gd name="connsiteY65" fmla="*/ 2409245 h 3021495"/>
              <a:gd name="connsiteX66" fmla="*/ 1804946 w 2441050"/>
              <a:gd name="connsiteY66" fmla="*/ 2417196 h 3021495"/>
              <a:gd name="connsiteX67" fmla="*/ 1852654 w 2441050"/>
              <a:gd name="connsiteY67" fmla="*/ 2425147 h 3021495"/>
              <a:gd name="connsiteX68" fmla="*/ 1900362 w 2441050"/>
              <a:gd name="connsiteY68" fmla="*/ 2441050 h 3021495"/>
              <a:gd name="connsiteX69" fmla="*/ 2107095 w 2441050"/>
              <a:gd name="connsiteY69" fmla="*/ 2456953 h 3021495"/>
              <a:gd name="connsiteX70" fmla="*/ 2130949 w 2441050"/>
              <a:gd name="connsiteY70" fmla="*/ 2464904 h 3021495"/>
              <a:gd name="connsiteX71" fmla="*/ 2178657 w 2441050"/>
              <a:gd name="connsiteY71" fmla="*/ 2472855 h 3021495"/>
              <a:gd name="connsiteX72" fmla="*/ 2202511 w 2441050"/>
              <a:gd name="connsiteY72" fmla="*/ 2488758 h 3021495"/>
              <a:gd name="connsiteX73" fmla="*/ 2218414 w 2441050"/>
              <a:gd name="connsiteY73" fmla="*/ 2512612 h 3021495"/>
              <a:gd name="connsiteX74" fmla="*/ 2242268 w 2441050"/>
              <a:gd name="connsiteY74" fmla="*/ 2520563 h 3021495"/>
              <a:gd name="connsiteX75" fmla="*/ 2250219 w 2441050"/>
              <a:gd name="connsiteY75" fmla="*/ 2608027 h 3021495"/>
              <a:gd name="connsiteX76" fmla="*/ 2242268 w 2441050"/>
              <a:gd name="connsiteY76" fmla="*/ 2695492 h 3021495"/>
              <a:gd name="connsiteX77" fmla="*/ 2234316 w 2441050"/>
              <a:gd name="connsiteY77" fmla="*/ 2719346 h 3021495"/>
              <a:gd name="connsiteX78" fmla="*/ 2242268 w 2441050"/>
              <a:gd name="connsiteY78" fmla="*/ 2743200 h 3021495"/>
              <a:gd name="connsiteX79" fmla="*/ 2250219 w 2441050"/>
              <a:gd name="connsiteY79" fmla="*/ 2775005 h 3021495"/>
              <a:gd name="connsiteX80" fmla="*/ 2305878 w 2441050"/>
              <a:gd name="connsiteY80" fmla="*/ 2838615 h 3021495"/>
              <a:gd name="connsiteX81" fmla="*/ 2313829 w 2441050"/>
              <a:gd name="connsiteY81" fmla="*/ 2862469 h 3021495"/>
              <a:gd name="connsiteX82" fmla="*/ 2321781 w 2441050"/>
              <a:gd name="connsiteY82" fmla="*/ 2902226 h 3021495"/>
              <a:gd name="connsiteX83" fmla="*/ 2369488 w 2441050"/>
              <a:gd name="connsiteY83" fmla="*/ 2918128 h 3021495"/>
              <a:gd name="connsiteX84" fmla="*/ 2393342 w 2441050"/>
              <a:gd name="connsiteY84" fmla="*/ 2934031 h 3021495"/>
              <a:gd name="connsiteX85" fmla="*/ 2417196 w 2441050"/>
              <a:gd name="connsiteY85" fmla="*/ 2941982 h 3021495"/>
              <a:gd name="connsiteX86" fmla="*/ 2433099 w 2441050"/>
              <a:gd name="connsiteY86" fmla="*/ 2989690 h 3021495"/>
              <a:gd name="connsiteX87" fmla="*/ 2441050 w 2441050"/>
              <a:gd name="connsiteY87" fmla="*/ 3021495 h 302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441050" h="3021495">
                <a:moveTo>
                  <a:pt x="0" y="0"/>
                </a:moveTo>
                <a:cubicBezTo>
                  <a:pt x="5301" y="34456"/>
                  <a:pt x="7447" y="69547"/>
                  <a:pt x="15902" y="103367"/>
                </a:cubicBezTo>
                <a:cubicBezTo>
                  <a:pt x="18220" y="112638"/>
                  <a:pt x="24343" y="121250"/>
                  <a:pt x="31805" y="127220"/>
                </a:cubicBezTo>
                <a:cubicBezTo>
                  <a:pt x="38350" y="132456"/>
                  <a:pt x="47319" y="134338"/>
                  <a:pt x="55659" y="135172"/>
                </a:cubicBezTo>
                <a:cubicBezTo>
                  <a:pt x="100570" y="139663"/>
                  <a:pt x="145774" y="140473"/>
                  <a:pt x="190831" y="143123"/>
                </a:cubicBezTo>
                <a:cubicBezTo>
                  <a:pt x="236409" y="211488"/>
                  <a:pt x="175719" y="131033"/>
                  <a:pt x="230588" y="174928"/>
                </a:cubicBezTo>
                <a:cubicBezTo>
                  <a:pt x="238050" y="180898"/>
                  <a:pt x="238386" y="193717"/>
                  <a:pt x="246490" y="198782"/>
                </a:cubicBezTo>
                <a:cubicBezTo>
                  <a:pt x="260705" y="207666"/>
                  <a:pt x="278295" y="209384"/>
                  <a:pt x="294198" y="214685"/>
                </a:cubicBezTo>
                <a:cubicBezTo>
                  <a:pt x="302149" y="217335"/>
                  <a:pt x="309921" y="220603"/>
                  <a:pt x="318052" y="222636"/>
                </a:cubicBezTo>
                <a:cubicBezTo>
                  <a:pt x="328249" y="225185"/>
                  <a:pt x="362299" y="232833"/>
                  <a:pt x="373711" y="238539"/>
                </a:cubicBezTo>
                <a:cubicBezTo>
                  <a:pt x="382258" y="242813"/>
                  <a:pt x="389614" y="249140"/>
                  <a:pt x="397565" y="254441"/>
                </a:cubicBezTo>
                <a:cubicBezTo>
                  <a:pt x="400215" y="262392"/>
                  <a:pt x="405516" y="269914"/>
                  <a:pt x="405516" y="278295"/>
                </a:cubicBezTo>
                <a:cubicBezTo>
                  <a:pt x="405516" y="297486"/>
                  <a:pt x="395888" y="323082"/>
                  <a:pt x="389614" y="341906"/>
                </a:cubicBezTo>
                <a:cubicBezTo>
                  <a:pt x="392264" y="363109"/>
                  <a:pt x="390263" y="385434"/>
                  <a:pt x="397565" y="405516"/>
                </a:cubicBezTo>
                <a:cubicBezTo>
                  <a:pt x="401408" y="416084"/>
                  <a:pt x="415958" y="419540"/>
                  <a:pt x="421419" y="429370"/>
                </a:cubicBezTo>
                <a:cubicBezTo>
                  <a:pt x="429560" y="444023"/>
                  <a:pt x="432021" y="461175"/>
                  <a:pt x="437322" y="477078"/>
                </a:cubicBezTo>
                <a:cubicBezTo>
                  <a:pt x="439972" y="485029"/>
                  <a:pt x="440624" y="493958"/>
                  <a:pt x="445273" y="500932"/>
                </a:cubicBezTo>
                <a:lnTo>
                  <a:pt x="477078" y="548640"/>
                </a:lnTo>
                <a:cubicBezTo>
                  <a:pt x="479728" y="556591"/>
                  <a:pt x="479103" y="566567"/>
                  <a:pt x="485029" y="572493"/>
                </a:cubicBezTo>
                <a:cubicBezTo>
                  <a:pt x="490956" y="578420"/>
                  <a:pt x="501606" y="576287"/>
                  <a:pt x="508883" y="580445"/>
                </a:cubicBezTo>
                <a:cubicBezTo>
                  <a:pt x="520389" y="587020"/>
                  <a:pt x="530086" y="596348"/>
                  <a:pt x="540688" y="604299"/>
                </a:cubicBezTo>
                <a:cubicBezTo>
                  <a:pt x="539655" y="614633"/>
                  <a:pt x="533769" y="699614"/>
                  <a:pt x="524786" y="723568"/>
                </a:cubicBezTo>
                <a:cubicBezTo>
                  <a:pt x="521431" y="732516"/>
                  <a:pt x="514184" y="739471"/>
                  <a:pt x="508883" y="747422"/>
                </a:cubicBezTo>
                <a:cubicBezTo>
                  <a:pt x="506233" y="755373"/>
                  <a:pt x="506168" y="764731"/>
                  <a:pt x="500932" y="771276"/>
                </a:cubicBezTo>
                <a:cubicBezTo>
                  <a:pt x="494962" y="778738"/>
                  <a:pt x="481352" y="778631"/>
                  <a:pt x="477078" y="787179"/>
                </a:cubicBezTo>
                <a:cubicBezTo>
                  <a:pt x="469868" y="801599"/>
                  <a:pt x="471777" y="818984"/>
                  <a:pt x="469127" y="834887"/>
                </a:cubicBezTo>
                <a:cubicBezTo>
                  <a:pt x="471777" y="861391"/>
                  <a:pt x="471088" y="888446"/>
                  <a:pt x="477078" y="914400"/>
                </a:cubicBezTo>
                <a:cubicBezTo>
                  <a:pt x="479227" y="923711"/>
                  <a:pt x="491220" y="928861"/>
                  <a:pt x="492981" y="938253"/>
                </a:cubicBezTo>
                <a:cubicBezTo>
                  <a:pt x="499350" y="972219"/>
                  <a:pt x="497315" y="1007252"/>
                  <a:pt x="500932" y="1041620"/>
                </a:cubicBezTo>
                <a:cubicBezTo>
                  <a:pt x="505238" y="1082528"/>
                  <a:pt x="506396" y="1081867"/>
                  <a:pt x="516835" y="1113182"/>
                </a:cubicBezTo>
                <a:cubicBezTo>
                  <a:pt x="514184" y="1147638"/>
                  <a:pt x="512921" y="1182228"/>
                  <a:pt x="508883" y="1216549"/>
                </a:cubicBezTo>
                <a:cubicBezTo>
                  <a:pt x="499202" y="1298840"/>
                  <a:pt x="419707" y="1304285"/>
                  <a:pt x="516835" y="1439186"/>
                </a:cubicBezTo>
                <a:cubicBezTo>
                  <a:pt x="541662" y="1473668"/>
                  <a:pt x="601648" y="1444487"/>
                  <a:pt x="644055" y="1447137"/>
                </a:cubicBezTo>
                <a:cubicBezTo>
                  <a:pt x="659958" y="1452438"/>
                  <a:pt x="679910" y="1451187"/>
                  <a:pt x="691763" y="1463040"/>
                </a:cubicBezTo>
                <a:cubicBezTo>
                  <a:pt x="723999" y="1495274"/>
                  <a:pt x="705560" y="1481864"/>
                  <a:pt x="747422" y="1502796"/>
                </a:cubicBezTo>
                <a:cubicBezTo>
                  <a:pt x="752723" y="1510747"/>
                  <a:pt x="761974" y="1517190"/>
                  <a:pt x="763325" y="1526650"/>
                </a:cubicBezTo>
                <a:cubicBezTo>
                  <a:pt x="770082" y="1573951"/>
                  <a:pt x="747336" y="1628422"/>
                  <a:pt x="771276" y="1669773"/>
                </a:cubicBezTo>
                <a:cubicBezTo>
                  <a:pt x="784622" y="1692825"/>
                  <a:pt x="824285" y="1675074"/>
                  <a:pt x="850789" y="1677725"/>
                </a:cubicBezTo>
                <a:cubicBezTo>
                  <a:pt x="858740" y="1685676"/>
                  <a:pt x="865287" y="1695342"/>
                  <a:pt x="874643" y="1701579"/>
                </a:cubicBezTo>
                <a:cubicBezTo>
                  <a:pt x="881617" y="1706228"/>
                  <a:pt x="890189" y="1708422"/>
                  <a:pt x="898497" y="1709530"/>
                </a:cubicBezTo>
                <a:cubicBezTo>
                  <a:pt x="930133" y="1713748"/>
                  <a:pt x="962108" y="1714831"/>
                  <a:pt x="993913" y="1717481"/>
                </a:cubicBezTo>
                <a:cubicBezTo>
                  <a:pt x="996563" y="1725432"/>
                  <a:pt x="995938" y="1735408"/>
                  <a:pt x="1001864" y="1741335"/>
                </a:cubicBezTo>
                <a:cubicBezTo>
                  <a:pt x="1007791" y="1747262"/>
                  <a:pt x="1023415" y="1741228"/>
                  <a:pt x="1025718" y="1749287"/>
                </a:cubicBezTo>
                <a:cubicBezTo>
                  <a:pt x="1036857" y="1788275"/>
                  <a:pt x="1022123" y="1837511"/>
                  <a:pt x="1041621" y="1876507"/>
                </a:cubicBezTo>
                <a:cubicBezTo>
                  <a:pt x="1045895" y="1885054"/>
                  <a:pt x="1052222" y="1892410"/>
                  <a:pt x="1057523" y="1900361"/>
                </a:cubicBezTo>
                <a:cubicBezTo>
                  <a:pt x="1075786" y="1973407"/>
                  <a:pt x="1049393" y="1898151"/>
                  <a:pt x="1089328" y="1948069"/>
                </a:cubicBezTo>
                <a:cubicBezTo>
                  <a:pt x="1094564" y="1954614"/>
                  <a:pt x="1093532" y="1964426"/>
                  <a:pt x="1097280" y="1971923"/>
                </a:cubicBezTo>
                <a:cubicBezTo>
                  <a:pt x="1101554" y="1980470"/>
                  <a:pt x="1109301" y="1987044"/>
                  <a:pt x="1113182" y="1995777"/>
                </a:cubicBezTo>
                <a:cubicBezTo>
                  <a:pt x="1119990" y="2011095"/>
                  <a:pt x="1115137" y="2034187"/>
                  <a:pt x="1129085" y="2043485"/>
                </a:cubicBezTo>
                <a:lnTo>
                  <a:pt x="1176793" y="2075290"/>
                </a:lnTo>
                <a:cubicBezTo>
                  <a:pt x="1182094" y="2083241"/>
                  <a:pt x="1184591" y="2094079"/>
                  <a:pt x="1192695" y="2099144"/>
                </a:cubicBezTo>
                <a:cubicBezTo>
                  <a:pt x="1206910" y="2108028"/>
                  <a:pt x="1240403" y="2115047"/>
                  <a:pt x="1240403" y="2115047"/>
                </a:cubicBezTo>
                <a:cubicBezTo>
                  <a:pt x="1245704" y="2122998"/>
                  <a:pt x="1249549" y="2132143"/>
                  <a:pt x="1256306" y="2138900"/>
                </a:cubicBezTo>
                <a:cubicBezTo>
                  <a:pt x="1275409" y="2158003"/>
                  <a:pt x="1281377" y="2153052"/>
                  <a:pt x="1304014" y="2162754"/>
                </a:cubicBezTo>
                <a:cubicBezTo>
                  <a:pt x="1314909" y="2167423"/>
                  <a:pt x="1325217" y="2173356"/>
                  <a:pt x="1335819" y="2178657"/>
                </a:cubicBezTo>
                <a:cubicBezTo>
                  <a:pt x="1341120" y="2186608"/>
                  <a:pt x="1344965" y="2195754"/>
                  <a:pt x="1351722" y="2202511"/>
                </a:cubicBezTo>
                <a:cubicBezTo>
                  <a:pt x="1367135" y="2217924"/>
                  <a:pt x="1380029" y="2219898"/>
                  <a:pt x="1399429" y="2226365"/>
                </a:cubicBezTo>
                <a:cubicBezTo>
                  <a:pt x="1402080" y="2234316"/>
                  <a:pt x="1403633" y="2242722"/>
                  <a:pt x="1407381" y="2250219"/>
                </a:cubicBezTo>
                <a:cubicBezTo>
                  <a:pt x="1415489" y="2266435"/>
                  <a:pt x="1428426" y="2284362"/>
                  <a:pt x="1447137" y="2289975"/>
                </a:cubicBezTo>
                <a:cubicBezTo>
                  <a:pt x="1465088" y="2295360"/>
                  <a:pt x="1484243" y="2295276"/>
                  <a:pt x="1502796" y="2297927"/>
                </a:cubicBezTo>
                <a:cubicBezTo>
                  <a:pt x="1505447" y="2305878"/>
                  <a:pt x="1505512" y="2315235"/>
                  <a:pt x="1510748" y="2321780"/>
                </a:cubicBezTo>
                <a:cubicBezTo>
                  <a:pt x="1516718" y="2329242"/>
                  <a:pt x="1525818" y="2333919"/>
                  <a:pt x="1534602" y="2337683"/>
                </a:cubicBezTo>
                <a:cubicBezTo>
                  <a:pt x="1568547" y="2352231"/>
                  <a:pt x="1671078" y="2353111"/>
                  <a:pt x="1677725" y="2353586"/>
                </a:cubicBezTo>
                <a:lnTo>
                  <a:pt x="1749287" y="2377440"/>
                </a:lnTo>
                <a:lnTo>
                  <a:pt x="1773141" y="2385391"/>
                </a:lnTo>
                <a:cubicBezTo>
                  <a:pt x="1775791" y="2393342"/>
                  <a:pt x="1775165" y="2403318"/>
                  <a:pt x="1781092" y="2409245"/>
                </a:cubicBezTo>
                <a:cubicBezTo>
                  <a:pt x="1787019" y="2415172"/>
                  <a:pt x="1796764" y="2415378"/>
                  <a:pt x="1804946" y="2417196"/>
                </a:cubicBezTo>
                <a:cubicBezTo>
                  <a:pt x="1820684" y="2420693"/>
                  <a:pt x="1836751" y="2422497"/>
                  <a:pt x="1852654" y="2425147"/>
                </a:cubicBezTo>
                <a:lnTo>
                  <a:pt x="1900362" y="2441050"/>
                </a:lnTo>
                <a:cubicBezTo>
                  <a:pt x="1982100" y="2468296"/>
                  <a:pt x="1915851" y="2448637"/>
                  <a:pt x="2107095" y="2456953"/>
                </a:cubicBezTo>
                <a:cubicBezTo>
                  <a:pt x="2115046" y="2459603"/>
                  <a:pt x="2122767" y="2463086"/>
                  <a:pt x="2130949" y="2464904"/>
                </a:cubicBezTo>
                <a:cubicBezTo>
                  <a:pt x="2146687" y="2468401"/>
                  <a:pt x="2163362" y="2467757"/>
                  <a:pt x="2178657" y="2472855"/>
                </a:cubicBezTo>
                <a:cubicBezTo>
                  <a:pt x="2187723" y="2475877"/>
                  <a:pt x="2194560" y="2483457"/>
                  <a:pt x="2202511" y="2488758"/>
                </a:cubicBezTo>
                <a:cubicBezTo>
                  <a:pt x="2207812" y="2496709"/>
                  <a:pt x="2210952" y="2506642"/>
                  <a:pt x="2218414" y="2512612"/>
                </a:cubicBezTo>
                <a:cubicBezTo>
                  <a:pt x="2224959" y="2517848"/>
                  <a:pt x="2239618" y="2512612"/>
                  <a:pt x="2242268" y="2520563"/>
                </a:cubicBezTo>
                <a:cubicBezTo>
                  <a:pt x="2251526" y="2548336"/>
                  <a:pt x="2247569" y="2578872"/>
                  <a:pt x="2250219" y="2608027"/>
                </a:cubicBezTo>
                <a:cubicBezTo>
                  <a:pt x="2247569" y="2637182"/>
                  <a:pt x="2246408" y="2666511"/>
                  <a:pt x="2242268" y="2695492"/>
                </a:cubicBezTo>
                <a:cubicBezTo>
                  <a:pt x="2241083" y="2703789"/>
                  <a:pt x="2234316" y="2710964"/>
                  <a:pt x="2234316" y="2719346"/>
                </a:cubicBezTo>
                <a:cubicBezTo>
                  <a:pt x="2234316" y="2727728"/>
                  <a:pt x="2239965" y="2735141"/>
                  <a:pt x="2242268" y="2743200"/>
                </a:cubicBezTo>
                <a:cubicBezTo>
                  <a:pt x="2245270" y="2753707"/>
                  <a:pt x="2245332" y="2765231"/>
                  <a:pt x="2250219" y="2775005"/>
                </a:cubicBezTo>
                <a:cubicBezTo>
                  <a:pt x="2273410" y="2821388"/>
                  <a:pt x="2273078" y="2816749"/>
                  <a:pt x="2305878" y="2838615"/>
                </a:cubicBezTo>
                <a:cubicBezTo>
                  <a:pt x="2308528" y="2846566"/>
                  <a:pt x="2311796" y="2854338"/>
                  <a:pt x="2313829" y="2862469"/>
                </a:cubicBezTo>
                <a:cubicBezTo>
                  <a:pt x="2317107" y="2875580"/>
                  <a:pt x="2312225" y="2892670"/>
                  <a:pt x="2321781" y="2902226"/>
                </a:cubicBezTo>
                <a:cubicBezTo>
                  <a:pt x="2333634" y="2914079"/>
                  <a:pt x="2369488" y="2918128"/>
                  <a:pt x="2369488" y="2918128"/>
                </a:cubicBezTo>
                <a:cubicBezTo>
                  <a:pt x="2377439" y="2923429"/>
                  <a:pt x="2384795" y="2929757"/>
                  <a:pt x="2393342" y="2934031"/>
                </a:cubicBezTo>
                <a:cubicBezTo>
                  <a:pt x="2400839" y="2937779"/>
                  <a:pt x="2412324" y="2935162"/>
                  <a:pt x="2417196" y="2941982"/>
                </a:cubicBezTo>
                <a:cubicBezTo>
                  <a:pt x="2426939" y="2955622"/>
                  <a:pt x="2429034" y="2973428"/>
                  <a:pt x="2433099" y="2989690"/>
                </a:cubicBezTo>
                <a:lnTo>
                  <a:pt x="2441050" y="3021495"/>
                </a:ln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2" name="Freeform 101"/>
          <p:cNvSpPr/>
          <p:nvPr/>
        </p:nvSpPr>
        <p:spPr>
          <a:xfrm>
            <a:off x="4559384" y="2280050"/>
            <a:ext cx="595717" cy="355916"/>
          </a:xfrm>
          <a:custGeom>
            <a:avLst/>
            <a:gdLst>
              <a:gd name="connsiteX0" fmla="*/ 0 w 1876508"/>
              <a:gd name="connsiteY0" fmla="*/ 0 h 1121134"/>
              <a:gd name="connsiteX1" fmla="*/ 63611 w 1876508"/>
              <a:gd name="connsiteY1" fmla="*/ 15902 h 1121134"/>
              <a:gd name="connsiteX2" fmla="*/ 111318 w 1876508"/>
              <a:gd name="connsiteY2" fmla="*/ 39756 h 1121134"/>
              <a:gd name="connsiteX3" fmla="*/ 294198 w 1876508"/>
              <a:gd name="connsiteY3" fmla="*/ 47708 h 1121134"/>
              <a:gd name="connsiteX4" fmla="*/ 644056 w 1876508"/>
              <a:gd name="connsiteY4" fmla="*/ 47708 h 1121134"/>
              <a:gd name="connsiteX5" fmla="*/ 715618 w 1876508"/>
              <a:gd name="connsiteY5" fmla="*/ 55659 h 1121134"/>
              <a:gd name="connsiteX6" fmla="*/ 763325 w 1876508"/>
              <a:gd name="connsiteY6" fmla="*/ 71562 h 1121134"/>
              <a:gd name="connsiteX7" fmla="*/ 787179 w 1876508"/>
              <a:gd name="connsiteY7" fmla="*/ 79513 h 1121134"/>
              <a:gd name="connsiteX8" fmla="*/ 811033 w 1876508"/>
              <a:gd name="connsiteY8" fmla="*/ 95415 h 1121134"/>
              <a:gd name="connsiteX9" fmla="*/ 834887 w 1876508"/>
              <a:gd name="connsiteY9" fmla="*/ 103367 h 1121134"/>
              <a:gd name="connsiteX10" fmla="*/ 882595 w 1876508"/>
              <a:gd name="connsiteY10" fmla="*/ 143123 h 1121134"/>
              <a:gd name="connsiteX11" fmla="*/ 914400 w 1876508"/>
              <a:gd name="connsiteY11" fmla="*/ 214685 h 1121134"/>
              <a:gd name="connsiteX12" fmla="*/ 938254 w 1876508"/>
              <a:gd name="connsiteY12" fmla="*/ 222636 h 1121134"/>
              <a:gd name="connsiteX13" fmla="*/ 946205 w 1876508"/>
              <a:gd name="connsiteY13" fmla="*/ 246490 h 1121134"/>
              <a:gd name="connsiteX14" fmla="*/ 970059 w 1876508"/>
              <a:gd name="connsiteY14" fmla="*/ 421419 h 1121134"/>
              <a:gd name="connsiteX15" fmla="*/ 985962 w 1876508"/>
              <a:gd name="connsiteY15" fmla="*/ 445273 h 1121134"/>
              <a:gd name="connsiteX16" fmla="*/ 993913 w 1876508"/>
              <a:gd name="connsiteY16" fmla="*/ 477078 h 1121134"/>
              <a:gd name="connsiteX17" fmla="*/ 1009816 w 1876508"/>
              <a:gd name="connsiteY17" fmla="*/ 548640 h 1121134"/>
              <a:gd name="connsiteX18" fmla="*/ 1025718 w 1876508"/>
              <a:gd name="connsiteY18" fmla="*/ 572494 h 1121134"/>
              <a:gd name="connsiteX19" fmla="*/ 1081378 w 1876508"/>
              <a:gd name="connsiteY19" fmla="*/ 628153 h 1121134"/>
              <a:gd name="connsiteX20" fmla="*/ 1256306 w 1876508"/>
              <a:gd name="connsiteY20" fmla="*/ 628153 h 1121134"/>
              <a:gd name="connsiteX21" fmla="*/ 1280160 w 1876508"/>
              <a:gd name="connsiteY21" fmla="*/ 636104 h 1121134"/>
              <a:gd name="connsiteX22" fmla="*/ 1311965 w 1876508"/>
              <a:gd name="connsiteY22" fmla="*/ 644055 h 1121134"/>
              <a:gd name="connsiteX23" fmla="*/ 1351722 w 1876508"/>
              <a:gd name="connsiteY23" fmla="*/ 652007 h 1121134"/>
              <a:gd name="connsiteX24" fmla="*/ 1399430 w 1876508"/>
              <a:gd name="connsiteY24" fmla="*/ 667909 h 1121134"/>
              <a:gd name="connsiteX25" fmla="*/ 1518699 w 1876508"/>
              <a:gd name="connsiteY25" fmla="*/ 683812 h 1121134"/>
              <a:gd name="connsiteX26" fmla="*/ 1566407 w 1876508"/>
              <a:gd name="connsiteY26" fmla="*/ 699715 h 1121134"/>
              <a:gd name="connsiteX27" fmla="*/ 1590261 w 1876508"/>
              <a:gd name="connsiteY27" fmla="*/ 707666 h 1121134"/>
              <a:gd name="connsiteX28" fmla="*/ 1614115 w 1876508"/>
              <a:gd name="connsiteY28" fmla="*/ 723568 h 1121134"/>
              <a:gd name="connsiteX29" fmla="*/ 1693628 w 1876508"/>
              <a:gd name="connsiteY29" fmla="*/ 803082 h 1121134"/>
              <a:gd name="connsiteX30" fmla="*/ 1717482 w 1876508"/>
              <a:gd name="connsiteY30" fmla="*/ 826935 h 1121134"/>
              <a:gd name="connsiteX31" fmla="*/ 1733384 w 1876508"/>
              <a:gd name="connsiteY31" fmla="*/ 850789 h 1121134"/>
              <a:gd name="connsiteX32" fmla="*/ 1757238 w 1876508"/>
              <a:gd name="connsiteY32" fmla="*/ 858741 h 1121134"/>
              <a:gd name="connsiteX33" fmla="*/ 1773141 w 1876508"/>
              <a:gd name="connsiteY33" fmla="*/ 882595 h 1121134"/>
              <a:gd name="connsiteX34" fmla="*/ 1796995 w 1876508"/>
              <a:gd name="connsiteY34" fmla="*/ 970059 h 1121134"/>
              <a:gd name="connsiteX35" fmla="*/ 1804946 w 1876508"/>
              <a:gd name="connsiteY35" fmla="*/ 1025718 h 1121134"/>
              <a:gd name="connsiteX36" fmla="*/ 1820849 w 1876508"/>
              <a:gd name="connsiteY36" fmla="*/ 1049572 h 1121134"/>
              <a:gd name="connsiteX37" fmla="*/ 1836751 w 1876508"/>
              <a:gd name="connsiteY37" fmla="*/ 1089328 h 1121134"/>
              <a:gd name="connsiteX38" fmla="*/ 1860605 w 1876508"/>
              <a:gd name="connsiteY38" fmla="*/ 1105231 h 1121134"/>
              <a:gd name="connsiteX39" fmla="*/ 1876508 w 1876508"/>
              <a:gd name="connsiteY39" fmla="*/ 1121134 h 112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6508" h="1121134">
                <a:moveTo>
                  <a:pt x="0" y="0"/>
                </a:moveTo>
                <a:cubicBezTo>
                  <a:pt x="15119" y="3024"/>
                  <a:pt x="47312" y="7753"/>
                  <a:pt x="63611" y="15902"/>
                </a:cubicBezTo>
                <a:cubicBezTo>
                  <a:pt x="83838" y="26016"/>
                  <a:pt x="87695" y="37939"/>
                  <a:pt x="111318" y="39756"/>
                </a:cubicBezTo>
                <a:cubicBezTo>
                  <a:pt x="172156" y="44436"/>
                  <a:pt x="233238" y="45057"/>
                  <a:pt x="294198" y="47708"/>
                </a:cubicBezTo>
                <a:cubicBezTo>
                  <a:pt x="458285" y="71148"/>
                  <a:pt x="271919" y="47708"/>
                  <a:pt x="644056" y="47708"/>
                </a:cubicBezTo>
                <a:cubicBezTo>
                  <a:pt x="668057" y="47708"/>
                  <a:pt x="691764" y="53009"/>
                  <a:pt x="715618" y="55659"/>
                </a:cubicBezTo>
                <a:lnTo>
                  <a:pt x="763325" y="71562"/>
                </a:lnTo>
                <a:cubicBezTo>
                  <a:pt x="771276" y="74212"/>
                  <a:pt x="780205" y="74864"/>
                  <a:pt x="787179" y="79513"/>
                </a:cubicBezTo>
                <a:cubicBezTo>
                  <a:pt x="795130" y="84814"/>
                  <a:pt x="802486" y="91141"/>
                  <a:pt x="811033" y="95415"/>
                </a:cubicBezTo>
                <a:cubicBezTo>
                  <a:pt x="818530" y="99163"/>
                  <a:pt x="827390" y="99619"/>
                  <a:pt x="834887" y="103367"/>
                </a:cubicBezTo>
                <a:cubicBezTo>
                  <a:pt x="857029" y="114438"/>
                  <a:pt x="865008" y="125536"/>
                  <a:pt x="882595" y="143123"/>
                </a:cubicBezTo>
                <a:cubicBezTo>
                  <a:pt x="889236" y="182969"/>
                  <a:pt x="881349" y="192651"/>
                  <a:pt x="914400" y="214685"/>
                </a:cubicBezTo>
                <a:cubicBezTo>
                  <a:pt x="921374" y="219334"/>
                  <a:pt x="930303" y="219986"/>
                  <a:pt x="938254" y="222636"/>
                </a:cubicBezTo>
                <a:cubicBezTo>
                  <a:pt x="940904" y="230587"/>
                  <a:pt x="944706" y="238244"/>
                  <a:pt x="946205" y="246490"/>
                </a:cubicBezTo>
                <a:cubicBezTo>
                  <a:pt x="960268" y="323834"/>
                  <a:pt x="948572" y="330098"/>
                  <a:pt x="970059" y="421419"/>
                </a:cubicBezTo>
                <a:cubicBezTo>
                  <a:pt x="972248" y="430721"/>
                  <a:pt x="980661" y="437322"/>
                  <a:pt x="985962" y="445273"/>
                </a:cubicBezTo>
                <a:cubicBezTo>
                  <a:pt x="988612" y="455875"/>
                  <a:pt x="991770" y="466362"/>
                  <a:pt x="993913" y="477078"/>
                </a:cubicBezTo>
                <a:cubicBezTo>
                  <a:pt x="997986" y="497446"/>
                  <a:pt x="999498" y="528003"/>
                  <a:pt x="1009816" y="548640"/>
                </a:cubicBezTo>
                <a:cubicBezTo>
                  <a:pt x="1014090" y="557187"/>
                  <a:pt x="1019325" y="565391"/>
                  <a:pt x="1025718" y="572494"/>
                </a:cubicBezTo>
                <a:cubicBezTo>
                  <a:pt x="1043270" y="591997"/>
                  <a:pt x="1081378" y="628153"/>
                  <a:pt x="1081378" y="628153"/>
                </a:cubicBezTo>
                <a:cubicBezTo>
                  <a:pt x="1169283" y="618386"/>
                  <a:pt x="1154929" y="615481"/>
                  <a:pt x="1256306" y="628153"/>
                </a:cubicBezTo>
                <a:cubicBezTo>
                  <a:pt x="1264623" y="629193"/>
                  <a:pt x="1272101" y="633802"/>
                  <a:pt x="1280160" y="636104"/>
                </a:cubicBezTo>
                <a:cubicBezTo>
                  <a:pt x="1290667" y="639106"/>
                  <a:pt x="1301297" y="641684"/>
                  <a:pt x="1311965" y="644055"/>
                </a:cubicBezTo>
                <a:cubicBezTo>
                  <a:pt x="1325158" y="646987"/>
                  <a:pt x="1338683" y="648451"/>
                  <a:pt x="1351722" y="652007"/>
                </a:cubicBezTo>
                <a:cubicBezTo>
                  <a:pt x="1367894" y="656418"/>
                  <a:pt x="1382770" y="666058"/>
                  <a:pt x="1399430" y="667909"/>
                </a:cubicBezTo>
                <a:cubicBezTo>
                  <a:pt x="1423245" y="670555"/>
                  <a:pt x="1490153" y="676676"/>
                  <a:pt x="1518699" y="683812"/>
                </a:cubicBezTo>
                <a:cubicBezTo>
                  <a:pt x="1534961" y="687878"/>
                  <a:pt x="1550504" y="694414"/>
                  <a:pt x="1566407" y="699715"/>
                </a:cubicBezTo>
                <a:cubicBezTo>
                  <a:pt x="1574358" y="702365"/>
                  <a:pt x="1583287" y="703017"/>
                  <a:pt x="1590261" y="707666"/>
                </a:cubicBezTo>
                <a:lnTo>
                  <a:pt x="1614115" y="723568"/>
                </a:lnTo>
                <a:cubicBezTo>
                  <a:pt x="1698916" y="850771"/>
                  <a:pt x="1587622" y="697081"/>
                  <a:pt x="1693628" y="803082"/>
                </a:cubicBezTo>
                <a:cubicBezTo>
                  <a:pt x="1701579" y="811033"/>
                  <a:pt x="1710283" y="818297"/>
                  <a:pt x="1717482" y="826935"/>
                </a:cubicBezTo>
                <a:cubicBezTo>
                  <a:pt x="1723600" y="834276"/>
                  <a:pt x="1725922" y="844819"/>
                  <a:pt x="1733384" y="850789"/>
                </a:cubicBezTo>
                <a:cubicBezTo>
                  <a:pt x="1739929" y="856025"/>
                  <a:pt x="1749287" y="856090"/>
                  <a:pt x="1757238" y="858741"/>
                </a:cubicBezTo>
                <a:cubicBezTo>
                  <a:pt x="1762539" y="866692"/>
                  <a:pt x="1769260" y="873862"/>
                  <a:pt x="1773141" y="882595"/>
                </a:cubicBezTo>
                <a:cubicBezTo>
                  <a:pt x="1785566" y="910551"/>
                  <a:pt x="1792006" y="940126"/>
                  <a:pt x="1796995" y="970059"/>
                </a:cubicBezTo>
                <a:cubicBezTo>
                  <a:pt x="1800076" y="988545"/>
                  <a:pt x="1799561" y="1007767"/>
                  <a:pt x="1804946" y="1025718"/>
                </a:cubicBezTo>
                <a:cubicBezTo>
                  <a:pt x="1807692" y="1034871"/>
                  <a:pt x="1816575" y="1041025"/>
                  <a:pt x="1820849" y="1049572"/>
                </a:cubicBezTo>
                <a:cubicBezTo>
                  <a:pt x="1827232" y="1062338"/>
                  <a:pt x="1828455" y="1077714"/>
                  <a:pt x="1836751" y="1089328"/>
                </a:cubicBezTo>
                <a:cubicBezTo>
                  <a:pt x="1842305" y="1097104"/>
                  <a:pt x="1853143" y="1099261"/>
                  <a:pt x="1860605" y="1105231"/>
                </a:cubicBezTo>
                <a:cubicBezTo>
                  <a:pt x="1866459" y="1109914"/>
                  <a:pt x="1871207" y="1115833"/>
                  <a:pt x="1876508" y="1121134"/>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3" name="Freeform 102"/>
          <p:cNvSpPr/>
          <p:nvPr/>
        </p:nvSpPr>
        <p:spPr>
          <a:xfrm>
            <a:off x="4508900" y="2547618"/>
            <a:ext cx="817909" cy="575523"/>
          </a:xfrm>
          <a:custGeom>
            <a:avLst/>
            <a:gdLst>
              <a:gd name="connsiteX0" fmla="*/ 0 w 2576413"/>
              <a:gd name="connsiteY0" fmla="*/ 39757 h 1812897"/>
              <a:gd name="connsiteX1" fmla="*/ 79513 w 2576413"/>
              <a:gd name="connsiteY1" fmla="*/ 63610 h 1812897"/>
              <a:gd name="connsiteX2" fmla="*/ 310101 w 2576413"/>
              <a:gd name="connsiteY2" fmla="*/ 79513 h 1812897"/>
              <a:gd name="connsiteX3" fmla="*/ 333955 w 2576413"/>
              <a:gd name="connsiteY3" fmla="*/ 95416 h 1812897"/>
              <a:gd name="connsiteX4" fmla="*/ 508884 w 2576413"/>
              <a:gd name="connsiteY4" fmla="*/ 95416 h 1812897"/>
              <a:gd name="connsiteX5" fmla="*/ 556591 w 2576413"/>
              <a:gd name="connsiteY5" fmla="*/ 79513 h 1812897"/>
              <a:gd name="connsiteX6" fmla="*/ 580445 w 2576413"/>
              <a:gd name="connsiteY6" fmla="*/ 71562 h 1812897"/>
              <a:gd name="connsiteX7" fmla="*/ 612250 w 2576413"/>
              <a:gd name="connsiteY7" fmla="*/ 63610 h 1812897"/>
              <a:gd name="connsiteX8" fmla="*/ 659958 w 2576413"/>
              <a:gd name="connsiteY8" fmla="*/ 47708 h 1812897"/>
              <a:gd name="connsiteX9" fmla="*/ 683812 w 2576413"/>
              <a:gd name="connsiteY9" fmla="*/ 39757 h 1812897"/>
              <a:gd name="connsiteX10" fmla="*/ 707666 w 2576413"/>
              <a:gd name="connsiteY10" fmla="*/ 23854 h 1812897"/>
              <a:gd name="connsiteX11" fmla="*/ 763325 w 2576413"/>
              <a:gd name="connsiteY11" fmla="*/ 7951 h 1812897"/>
              <a:gd name="connsiteX12" fmla="*/ 787179 w 2576413"/>
              <a:gd name="connsiteY12" fmla="*/ 0 h 1812897"/>
              <a:gd name="connsiteX13" fmla="*/ 970059 w 2576413"/>
              <a:gd name="connsiteY13" fmla="*/ 7951 h 1812897"/>
              <a:gd name="connsiteX14" fmla="*/ 1001864 w 2576413"/>
              <a:gd name="connsiteY14" fmla="*/ 15903 h 1812897"/>
              <a:gd name="connsiteX15" fmla="*/ 1017767 w 2576413"/>
              <a:gd name="connsiteY15" fmla="*/ 39757 h 1812897"/>
              <a:gd name="connsiteX16" fmla="*/ 1073426 w 2576413"/>
              <a:gd name="connsiteY16" fmla="*/ 63610 h 1812897"/>
              <a:gd name="connsiteX17" fmla="*/ 1113183 w 2576413"/>
              <a:gd name="connsiteY17" fmla="*/ 71562 h 1812897"/>
              <a:gd name="connsiteX18" fmla="*/ 1129085 w 2576413"/>
              <a:gd name="connsiteY18" fmla="*/ 119270 h 1812897"/>
              <a:gd name="connsiteX19" fmla="*/ 1176793 w 2576413"/>
              <a:gd name="connsiteY19" fmla="*/ 135172 h 1812897"/>
              <a:gd name="connsiteX20" fmla="*/ 1208598 w 2576413"/>
              <a:gd name="connsiteY20" fmla="*/ 143124 h 1812897"/>
              <a:gd name="connsiteX21" fmla="*/ 1256306 w 2576413"/>
              <a:gd name="connsiteY21" fmla="*/ 159026 h 1812897"/>
              <a:gd name="connsiteX22" fmla="*/ 1304014 w 2576413"/>
              <a:gd name="connsiteY22" fmla="*/ 174929 h 1812897"/>
              <a:gd name="connsiteX23" fmla="*/ 1375576 w 2576413"/>
              <a:gd name="connsiteY23" fmla="*/ 206734 h 1812897"/>
              <a:gd name="connsiteX24" fmla="*/ 1399430 w 2576413"/>
              <a:gd name="connsiteY24" fmla="*/ 214685 h 1812897"/>
              <a:gd name="connsiteX25" fmla="*/ 1423284 w 2576413"/>
              <a:gd name="connsiteY25" fmla="*/ 230588 h 1812897"/>
              <a:gd name="connsiteX26" fmla="*/ 1447137 w 2576413"/>
              <a:gd name="connsiteY26" fmla="*/ 238539 h 1812897"/>
              <a:gd name="connsiteX27" fmla="*/ 1494845 w 2576413"/>
              <a:gd name="connsiteY27" fmla="*/ 270344 h 1812897"/>
              <a:gd name="connsiteX28" fmla="*/ 1550504 w 2576413"/>
              <a:gd name="connsiteY28" fmla="*/ 326004 h 1812897"/>
              <a:gd name="connsiteX29" fmla="*/ 1765190 w 2576413"/>
              <a:gd name="connsiteY29" fmla="*/ 333955 h 1812897"/>
              <a:gd name="connsiteX30" fmla="*/ 1789044 w 2576413"/>
              <a:gd name="connsiteY30" fmla="*/ 341906 h 1812897"/>
              <a:gd name="connsiteX31" fmla="*/ 1812897 w 2576413"/>
              <a:gd name="connsiteY31" fmla="*/ 357809 h 1812897"/>
              <a:gd name="connsiteX32" fmla="*/ 1860605 w 2576413"/>
              <a:gd name="connsiteY32" fmla="*/ 373711 h 1812897"/>
              <a:gd name="connsiteX33" fmla="*/ 1884459 w 2576413"/>
              <a:gd name="connsiteY33" fmla="*/ 461176 h 1812897"/>
              <a:gd name="connsiteX34" fmla="*/ 1892410 w 2576413"/>
              <a:gd name="connsiteY34" fmla="*/ 548640 h 1812897"/>
              <a:gd name="connsiteX35" fmla="*/ 1900362 w 2576413"/>
              <a:gd name="connsiteY35" fmla="*/ 572494 h 1812897"/>
              <a:gd name="connsiteX36" fmla="*/ 1956021 w 2576413"/>
              <a:gd name="connsiteY36" fmla="*/ 588397 h 1812897"/>
              <a:gd name="connsiteX37" fmla="*/ 2027583 w 2576413"/>
              <a:gd name="connsiteY37" fmla="*/ 596348 h 1812897"/>
              <a:gd name="connsiteX38" fmla="*/ 2051437 w 2576413"/>
              <a:gd name="connsiteY38" fmla="*/ 604299 h 1812897"/>
              <a:gd name="connsiteX39" fmla="*/ 2075290 w 2576413"/>
              <a:gd name="connsiteY39" fmla="*/ 620202 h 1812897"/>
              <a:gd name="connsiteX40" fmla="*/ 2130950 w 2576413"/>
              <a:gd name="connsiteY40" fmla="*/ 628153 h 1812897"/>
              <a:gd name="connsiteX41" fmla="*/ 2154804 w 2576413"/>
              <a:gd name="connsiteY41" fmla="*/ 644056 h 1812897"/>
              <a:gd name="connsiteX42" fmla="*/ 2202511 w 2576413"/>
              <a:gd name="connsiteY42" fmla="*/ 659958 h 1812897"/>
              <a:gd name="connsiteX43" fmla="*/ 2258170 w 2576413"/>
              <a:gd name="connsiteY43" fmla="*/ 691764 h 1812897"/>
              <a:gd name="connsiteX44" fmla="*/ 2305878 w 2576413"/>
              <a:gd name="connsiteY44" fmla="*/ 747423 h 1812897"/>
              <a:gd name="connsiteX45" fmla="*/ 2361537 w 2576413"/>
              <a:gd name="connsiteY45" fmla="*/ 787179 h 1812897"/>
              <a:gd name="connsiteX46" fmla="*/ 2441050 w 2576413"/>
              <a:gd name="connsiteY46" fmla="*/ 803082 h 1812897"/>
              <a:gd name="connsiteX47" fmla="*/ 2456953 w 2576413"/>
              <a:gd name="connsiteY47" fmla="*/ 826936 h 1812897"/>
              <a:gd name="connsiteX48" fmla="*/ 2480807 w 2576413"/>
              <a:gd name="connsiteY48" fmla="*/ 834887 h 1812897"/>
              <a:gd name="connsiteX49" fmla="*/ 2520564 w 2576413"/>
              <a:gd name="connsiteY49" fmla="*/ 906449 h 1812897"/>
              <a:gd name="connsiteX50" fmla="*/ 2512612 w 2576413"/>
              <a:gd name="connsiteY50" fmla="*/ 930303 h 1812897"/>
              <a:gd name="connsiteX51" fmla="*/ 2488758 w 2576413"/>
              <a:gd name="connsiteY51" fmla="*/ 938254 h 1812897"/>
              <a:gd name="connsiteX52" fmla="*/ 2377440 w 2576413"/>
              <a:gd name="connsiteY52" fmla="*/ 954157 h 1812897"/>
              <a:gd name="connsiteX53" fmla="*/ 2353586 w 2576413"/>
              <a:gd name="connsiteY53" fmla="*/ 962108 h 1812897"/>
              <a:gd name="connsiteX54" fmla="*/ 2289976 w 2576413"/>
              <a:gd name="connsiteY54" fmla="*/ 978010 h 1812897"/>
              <a:gd name="connsiteX55" fmla="*/ 2218414 w 2576413"/>
              <a:gd name="connsiteY55" fmla="*/ 1001864 h 1812897"/>
              <a:gd name="connsiteX56" fmla="*/ 2194560 w 2576413"/>
              <a:gd name="connsiteY56" fmla="*/ 1009816 h 1812897"/>
              <a:gd name="connsiteX57" fmla="*/ 2138901 w 2576413"/>
              <a:gd name="connsiteY57" fmla="*/ 1025718 h 1812897"/>
              <a:gd name="connsiteX58" fmla="*/ 2122998 w 2576413"/>
              <a:gd name="connsiteY58" fmla="*/ 1049572 h 1812897"/>
              <a:gd name="connsiteX59" fmla="*/ 2138901 w 2576413"/>
              <a:gd name="connsiteY59" fmla="*/ 1073426 h 1812897"/>
              <a:gd name="connsiteX60" fmla="*/ 2194560 w 2576413"/>
              <a:gd name="connsiteY60" fmla="*/ 1105231 h 1812897"/>
              <a:gd name="connsiteX61" fmla="*/ 2218414 w 2576413"/>
              <a:gd name="connsiteY61" fmla="*/ 1129085 h 1812897"/>
              <a:gd name="connsiteX62" fmla="*/ 2234317 w 2576413"/>
              <a:gd name="connsiteY62" fmla="*/ 1208598 h 1812897"/>
              <a:gd name="connsiteX63" fmla="*/ 2242268 w 2576413"/>
              <a:gd name="connsiteY63" fmla="*/ 1232452 h 1812897"/>
              <a:gd name="connsiteX64" fmla="*/ 2274073 w 2576413"/>
              <a:gd name="connsiteY64" fmla="*/ 1264257 h 1812897"/>
              <a:gd name="connsiteX65" fmla="*/ 2305878 w 2576413"/>
              <a:gd name="connsiteY65" fmla="*/ 1272209 h 1812897"/>
              <a:gd name="connsiteX66" fmla="*/ 2321781 w 2576413"/>
              <a:gd name="connsiteY66" fmla="*/ 1296063 h 1812897"/>
              <a:gd name="connsiteX67" fmla="*/ 2345635 w 2576413"/>
              <a:gd name="connsiteY67" fmla="*/ 1304014 h 1812897"/>
              <a:gd name="connsiteX68" fmla="*/ 2353586 w 2576413"/>
              <a:gd name="connsiteY68" fmla="*/ 1327868 h 1812897"/>
              <a:gd name="connsiteX69" fmla="*/ 2369489 w 2576413"/>
              <a:gd name="connsiteY69" fmla="*/ 1351722 h 1812897"/>
              <a:gd name="connsiteX70" fmla="*/ 2385391 w 2576413"/>
              <a:gd name="connsiteY70" fmla="*/ 1399430 h 1812897"/>
              <a:gd name="connsiteX71" fmla="*/ 2393343 w 2576413"/>
              <a:gd name="connsiteY71" fmla="*/ 1423284 h 1812897"/>
              <a:gd name="connsiteX72" fmla="*/ 2417197 w 2576413"/>
              <a:gd name="connsiteY72" fmla="*/ 1431235 h 1812897"/>
              <a:gd name="connsiteX73" fmla="*/ 2433099 w 2576413"/>
              <a:gd name="connsiteY73" fmla="*/ 1455089 h 1812897"/>
              <a:gd name="connsiteX74" fmla="*/ 2456953 w 2576413"/>
              <a:gd name="connsiteY74" fmla="*/ 1534602 h 1812897"/>
              <a:gd name="connsiteX75" fmla="*/ 2480807 w 2576413"/>
              <a:gd name="connsiteY75" fmla="*/ 1550504 h 1812897"/>
              <a:gd name="connsiteX76" fmla="*/ 2520564 w 2576413"/>
              <a:gd name="connsiteY76" fmla="*/ 1669774 h 1812897"/>
              <a:gd name="connsiteX77" fmla="*/ 2528515 w 2576413"/>
              <a:gd name="connsiteY77" fmla="*/ 1693628 h 1812897"/>
              <a:gd name="connsiteX78" fmla="*/ 2560320 w 2576413"/>
              <a:gd name="connsiteY78" fmla="*/ 1709530 h 1812897"/>
              <a:gd name="connsiteX79" fmla="*/ 2576223 w 2576413"/>
              <a:gd name="connsiteY79" fmla="*/ 1733384 h 1812897"/>
              <a:gd name="connsiteX80" fmla="*/ 2528515 w 2576413"/>
              <a:gd name="connsiteY80" fmla="*/ 1757238 h 1812897"/>
              <a:gd name="connsiteX81" fmla="*/ 2488758 w 2576413"/>
              <a:gd name="connsiteY81" fmla="*/ 1749287 h 1812897"/>
              <a:gd name="connsiteX82" fmla="*/ 2472856 w 2576413"/>
              <a:gd name="connsiteY82" fmla="*/ 1725433 h 1812897"/>
              <a:gd name="connsiteX83" fmla="*/ 2449002 w 2576413"/>
              <a:gd name="connsiteY83" fmla="*/ 1709530 h 1812897"/>
              <a:gd name="connsiteX84" fmla="*/ 2401294 w 2576413"/>
              <a:gd name="connsiteY84" fmla="*/ 1693628 h 1812897"/>
              <a:gd name="connsiteX85" fmla="*/ 2377440 w 2576413"/>
              <a:gd name="connsiteY85" fmla="*/ 1701579 h 1812897"/>
              <a:gd name="connsiteX86" fmla="*/ 2329732 w 2576413"/>
              <a:gd name="connsiteY86" fmla="*/ 1725433 h 1812897"/>
              <a:gd name="connsiteX87" fmla="*/ 2305878 w 2576413"/>
              <a:gd name="connsiteY87" fmla="*/ 1741336 h 1812897"/>
              <a:gd name="connsiteX88" fmla="*/ 2282024 w 2576413"/>
              <a:gd name="connsiteY88" fmla="*/ 1749287 h 1812897"/>
              <a:gd name="connsiteX89" fmla="*/ 2266122 w 2576413"/>
              <a:gd name="connsiteY89" fmla="*/ 1773141 h 1812897"/>
              <a:gd name="connsiteX90" fmla="*/ 2218414 w 2576413"/>
              <a:gd name="connsiteY90" fmla="*/ 1789044 h 1812897"/>
              <a:gd name="connsiteX91" fmla="*/ 2194560 w 2576413"/>
              <a:gd name="connsiteY91" fmla="*/ 1796995 h 1812897"/>
              <a:gd name="connsiteX92" fmla="*/ 2099144 w 2576413"/>
              <a:gd name="connsiteY92" fmla="*/ 1812897 h 1812897"/>
              <a:gd name="connsiteX93" fmla="*/ 1948070 w 2576413"/>
              <a:gd name="connsiteY93" fmla="*/ 1804946 h 1812897"/>
              <a:gd name="connsiteX94" fmla="*/ 1924216 w 2576413"/>
              <a:gd name="connsiteY94" fmla="*/ 1796995 h 1812897"/>
              <a:gd name="connsiteX95" fmla="*/ 1884459 w 2576413"/>
              <a:gd name="connsiteY95" fmla="*/ 1796995 h 181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576413" h="1812897">
                <a:moveTo>
                  <a:pt x="0" y="39757"/>
                </a:moveTo>
                <a:cubicBezTo>
                  <a:pt x="26504" y="47708"/>
                  <a:pt x="52011" y="60554"/>
                  <a:pt x="79513" y="63610"/>
                </a:cubicBezTo>
                <a:cubicBezTo>
                  <a:pt x="364947" y="95325"/>
                  <a:pt x="212276" y="46906"/>
                  <a:pt x="310101" y="79513"/>
                </a:cubicBezTo>
                <a:cubicBezTo>
                  <a:pt x="318052" y="84814"/>
                  <a:pt x="325171" y="91652"/>
                  <a:pt x="333955" y="95416"/>
                </a:cubicBezTo>
                <a:cubicBezTo>
                  <a:pt x="383284" y="116557"/>
                  <a:pt x="480911" y="96970"/>
                  <a:pt x="508884" y="95416"/>
                </a:cubicBezTo>
                <a:lnTo>
                  <a:pt x="556591" y="79513"/>
                </a:lnTo>
                <a:cubicBezTo>
                  <a:pt x="564542" y="76863"/>
                  <a:pt x="572314" y="73595"/>
                  <a:pt x="580445" y="71562"/>
                </a:cubicBezTo>
                <a:cubicBezTo>
                  <a:pt x="591047" y="68911"/>
                  <a:pt x="601783" y="66750"/>
                  <a:pt x="612250" y="63610"/>
                </a:cubicBezTo>
                <a:cubicBezTo>
                  <a:pt x="628306" y="58793"/>
                  <a:pt x="644055" y="53009"/>
                  <a:pt x="659958" y="47708"/>
                </a:cubicBezTo>
                <a:lnTo>
                  <a:pt x="683812" y="39757"/>
                </a:lnTo>
                <a:cubicBezTo>
                  <a:pt x="691763" y="34456"/>
                  <a:pt x="699119" y="28128"/>
                  <a:pt x="707666" y="23854"/>
                </a:cubicBezTo>
                <a:cubicBezTo>
                  <a:pt x="720370" y="17502"/>
                  <a:pt x="751443" y="11346"/>
                  <a:pt x="763325" y="7951"/>
                </a:cubicBezTo>
                <a:cubicBezTo>
                  <a:pt x="771384" y="5648"/>
                  <a:pt x="779228" y="2650"/>
                  <a:pt x="787179" y="0"/>
                </a:cubicBezTo>
                <a:cubicBezTo>
                  <a:pt x="848139" y="2650"/>
                  <a:pt x="909208" y="3443"/>
                  <a:pt x="970059" y="7951"/>
                </a:cubicBezTo>
                <a:cubicBezTo>
                  <a:pt x="980957" y="8758"/>
                  <a:pt x="992771" y="9841"/>
                  <a:pt x="1001864" y="15903"/>
                </a:cubicBezTo>
                <a:cubicBezTo>
                  <a:pt x="1009815" y="21204"/>
                  <a:pt x="1011010" y="33000"/>
                  <a:pt x="1017767" y="39757"/>
                </a:cubicBezTo>
                <a:cubicBezTo>
                  <a:pt x="1035311" y="57300"/>
                  <a:pt x="1049964" y="58396"/>
                  <a:pt x="1073426" y="63610"/>
                </a:cubicBezTo>
                <a:cubicBezTo>
                  <a:pt x="1086619" y="66542"/>
                  <a:pt x="1099931" y="68911"/>
                  <a:pt x="1113183" y="71562"/>
                </a:cubicBezTo>
                <a:cubicBezTo>
                  <a:pt x="1118484" y="87465"/>
                  <a:pt x="1113182" y="113969"/>
                  <a:pt x="1129085" y="119270"/>
                </a:cubicBezTo>
                <a:cubicBezTo>
                  <a:pt x="1144988" y="124571"/>
                  <a:pt x="1160531" y="131106"/>
                  <a:pt x="1176793" y="135172"/>
                </a:cubicBezTo>
                <a:cubicBezTo>
                  <a:pt x="1187395" y="137823"/>
                  <a:pt x="1198131" y="139984"/>
                  <a:pt x="1208598" y="143124"/>
                </a:cubicBezTo>
                <a:cubicBezTo>
                  <a:pt x="1224654" y="147941"/>
                  <a:pt x="1240403" y="153725"/>
                  <a:pt x="1256306" y="159026"/>
                </a:cubicBezTo>
                <a:cubicBezTo>
                  <a:pt x="1256311" y="159028"/>
                  <a:pt x="1304010" y="174926"/>
                  <a:pt x="1304014" y="174929"/>
                </a:cubicBezTo>
                <a:cubicBezTo>
                  <a:pt x="1341815" y="200129"/>
                  <a:pt x="1318803" y="187810"/>
                  <a:pt x="1375576" y="206734"/>
                </a:cubicBezTo>
                <a:lnTo>
                  <a:pt x="1399430" y="214685"/>
                </a:lnTo>
                <a:cubicBezTo>
                  <a:pt x="1407381" y="219986"/>
                  <a:pt x="1414737" y="226314"/>
                  <a:pt x="1423284" y="230588"/>
                </a:cubicBezTo>
                <a:cubicBezTo>
                  <a:pt x="1430780" y="234336"/>
                  <a:pt x="1440592" y="233303"/>
                  <a:pt x="1447137" y="238539"/>
                </a:cubicBezTo>
                <a:cubicBezTo>
                  <a:pt x="1497055" y="278474"/>
                  <a:pt x="1421804" y="252084"/>
                  <a:pt x="1494845" y="270344"/>
                </a:cubicBezTo>
                <a:cubicBezTo>
                  <a:pt x="1513485" y="298305"/>
                  <a:pt x="1516330" y="323726"/>
                  <a:pt x="1550504" y="326004"/>
                </a:cubicBezTo>
                <a:cubicBezTo>
                  <a:pt x="1621956" y="330768"/>
                  <a:pt x="1693628" y="331305"/>
                  <a:pt x="1765190" y="333955"/>
                </a:cubicBezTo>
                <a:cubicBezTo>
                  <a:pt x="1773141" y="336605"/>
                  <a:pt x="1781547" y="338158"/>
                  <a:pt x="1789044" y="341906"/>
                </a:cubicBezTo>
                <a:cubicBezTo>
                  <a:pt x="1797591" y="346180"/>
                  <a:pt x="1804165" y="353928"/>
                  <a:pt x="1812897" y="357809"/>
                </a:cubicBezTo>
                <a:cubicBezTo>
                  <a:pt x="1828215" y="364617"/>
                  <a:pt x="1860605" y="373711"/>
                  <a:pt x="1860605" y="373711"/>
                </a:cubicBezTo>
                <a:cubicBezTo>
                  <a:pt x="1878541" y="445453"/>
                  <a:pt x="1869597" y="416587"/>
                  <a:pt x="1884459" y="461176"/>
                </a:cubicBezTo>
                <a:cubicBezTo>
                  <a:pt x="1887109" y="490331"/>
                  <a:pt x="1888270" y="519659"/>
                  <a:pt x="1892410" y="548640"/>
                </a:cubicBezTo>
                <a:cubicBezTo>
                  <a:pt x="1893595" y="556937"/>
                  <a:pt x="1894435" y="566567"/>
                  <a:pt x="1900362" y="572494"/>
                </a:cubicBezTo>
                <a:cubicBezTo>
                  <a:pt x="1904139" y="576271"/>
                  <a:pt x="1955779" y="588360"/>
                  <a:pt x="1956021" y="588397"/>
                </a:cubicBezTo>
                <a:cubicBezTo>
                  <a:pt x="1979743" y="592047"/>
                  <a:pt x="2003729" y="593698"/>
                  <a:pt x="2027583" y="596348"/>
                </a:cubicBezTo>
                <a:cubicBezTo>
                  <a:pt x="2035534" y="598998"/>
                  <a:pt x="2043940" y="600551"/>
                  <a:pt x="2051437" y="604299"/>
                </a:cubicBezTo>
                <a:cubicBezTo>
                  <a:pt x="2059984" y="608573"/>
                  <a:pt x="2066137" y="617456"/>
                  <a:pt x="2075290" y="620202"/>
                </a:cubicBezTo>
                <a:cubicBezTo>
                  <a:pt x="2093241" y="625587"/>
                  <a:pt x="2112397" y="625503"/>
                  <a:pt x="2130950" y="628153"/>
                </a:cubicBezTo>
                <a:cubicBezTo>
                  <a:pt x="2138901" y="633454"/>
                  <a:pt x="2146071" y="640175"/>
                  <a:pt x="2154804" y="644056"/>
                </a:cubicBezTo>
                <a:cubicBezTo>
                  <a:pt x="2170122" y="650864"/>
                  <a:pt x="2187518" y="652462"/>
                  <a:pt x="2202511" y="659958"/>
                </a:cubicBezTo>
                <a:cubicBezTo>
                  <a:pt x="2221959" y="669682"/>
                  <a:pt x="2241308" y="677712"/>
                  <a:pt x="2258170" y="691764"/>
                </a:cubicBezTo>
                <a:cubicBezTo>
                  <a:pt x="2280324" y="710225"/>
                  <a:pt x="2288326" y="724019"/>
                  <a:pt x="2305878" y="747423"/>
                </a:cubicBezTo>
                <a:cubicBezTo>
                  <a:pt x="2317806" y="783204"/>
                  <a:pt x="2308529" y="776577"/>
                  <a:pt x="2361537" y="787179"/>
                </a:cubicBezTo>
                <a:lnTo>
                  <a:pt x="2441050" y="803082"/>
                </a:lnTo>
                <a:cubicBezTo>
                  <a:pt x="2446351" y="811033"/>
                  <a:pt x="2449491" y="820966"/>
                  <a:pt x="2456953" y="826936"/>
                </a:cubicBezTo>
                <a:cubicBezTo>
                  <a:pt x="2463498" y="832172"/>
                  <a:pt x="2474880" y="828960"/>
                  <a:pt x="2480807" y="834887"/>
                </a:cubicBezTo>
                <a:cubicBezTo>
                  <a:pt x="2508146" y="862226"/>
                  <a:pt x="2510565" y="876454"/>
                  <a:pt x="2520564" y="906449"/>
                </a:cubicBezTo>
                <a:cubicBezTo>
                  <a:pt x="2517913" y="914400"/>
                  <a:pt x="2518539" y="924376"/>
                  <a:pt x="2512612" y="930303"/>
                </a:cubicBezTo>
                <a:cubicBezTo>
                  <a:pt x="2506685" y="936229"/>
                  <a:pt x="2496889" y="936221"/>
                  <a:pt x="2488758" y="938254"/>
                </a:cubicBezTo>
                <a:cubicBezTo>
                  <a:pt x="2448253" y="948380"/>
                  <a:pt x="2421967" y="949209"/>
                  <a:pt x="2377440" y="954157"/>
                </a:cubicBezTo>
                <a:cubicBezTo>
                  <a:pt x="2369489" y="956807"/>
                  <a:pt x="2361672" y="959903"/>
                  <a:pt x="2353586" y="962108"/>
                </a:cubicBezTo>
                <a:cubicBezTo>
                  <a:pt x="2332500" y="967858"/>
                  <a:pt x="2310710" y="971098"/>
                  <a:pt x="2289976" y="978010"/>
                </a:cubicBezTo>
                <a:lnTo>
                  <a:pt x="2218414" y="1001864"/>
                </a:lnTo>
                <a:cubicBezTo>
                  <a:pt x="2210463" y="1004515"/>
                  <a:pt x="2202691" y="1007783"/>
                  <a:pt x="2194560" y="1009816"/>
                </a:cubicBezTo>
                <a:cubicBezTo>
                  <a:pt x="2154624" y="1019800"/>
                  <a:pt x="2173122" y="1014311"/>
                  <a:pt x="2138901" y="1025718"/>
                </a:cubicBezTo>
                <a:cubicBezTo>
                  <a:pt x="2133600" y="1033669"/>
                  <a:pt x="2122998" y="1040016"/>
                  <a:pt x="2122998" y="1049572"/>
                </a:cubicBezTo>
                <a:cubicBezTo>
                  <a:pt x="2122998" y="1059128"/>
                  <a:pt x="2132783" y="1066085"/>
                  <a:pt x="2138901" y="1073426"/>
                </a:cubicBezTo>
                <a:cubicBezTo>
                  <a:pt x="2163834" y="1103345"/>
                  <a:pt x="2158307" y="1096168"/>
                  <a:pt x="2194560" y="1105231"/>
                </a:cubicBezTo>
                <a:cubicBezTo>
                  <a:pt x="2202511" y="1113182"/>
                  <a:pt x="2212177" y="1119729"/>
                  <a:pt x="2218414" y="1129085"/>
                </a:cubicBezTo>
                <a:cubicBezTo>
                  <a:pt x="2228678" y="1144481"/>
                  <a:pt x="2233260" y="1203311"/>
                  <a:pt x="2234317" y="1208598"/>
                </a:cubicBezTo>
                <a:cubicBezTo>
                  <a:pt x="2235961" y="1216817"/>
                  <a:pt x="2237396" y="1225632"/>
                  <a:pt x="2242268" y="1232452"/>
                </a:cubicBezTo>
                <a:cubicBezTo>
                  <a:pt x="2250982" y="1244652"/>
                  <a:pt x="2261359" y="1256311"/>
                  <a:pt x="2274073" y="1264257"/>
                </a:cubicBezTo>
                <a:cubicBezTo>
                  <a:pt x="2283340" y="1270049"/>
                  <a:pt x="2295276" y="1269558"/>
                  <a:pt x="2305878" y="1272209"/>
                </a:cubicBezTo>
                <a:cubicBezTo>
                  <a:pt x="2311179" y="1280160"/>
                  <a:pt x="2314319" y="1290093"/>
                  <a:pt x="2321781" y="1296063"/>
                </a:cubicBezTo>
                <a:cubicBezTo>
                  <a:pt x="2328326" y="1301299"/>
                  <a:pt x="2339708" y="1298087"/>
                  <a:pt x="2345635" y="1304014"/>
                </a:cubicBezTo>
                <a:cubicBezTo>
                  <a:pt x="2351562" y="1309941"/>
                  <a:pt x="2349838" y="1320371"/>
                  <a:pt x="2353586" y="1327868"/>
                </a:cubicBezTo>
                <a:cubicBezTo>
                  <a:pt x="2357860" y="1336415"/>
                  <a:pt x="2364188" y="1343771"/>
                  <a:pt x="2369489" y="1351722"/>
                </a:cubicBezTo>
                <a:lnTo>
                  <a:pt x="2385391" y="1399430"/>
                </a:lnTo>
                <a:cubicBezTo>
                  <a:pt x="2388041" y="1407381"/>
                  <a:pt x="2385392" y="1420634"/>
                  <a:pt x="2393343" y="1423284"/>
                </a:cubicBezTo>
                <a:lnTo>
                  <a:pt x="2417197" y="1431235"/>
                </a:lnTo>
                <a:cubicBezTo>
                  <a:pt x="2422498" y="1439186"/>
                  <a:pt x="2430077" y="1446023"/>
                  <a:pt x="2433099" y="1455089"/>
                </a:cubicBezTo>
                <a:cubicBezTo>
                  <a:pt x="2445527" y="1492373"/>
                  <a:pt x="2431981" y="1504637"/>
                  <a:pt x="2456953" y="1534602"/>
                </a:cubicBezTo>
                <a:cubicBezTo>
                  <a:pt x="2463071" y="1541943"/>
                  <a:pt x="2472856" y="1545203"/>
                  <a:pt x="2480807" y="1550504"/>
                </a:cubicBezTo>
                <a:lnTo>
                  <a:pt x="2520564" y="1669774"/>
                </a:lnTo>
                <a:cubicBezTo>
                  <a:pt x="2523214" y="1677725"/>
                  <a:pt x="2521018" y="1689880"/>
                  <a:pt x="2528515" y="1693628"/>
                </a:cubicBezTo>
                <a:lnTo>
                  <a:pt x="2560320" y="1709530"/>
                </a:lnTo>
                <a:cubicBezTo>
                  <a:pt x="2565621" y="1717481"/>
                  <a:pt x="2578097" y="1724013"/>
                  <a:pt x="2576223" y="1733384"/>
                </a:cubicBezTo>
                <a:cubicBezTo>
                  <a:pt x="2574021" y="1744395"/>
                  <a:pt x="2536329" y="1754633"/>
                  <a:pt x="2528515" y="1757238"/>
                </a:cubicBezTo>
                <a:cubicBezTo>
                  <a:pt x="2515263" y="1754588"/>
                  <a:pt x="2500492" y="1755992"/>
                  <a:pt x="2488758" y="1749287"/>
                </a:cubicBezTo>
                <a:cubicBezTo>
                  <a:pt x="2480461" y="1744546"/>
                  <a:pt x="2479613" y="1732190"/>
                  <a:pt x="2472856" y="1725433"/>
                </a:cubicBezTo>
                <a:cubicBezTo>
                  <a:pt x="2466099" y="1718676"/>
                  <a:pt x="2457735" y="1713411"/>
                  <a:pt x="2449002" y="1709530"/>
                </a:cubicBezTo>
                <a:cubicBezTo>
                  <a:pt x="2433684" y="1702722"/>
                  <a:pt x="2401294" y="1693628"/>
                  <a:pt x="2401294" y="1693628"/>
                </a:cubicBezTo>
                <a:cubicBezTo>
                  <a:pt x="2393343" y="1696278"/>
                  <a:pt x="2384937" y="1697831"/>
                  <a:pt x="2377440" y="1701579"/>
                </a:cubicBezTo>
                <a:cubicBezTo>
                  <a:pt x="2315785" y="1732407"/>
                  <a:pt x="2389689" y="1705448"/>
                  <a:pt x="2329732" y="1725433"/>
                </a:cubicBezTo>
                <a:cubicBezTo>
                  <a:pt x="2321781" y="1730734"/>
                  <a:pt x="2314425" y="1737062"/>
                  <a:pt x="2305878" y="1741336"/>
                </a:cubicBezTo>
                <a:cubicBezTo>
                  <a:pt x="2298381" y="1745084"/>
                  <a:pt x="2288569" y="1744051"/>
                  <a:pt x="2282024" y="1749287"/>
                </a:cubicBezTo>
                <a:cubicBezTo>
                  <a:pt x="2274562" y="1755257"/>
                  <a:pt x="2274226" y="1768076"/>
                  <a:pt x="2266122" y="1773141"/>
                </a:cubicBezTo>
                <a:cubicBezTo>
                  <a:pt x="2251907" y="1782025"/>
                  <a:pt x="2234317" y="1783743"/>
                  <a:pt x="2218414" y="1789044"/>
                </a:cubicBezTo>
                <a:cubicBezTo>
                  <a:pt x="2210463" y="1791694"/>
                  <a:pt x="2202827" y="1795617"/>
                  <a:pt x="2194560" y="1796995"/>
                </a:cubicBezTo>
                <a:lnTo>
                  <a:pt x="2099144" y="1812897"/>
                </a:lnTo>
                <a:cubicBezTo>
                  <a:pt x="2048786" y="1810247"/>
                  <a:pt x="1998291" y="1809511"/>
                  <a:pt x="1948070" y="1804946"/>
                </a:cubicBezTo>
                <a:cubicBezTo>
                  <a:pt x="1939723" y="1804187"/>
                  <a:pt x="1932533" y="1798035"/>
                  <a:pt x="1924216" y="1796995"/>
                </a:cubicBezTo>
                <a:cubicBezTo>
                  <a:pt x="1911066" y="1795351"/>
                  <a:pt x="1897711" y="1796995"/>
                  <a:pt x="1884459" y="1796995"/>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4" name="Freeform 103"/>
          <p:cNvSpPr/>
          <p:nvPr/>
        </p:nvSpPr>
        <p:spPr>
          <a:xfrm>
            <a:off x="4448318" y="2532473"/>
            <a:ext cx="767364" cy="550281"/>
          </a:xfrm>
          <a:custGeom>
            <a:avLst/>
            <a:gdLst>
              <a:gd name="connsiteX0" fmla="*/ 31805 w 2417196"/>
              <a:gd name="connsiteY0" fmla="*/ 0 h 1733385"/>
              <a:gd name="connsiteX1" fmla="*/ 23854 w 2417196"/>
              <a:gd name="connsiteY1" fmla="*/ 119270 h 1733385"/>
              <a:gd name="connsiteX2" fmla="*/ 15902 w 2417196"/>
              <a:gd name="connsiteY2" fmla="*/ 159026 h 1733385"/>
              <a:gd name="connsiteX3" fmla="*/ 0 w 2417196"/>
              <a:gd name="connsiteY3" fmla="*/ 206734 h 1733385"/>
              <a:gd name="connsiteX4" fmla="*/ 7951 w 2417196"/>
              <a:gd name="connsiteY4" fmla="*/ 230588 h 1733385"/>
              <a:gd name="connsiteX5" fmla="*/ 87464 w 2417196"/>
              <a:gd name="connsiteY5" fmla="*/ 262393 h 1733385"/>
              <a:gd name="connsiteX6" fmla="*/ 246490 w 2417196"/>
              <a:gd name="connsiteY6" fmla="*/ 278296 h 1733385"/>
              <a:gd name="connsiteX7" fmla="*/ 310101 w 2417196"/>
              <a:gd name="connsiteY7" fmla="*/ 302150 h 1733385"/>
              <a:gd name="connsiteX8" fmla="*/ 357808 w 2417196"/>
              <a:gd name="connsiteY8" fmla="*/ 357809 h 1733385"/>
              <a:gd name="connsiteX9" fmla="*/ 445273 w 2417196"/>
              <a:gd name="connsiteY9" fmla="*/ 381663 h 1733385"/>
              <a:gd name="connsiteX10" fmla="*/ 508883 w 2417196"/>
              <a:gd name="connsiteY10" fmla="*/ 373712 h 1733385"/>
              <a:gd name="connsiteX11" fmla="*/ 659958 w 2417196"/>
              <a:gd name="connsiteY11" fmla="*/ 357809 h 1733385"/>
              <a:gd name="connsiteX12" fmla="*/ 683812 w 2417196"/>
              <a:gd name="connsiteY12" fmla="*/ 341906 h 1733385"/>
              <a:gd name="connsiteX13" fmla="*/ 723568 w 2417196"/>
              <a:gd name="connsiteY13" fmla="*/ 310101 h 1733385"/>
              <a:gd name="connsiteX14" fmla="*/ 779228 w 2417196"/>
              <a:gd name="connsiteY14" fmla="*/ 286247 h 1733385"/>
              <a:gd name="connsiteX15" fmla="*/ 818984 w 2417196"/>
              <a:gd name="connsiteY15" fmla="*/ 254442 h 1733385"/>
              <a:gd name="connsiteX16" fmla="*/ 834887 w 2417196"/>
              <a:gd name="connsiteY16" fmla="*/ 230588 h 1733385"/>
              <a:gd name="connsiteX17" fmla="*/ 882595 w 2417196"/>
              <a:gd name="connsiteY17" fmla="*/ 214685 h 1733385"/>
              <a:gd name="connsiteX18" fmla="*/ 906448 w 2417196"/>
              <a:gd name="connsiteY18" fmla="*/ 198783 h 1733385"/>
              <a:gd name="connsiteX19" fmla="*/ 1033669 w 2417196"/>
              <a:gd name="connsiteY19" fmla="*/ 151075 h 1733385"/>
              <a:gd name="connsiteX20" fmla="*/ 1216549 w 2417196"/>
              <a:gd name="connsiteY20" fmla="*/ 246491 h 1733385"/>
              <a:gd name="connsiteX21" fmla="*/ 1224501 w 2417196"/>
              <a:gd name="connsiteY21" fmla="*/ 270345 h 1733385"/>
              <a:gd name="connsiteX22" fmla="*/ 1240403 w 2417196"/>
              <a:gd name="connsiteY22" fmla="*/ 413468 h 1733385"/>
              <a:gd name="connsiteX23" fmla="*/ 1256306 w 2417196"/>
              <a:gd name="connsiteY23" fmla="*/ 437322 h 1733385"/>
              <a:gd name="connsiteX24" fmla="*/ 1280160 w 2417196"/>
              <a:gd name="connsiteY24" fmla="*/ 453225 h 1733385"/>
              <a:gd name="connsiteX25" fmla="*/ 1296062 w 2417196"/>
              <a:gd name="connsiteY25" fmla="*/ 540689 h 1733385"/>
              <a:gd name="connsiteX26" fmla="*/ 1335819 w 2417196"/>
              <a:gd name="connsiteY26" fmla="*/ 588397 h 1733385"/>
              <a:gd name="connsiteX27" fmla="*/ 1367624 w 2417196"/>
              <a:gd name="connsiteY27" fmla="*/ 636105 h 1733385"/>
              <a:gd name="connsiteX28" fmla="*/ 1383527 w 2417196"/>
              <a:gd name="connsiteY28" fmla="*/ 659958 h 1733385"/>
              <a:gd name="connsiteX29" fmla="*/ 1455088 w 2417196"/>
              <a:gd name="connsiteY29" fmla="*/ 715618 h 1733385"/>
              <a:gd name="connsiteX30" fmla="*/ 1510748 w 2417196"/>
              <a:gd name="connsiteY30" fmla="*/ 763325 h 1733385"/>
              <a:gd name="connsiteX31" fmla="*/ 1542553 w 2417196"/>
              <a:gd name="connsiteY31" fmla="*/ 795131 h 1733385"/>
              <a:gd name="connsiteX32" fmla="*/ 1582309 w 2417196"/>
              <a:gd name="connsiteY32" fmla="*/ 811033 h 1733385"/>
              <a:gd name="connsiteX33" fmla="*/ 1606163 w 2417196"/>
              <a:gd name="connsiteY33" fmla="*/ 914400 h 1733385"/>
              <a:gd name="connsiteX34" fmla="*/ 1645920 w 2417196"/>
              <a:gd name="connsiteY34" fmla="*/ 970059 h 1733385"/>
              <a:gd name="connsiteX35" fmla="*/ 1653871 w 2417196"/>
              <a:gd name="connsiteY35" fmla="*/ 1041621 h 1733385"/>
              <a:gd name="connsiteX36" fmla="*/ 1685676 w 2417196"/>
              <a:gd name="connsiteY36" fmla="*/ 1073426 h 1733385"/>
              <a:gd name="connsiteX37" fmla="*/ 1789043 w 2417196"/>
              <a:gd name="connsiteY37" fmla="*/ 1113183 h 1733385"/>
              <a:gd name="connsiteX38" fmla="*/ 1924215 w 2417196"/>
              <a:gd name="connsiteY38" fmla="*/ 1105232 h 1733385"/>
              <a:gd name="connsiteX39" fmla="*/ 1963972 w 2417196"/>
              <a:gd name="connsiteY39" fmla="*/ 1097280 h 1733385"/>
              <a:gd name="connsiteX40" fmla="*/ 2107095 w 2417196"/>
              <a:gd name="connsiteY40" fmla="*/ 1065475 h 1733385"/>
              <a:gd name="connsiteX41" fmla="*/ 2194560 w 2417196"/>
              <a:gd name="connsiteY41" fmla="*/ 1041621 h 1733385"/>
              <a:gd name="connsiteX42" fmla="*/ 2266121 w 2417196"/>
              <a:gd name="connsiteY42" fmla="*/ 1033670 h 1733385"/>
              <a:gd name="connsiteX43" fmla="*/ 2297927 w 2417196"/>
              <a:gd name="connsiteY43" fmla="*/ 1025718 h 1733385"/>
              <a:gd name="connsiteX44" fmla="*/ 2321781 w 2417196"/>
              <a:gd name="connsiteY44" fmla="*/ 1033670 h 1733385"/>
              <a:gd name="connsiteX45" fmla="*/ 2401294 w 2417196"/>
              <a:gd name="connsiteY45" fmla="*/ 1049572 h 1733385"/>
              <a:gd name="connsiteX46" fmla="*/ 2417196 w 2417196"/>
              <a:gd name="connsiteY46" fmla="*/ 1073426 h 1733385"/>
              <a:gd name="connsiteX47" fmla="*/ 2401294 w 2417196"/>
              <a:gd name="connsiteY47" fmla="*/ 1137037 h 1733385"/>
              <a:gd name="connsiteX48" fmla="*/ 2321781 w 2417196"/>
              <a:gd name="connsiteY48" fmla="*/ 1168842 h 1733385"/>
              <a:gd name="connsiteX49" fmla="*/ 2313829 w 2417196"/>
              <a:gd name="connsiteY49" fmla="*/ 1192696 h 1733385"/>
              <a:gd name="connsiteX50" fmla="*/ 2345635 w 2417196"/>
              <a:gd name="connsiteY50" fmla="*/ 1335819 h 1733385"/>
              <a:gd name="connsiteX51" fmla="*/ 2289975 w 2417196"/>
              <a:gd name="connsiteY51" fmla="*/ 1383527 h 1733385"/>
              <a:gd name="connsiteX52" fmla="*/ 2210462 w 2417196"/>
              <a:gd name="connsiteY52" fmla="*/ 1439186 h 1733385"/>
              <a:gd name="connsiteX53" fmla="*/ 2186608 w 2417196"/>
              <a:gd name="connsiteY53" fmla="*/ 1510748 h 1733385"/>
              <a:gd name="connsiteX54" fmla="*/ 2178657 w 2417196"/>
              <a:gd name="connsiteY54" fmla="*/ 1542553 h 1733385"/>
              <a:gd name="connsiteX55" fmla="*/ 2122998 w 2417196"/>
              <a:gd name="connsiteY55" fmla="*/ 1598212 h 1733385"/>
              <a:gd name="connsiteX56" fmla="*/ 2107095 w 2417196"/>
              <a:gd name="connsiteY56" fmla="*/ 1622066 h 1733385"/>
              <a:gd name="connsiteX57" fmla="*/ 2075290 w 2417196"/>
              <a:gd name="connsiteY57" fmla="*/ 1685677 h 1733385"/>
              <a:gd name="connsiteX58" fmla="*/ 2043485 w 2417196"/>
              <a:gd name="connsiteY58" fmla="*/ 1733385 h 173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17196" h="1733385">
                <a:moveTo>
                  <a:pt x="31805" y="0"/>
                </a:moveTo>
                <a:cubicBezTo>
                  <a:pt x="29155" y="39757"/>
                  <a:pt x="27819" y="79623"/>
                  <a:pt x="23854" y="119270"/>
                </a:cubicBezTo>
                <a:cubicBezTo>
                  <a:pt x="22509" y="132717"/>
                  <a:pt x="19458" y="145988"/>
                  <a:pt x="15902" y="159026"/>
                </a:cubicBezTo>
                <a:cubicBezTo>
                  <a:pt x="11491" y="175198"/>
                  <a:pt x="0" y="206734"/>
                  <a:pt x="0" y="206734"/>
                </a:cubicBezTo>
                <a:cubicBezTo>
                  <a:pt x="2650" y="214685"/>
                  <a:pt x="2024" y="224661"/>
                  <a:pt x="7951" y="230588"/>
                </a:cubicBezTo>
                <a:cubicBezTo>
                  <a:pt x="32799" y="255436"/>
                  <a:pt x="55724" y="256622"/>
                  <a:pt x="87464" y="262393"/>
                </a:cubicBezTo>
                <a:cubicBezTo>
                  <a:pt x="160289" y="275634"/>
                  <a:pt x="145804" y="271104"/>
                  <a:pt x="246490" y="278296"/>
                </a:cubicBezTo>
                <a:cubicBezTo>
                  <a:pt x="267694" y="286247"/>
                  <a:pt x="291674" y="288988"/>
                  <a:pt x="310101" y="302150"/>
                </a:cubicBezTo>
                <a:cubicBezTo>
                  <a:pt x="329985" y="316353"/>
                  <a:pt x="339645" y="341462"/>
                  <a:pt x="357808" y="357809"/>
                </a:cubicBezTo>
                <a:cubicBezTo>
                  <a:pt x="380718" y="378428"/>
                  <a:pt x="418449" y="377831"/>
                  <a:pt x="445273" y="381663"/>
                </a:cubicBezTo>
                <a:lnTo>
                  <a:pt x="508883" y="373712"/>
                </a:lnTo>
                <a:cubicBezTo>
                  <a:pt x="559210" y="368120"/>
                  <a:pt x="610138" y="366867"/>
                  <a:pt x="659958" y="357809"/>
                </a:cubicBezTo>
                <a:cubicBezTo>
                  <a:pt x="669360" y="356099"/>
                  <a:pt x="676167" y="347640"/>
                  <a:pt x="683812" y="341906"/>
                </a:cubicBezTo>
                <a:cubicBezTo>
                  <a:pt x="697389" y="331723"/>
                  <a:pt x="708909" y="318652"/>
                  <a:pt x="723568" y="310101"/>
                </a:cubicBezTo>
                <a:cubicBezTo>
                  <a:pt x="741004" y="299930"/>
                  <a:pt x="761792" y="296418"/>
                  <a:pt x="779228" y="286247"/>
                </a:cubicBezTo>
                <a:cubicBezTo>
                  <a:pt x="793887" y="277696"/>
                  <a:pt x="806984" y="266442"/>
                  <a:pt x="818984" y="254442"/>
                </a:cubicBezTo>
                <a:cubicBezTo>
                  <a:pt x="825741" y="247685"/>
                  <a:pt x="826783" y="235653"/>
                  <a:pt x="834887" y="230588"/>
                </a:cubicBezTo>
                <a:cubicBezTo>
                  <a:pt x="849102" y="221704"/>
                  <a:pt x="867277" y="221493"/>
                  <a:pt x="882595" y="214685"/>
                </a:cubicBezTo>
                <a:cubicBezTo>
                  <a:pt x="891327" y="210804"/>
                  <a:pt x="897529" y="202213"/>
                  <a:pt x="906448" y="198783"/>
                </a:cubicBezTo>
                <a:cubicBezTo>
                  <a:pt x="1073786" y="134423"/>
                  <a:pt x="915723" y="210048"/>
                  <a:pt x="1033669" y="151075"/>
                </a:cubicBezTo>
                <a:cubicBezTo>
                  <a:pt x="1163091" y="176959"/>
                  <a:pt x="1142647" y="147955"/>
                  <a:pt x="1216549" y="246491"/>
                </a:cubicBezTo>
                <a:cubicBezTo>
                  <a:pt x="1221578" y="253196"/>
                  <a:pt x="1221850" y="262394"/>
                  <a:pt x="1224501" y="270345"/>
                </a:cubicBezTo>
                <a:cubicBezTo>
                  <a:pt x="1225494" y="285238"/>
                  <a:pt x="1221433" y="375529"/>
                  <a:pt x="1240403" y="413468"/>
                </a:cubicBezTo>
                <a:cubicBezTo>
                  <a:pt x="1244677" y="422015"/>
                  <a:pt x="1249549" y="430565"/>
                  <a:pt x="1256306" y="437322"/>
                </a:cubicBezTo>
                <a:cubicBezTo>
                  <a:pt x="1263063" y="444079"/>
                  <a:pt x="1272209" y="447924"/>
                  <a:pt x="1280160" y="453225"/>
                </a:cubicBezTo>
                <a:cubicBezTo>
                  <a:pt x="1280280" y="454066"/>
                  <a:pt x="1289033" y="528974"/>
                  <a:pt x="1296062" y="540689"/>
                </a:cubicBezTo>
                <a:cubicBezTo>
                  <a:pt x="1306712" y="558440"/>
                  <a:pt x="1322567" y="572494"/>
                  <a:pt x="1335819" y="588397"/>
                </a:cubicBezTo>
                <a:cubicBezTo>
                  <a:pt x="1349791" y="630316"/>
                  <a:pt x="1334535" y="596400"/>
                  <a:pt x="1367624" y="636105"/>
                </a:cubicBezTo>
                <a:cubicBezTo>
                  <a:pt x="1373742" y="643446"/>
                  <a:pt x="1376456" y="653530"/>
                  <a:pt x="1383527" y="659958"/>
                </a:cubicBezTo>
                <a:cubicBezTo>
                  <a:pt x="1405888" y="680286"/>
                  <a:pt x="1433719" y="694250"/>
                  <a:pt x="1455088" y="715618"/>
                </a:cubicBezTo>
                <a:cubicBezTo>
                  <a:pt x="1569683" y="830209"/>
                  <a:pt x="1425959" y="690648"/>
                  <a:pt x="1510748" y="763325"/>
                </a:cubicBezTo>
                <a:cubicBezTo>
                  <a:pt x="1522132" y="773083"/>
                  <a:pt x="1530078" y="786814"/>
                  <a:pt x="1542553" y="795131"/>
                </a:cubicBezTo>
                <a:cubicBezTo>
                  <a:pt x="1554429" y="803048"/>
                  <a:pt x="1569057" y="805732"/>
                  <a:pt x="1582309" y="811033"/>
                </a:cubicBezTo>
                <a:cubicBezTo>
                  <a:pt x="1590260" y="845489"/>
                  <a:pt x="1593030" y="881568"/>
                  <a:pt x="1606163" y="914400"/>
                </a:cubicBezTo>
                <a:cubicBezTo>
                  <a:pt x="1614631" y="935569"/>
                  <a:pt x="1637914" y="948711"/>
                  <a:pt x="1645920" y="970059"/>
                </a:cubicBezTo>
                <a:cubicBezTo>
                  <a:pt x="1654347" y="992532"/>
                  <a:pt x="1645255" y="1019220"/>
                  <a:pt x="1653871" y="1041621"/>
                </a:cubicBezTo>
                <a:cubicBezTo>
                  <a:pt x="1659253" y="1055615"/>
                  <a:pt x="1675919" y="1062042"/>
                  <a:pt x="1685676" y="1073426"/>
                </a:cubicBezTo>
                <a:cubicBezTo>
                  <a:pt x="1728962" y="1123926"/>
                  <a:pt x="1658237" y="1089399"/>
                  <a:pt x="1789043" y="1113183"/>
                </a:cubicBezTo>
                <a:cubicBezTo>
                  <a:pt x="1834100" y="1110533"/>
                  <a:pt x="1879265" y="1109318"/>
                  <a:pt x="1924215" y="1105232"/>
                </a:cubicBezTo>
                <a:cubicBezTo>
                  <a:pt x="1937674" y="1104008"/>
                  <a:pt x="1950766" y="1100151"/>
                  <a:pt x="1963972" y="1097280"/>
                </a:cubicBezTo>
                <a:lnTo>
                  <a:pt x="2107095" y="1065475"/>
                </a:lnTo>
                <a:cubicBezTo>
                  <a:pt x="2187760" y="1046269"/>
                  <a:pt x="2028742" y="1070883"/>
                  <a:pt x="2194560" y="1041621"/>
                </a:cubicBezTo>
                <a:cubicBezTo>
                  <a:pt x="2218195" y="1037450"/>
                  <a:pt x="2242267" y="1036320"/>
                  <a:pt x="2266121" y="1033670"/>
                </a:cubicBezTo>
                <a:cubicBezTo>
                  <a:pt x="2276723" y="1031019"/>
                  <a:pt x="2286999" y="1025718"/>
                  <a:pt x="2297927" y="1025718"/>
                </a:cubicBezTo>
                <a:cubicBezTo>
                  <a:pt x="2306309" y="1025718"/>
                  <a:pt x="2313722" y="1031367"/>
                  <a:pt x="2321781" y="1033670"/>
                </a:cubicBezTo>
                <a:cubicBezTo>
                  <a:pt x="2354989" y="1043158"/>
                  <a:pt x="2363812" y="1043325"/>
                  <a:pt x="2401294" y="1049572"/>
                </a:cubicBezTo>
                <a:cubicBezTo>
                  <a:pt x="2406595" y="1057523"/>
                  <a:pt x="2417196" y="1063870"/>
                  <a:pt x="2417196" y="1073426"/>
                </a:cubicBezTo>
                <a:cubicBezTo>
                  <a:pt x="2417196" y="1095282"/>
                  <a:pt x="2412539" y="1118296"/>
                  <a:pt x="2401294" y="1137037"/>
                </a:cubicBezTo>
                <a:cubicBezTo>
                  <a:pt x="2395446" y="1146784"/>
                  <a:pt x="2322821" y="1168495"/>
                  <a:pt x="2321781" y="1168842"/>
                </a:cubicBezTo>
                <a:cubicBezTo>
                  <a:pt x="2319130" y="1176793"/>
                  <a:pt x="2313829" y="1184314"/>
                  <a:pt x="2313829" y="1192696"/>
                </a:cubicBezTo>
                <a:cubicBezTo>
                  <a:pt x="2313829" y="1277443"/>
                  <a:pt x="2316992" y="1268986"/>
                  <a:pt x="2345635" y="1335819"/>
                </a:cubicBezTo>
                <a:cubicBezTo>
                  <a:pt x="2272634" y="1427069"/>
                  <a:pt x="2347688" y="1348012"/>
                  <a:pt x="2289975" y="1383527"/>
                </a:cubicBezTo>
                <a:cubicBezTo>
                  <a:pt x="2262422" y="1400483"/>
                  <a:pt x="2210462" y="1439186"/>
                  <a:pt x="2210462" y="1439186"/>
                </a:cubicBezTo>
                <a:cubicBezTo>
                  <a:pt x="2202511" y="1463040"/>
                  <a:pt x="2192706" y="1486354"/>
                  <a:pt x="2186608" y="1510748"/>
                </a:cubicBezTo>
                <a:cubicBezTo>
                  <a:pt x="2183958" y="1521350"/>
                  <a:pt x="2185084" y="1533715"/>
                  <a:pt x="2178657" y="1542553"/>
                </a:cubicBezTo>
                <a:cubicBezTo>
                  <a:pt x="2163225" y="1563773"/>
                  <a:pt x="2137552" y="1576381"/>
                  <a:pt x="2122998" y="1598212"/>
                </a:cubicBezTo>
                <a:lnTo>
                  <a:pt x="2107095" y="1622066"/>
                </a:lnTo>
                <a:cubicBezTo>
                  <a:pt x="2095001" y="1670444"/>
                  <a:pt x="2106827" y="1640623"/>
                  <a:pt x="2075290" y="1685677"/>
                </a:cubicBezTo>
                <a:cubicBezTo>
                  <a:pt x="2064330" y="1701335"/>
                  <a:pt x="2043485" y="1733385"/>
                  <a:pt x="2043485" y="1733385"/>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5" name="Freeform 104"/>
          <p:cNvSpPr/>
          <p:nvPr/>
        </p:nvSpPr>
        <p:spPr>
          <a:xfrm>
            <a:off x="4460939" y="2403738"/>
            <a:ext cx="706783" cy="648725"/>
          </a:xfrm>
          <a:custGeom>
            <a:avLst/>
            <a:gdLst>
              <a:gd name="connsiteX0" fmla="*/ 0 w 2226365"/>
              <a:gd name="connsiteY0" fmla="*/ 174928 h 2043485"/>
              <a:gd name="connsiteX1" fmla="*/ 87465 w 2226365"/>
              <a:gd name="connsiteY1" fmla="*/ 166977 h 2043485"/>
              <a:gd name="connsiteX2" fmla="*/ 111319 w 2226365"/>
              <a:gd name="connsiteY2" fmla="*/ 151074 h 2043485"/>
              <a:gd name="connsiteX3" fmla="*/ 310101 w 2226365"/>
              <a:gd name="connsiteY3" fmla="*/ 159026 h 2043485"/>
              <a:gd name="connsiteX4" fmla="*/ 445273 w 2226365"/>
              <a:gd name="connsiteY4" fmla="*/ 151074 h 2043485"/>
              <a:gd name="connsiteX5" fmla="*/ 485030 w 2226365"/>
              <a:gd name="connsiteY5" fmla="*/ 143123 h 2043485"/>
              <a:gd name="connsiteX6" fmla="*/ 580445 w 2226365"/>
              <a:gd name="connsiteY6" fmla="*/ 127221 h 2043485"/>
              <a:gd name="connsiteX7" fmla="*/ 612251 w 2226365"/>
              <a:gd name="connsiteY7" fmla="*/ 119269 h 2043485"/>
              <a:gd name="connsiteX8" fmla="*/ 707666 w 2226365"/>
              <a:gd name="connsiteY8" fmla="*/ 103367 h 2043485"/>
              <a:gd name="connsiteX9" fmla="*/ 747423 w 2226365"/>
              <a:gd name="connsiteY9" fmla="*/ 95415 h 2043485"/>
              <a:gd name="connsiteX10" fmla="*/ 779228 w 2226365"/>
              <a:gd name="connsiteY10" fmla="*/ 87464 h 2043485"/>
              <a:gd name="connsiteX11" fmla="*/ 882595 w 2226365"/>
              <a:gd name="connsiteY11" fmla="*/ 79513 h 2043485"/>
              <a:gd name="connsiteX12" fmla="*/ 1081378 w 2226365"/>
              <a:gd name="connsiteY12" fmla="*/ 31805 h 2043485"/>
              <a:gd name="connsiteX13" fmla="*/ 1137037 w 2226365"/>
              <a:gd name="connsiteY13" fmla="*/ 0 h 2043485"/>
              <a:gd name="connsiteX14" fmla="*/ 1319917 w 2226365"/>
              <a:gd name="connsiteY14" fmla="*/ 7951 h 2043485"/>
              <a:gd name="connsiteX15" fmla="*/ 1359673 w 2226365"/>
              <a:gd name="connsiteY15" fmla="*/ 31805 h 2043485"/>
              <a:gd name="connsiteX16" fmla="*/ 1502797 w 2226365"/>
              <a:gd name="connsiteY16" fmla="*/ 79513 h 2043485"/>
              <a:gd name="connsiteX17" fmla="*/ 1757239 w 2226365"/>
              <a:gd name="connsiteY17" fmla="*/ 95415 h 2043485"/>
              <a:gd name="connsiteX18" fmla="*/ 1987826 w 2226365"/>
              <a:gd name="connsiteY18" fmla="*/ 111318 h 2043485"/>
              <a:gd name="connsiteX19" fmla="*/ 2003729 w 2226365"/>
              <a:gd name="connsiteY19" fmla="*/ 341906 h 2043485"/>
              <a:gd name="connsiteX20" fmla="*/ 2019632 w 2226365"/>
              <a:gd name="connsiteY20" fmla="*/ 659958 h 2043485"/>
              <a:gd name="connsiteX21" fmla="*/ 2051437 w 2226365"/>
              <a:gd name="connsiteY21" fmla="*/ 834887 h 2043485"/>
              <a:gd name="connsiteX22" fmla="*/ 2043485 w 2226365"/>
              <a:gd name="connsiteY22" fmla="*/ 1168841 h 2043485"/>
              <a:gd name="connsiteX23" fmla="*/ 2051437 w 2226365"/>
              <a:gd name="connsiteY23" fmla="*/ 1192695 h 2043485"/>
              <a:gd name="connsiteX24" fmla="*/ 2051437 w 2226365"/>
              <a:gd name="connsiteY24" fmla="*/ 1351721 h 2043485"/>
              <a:gd name="connsiteX25" fmla="*/ 2059388 w 2226365"/>
              <a:gd name="connsiteY25" fmla="*/ 1423283 h 2043485"/>
              <a:gd name="connsiteX26" fmla="*/ 2075291 w 2226365"/>
              <a:gd name="connsiteY26" fmla="*/ 1566407 h 2043485"/>
              <a:gd name="connsiteX27" fmla="*/ 2091193 w 2226365"/>
              <a:gd name="connsiteY27" fmla="*/ 1598212 h 2043485"/>
              <a:gd name="connsiteX28" fmla="*/ 2130950 w 2226365"/>
              <a:gd name="connsiteY28" fmla="*/ 1622066 h 2043485"/>
              <a:gd name="connsiteX29" fmla="*/ 2178658 w 2226365"/>
              <a:gd name="connsiteY29" fmla="*/ 1661822 h 2043485"/>
              <a:gd name="connsiteX30" fmla="*/ 2194560 w 2226365"/>
              <a:gd name="connsiteY30" fmla="*/ 1685676 h 2043485"/>
              <a:gd name="connsiteX31" fmla="*/ 2226365 w 2226365"/>
              <a:gd name="connsiteY31" fmla="*/ 1749287 h 2043485"/>
              <a:gd name="connsiteX32" fmla="*/ 2202512 w 2226365"/>
              <a:gd name="connsiteY32" fmla="*/ 1789043 h 2043485"/>
              <a:gd name="connsiteX33" fmla="*/ 2170706 w 2226365"/>
              <a:gd name="connsiteY33" fmla="*/ 1804946 h 2043485"/>
              <a:gd name="connsiteX34" fmla="*/ 2154804 w 2226365"/>
              <a:gd name="connsiteY34" fmla="*/ 1836751 h 2043485"/>
              <a:gd name="connsiteX35" fmla="*/ 2115047 w 2226365"/>
              <a:gd name="connsiteY35" fmla="*/ 1892410 h 2043485"/>
              <a:gd name="connsiteX36" fmla="*/ 2107096 w 2226365"/>
              <a:gd name="connsiteY36" fmla="*/ 2043485 h 20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26365" h="2043485">
                <a:moveTo>
                  <a:pt x="0" y="174928"/>
                </a:moveTo>
                <a:cubicBezTo>
                  <a:pt x="29155" y="172278"/>
                  <a:pt x="58840" y="173111"/>
                  <a:pt x="87465" y="166977"/>
                </a:cubicBezTo>
                <a:cubicBezTo>
                  <a:pt x="96809" y="164975"/>
                  <a:pt x="101769" y="151415"/>
                  <a:pt x="111319" y="151074"/>
                </a:cubicBezTo>
                <a:lnTo>
                  <a:pt x="310101" y="159026"/>
                </a:lnTo>
                <a:cubicBezTo>
                  <a:pt x="355158" y="156375"/>
                  <a:pt x="400323" y="155160"/>
                  <a:pt x="445273" y="151074"/>
                </a:cubicBezTo>
                <a:cubicBezTo>
                  <a:pt x="458732" y="149850"/>
                  <a:pt x="471721" y="145472"/>
                  <a:pt x="485030" y="143123"/>
                </a:cubicBezTo>
                <a:cubicBezTo>
                  <a:pt x="516783" y="137520"/>
                  <a:pt x="548754" y="133163"/>
                  <a:pt x="580445" y="127221"/>
                </a:cubicBezTo>
                <a:cubicBezTo>
                  <a:pt x="591186" y="125207"/>
                  <a:pt x="601510" y="121283"/>
                  <a:pt x="612251" y="119269"/>
                </a:cubicBezTo>
                <a:cubicBezTo>
                  <a:pt x="643942" y="113327"/>
                  <a:pt x="675913" y="108971"/>
                  <a:pt x="707666" y="103367"/>
                </a:cubicBezTo>
                <a:cubicBezTo>
                  <a:pt x="720975" y="101018"/>
                  <a:pt x="734230" y="98347"/>
                  <a:pt x="747423" y="95415"/>
                </a:cubicBezTo>
                <a:cubicBezTo>
                  <a:pt x="758091" y="93044"/>
                  <a:pt x="768375" y="88741"/>
                  <a:pt x="779228" y="87464"/>
                </a:cubicBezTo>
                <a:cubicBezTo>
                  <a:pt x="813549" y="83426"/>
                  <a:pt x="848139" y="82163"/>
                  <a:pt x="882595" y="79513"/>
                </a:cubicBezTo>
                <a:cubicBezTo>
                  <a:pt x="931113" y="68731"/>
                  <a:pt x="1048006" y="43413"/>
                  <a:pt x="1081378" y="31805"/>
                </a:cubicBezTo>
                <a:cubicBezTo>
                  <a:pt x="1101560" y="24785"/>
                  <a:pt x="1118484" y="10602"/>
                  <a:pt x="1137037" y="0"/>
                </a:cubicBezTo>
                <a:cubicBezTo>
                  <a:pt x="1197997" y="2650"/>
                  <a:pt x="1259513" y="-678"/>
                  <a:pt x="1319917" y="7951"/>
                </a:cubicBezTo>
                <a:cubicBezTo>
                  <a:pt x="1335216" y="10137"/>
                  <a:pt x="1346066" y="24478"/>
                  <a:pt x="1359673" y="31805"/>
                </a:cubicBezTo>
                <a:cubicBezTo>
                  <a:pt x="1418537" y="63501"/>
                  <a:pt x="1433015" y="72867"/>
                  <a:pt x="1502797" y="79513"/>
                </a:cubicBezTo>
                <a:cubicBezTo>
                  <a:pt x="1587394" y="87570"/>
                  <a:pt x="1672442" y="89855"/>
                  <a:pt x="1757239" y="95415"/>
                </a:cubicBezTo>
                <a:lnTo>
                  <a:pt x="1987826" y="111318"/>
                </a:lnTo>
                <a:cubicBezTo>
                  <a:pt x="1993127" y="188181"/>
                  <a:pt x="1999270" y="264990"/>
                  <a:pt x="2003729" y="341906"/>
                </a:cubicBezTo>
                <a:cubicBezTo>
                  <a:pt x="2009872" y="447878"/>
                  <a:pt x="2009407" y="554302"/>
                  <a:pt x="2019632" y="659958"/>
                </a:cubicBezTo>
                <a:cubicBezTo>
                  <a:pt x="2025341" y="718948"/>
                  <a:pt x="2040835" y="776577"/>
                  <a:pt x="2051437" y="834887"/>
                </a:cubicBezTo>
                <a:cubicBezTo>
                  <a:pt x="2037367" y="1010759"/>
                  <a:pt x="2027942" y="1013417"/>
                  <a:pt x="2043485" y="1168841"/>
                </a:cubicBezTo>
                <a:cubicBezTo>
                  <a:pt x="2044319" y="1177181"/>
                  <a:pt x="2048786" y="1184744"/>
                  <a:pt x="2051437" y="1192695"/>
                </a:cubicBezTo>
                <a:cubicBezTo>
                  <a:pt x="2069367" y="1318206"/>
                  <a:pt x="2051437" y="1163947"/>
                  <a:pt x="2051437" y="1351721"/>
                </a:cubicBezTo>
                <a:cubicBezTo>
                  <a:pt x="2051437" y="1375722"/>
                  <a:pt x="2057395" y="1399365"/>
                  <a:pt x="2059388" y="1423283"/>
                </a:cubicBezTo>
                <a:cubicBezTo>
                  <a:pt x="2063801" y="1476246"/>
                  <a:pt x="2055599" y="1520460"/>
                  <a:pt x="2075291" y="1566407"/>
                </a:cubicBezTo>
                <a:cubicBezTo>
                  <a:pt x="2079960" y="1577302"/>
                  <a:pt x="2082812" y="1589831"/>
                  <a:pt x="2091193" y="1598212"/>
                </a:cubicBezTo>
                <a:cubicBezTo>
                  <a:pt x="2102121" y="1609140"/>
                  <a:pt x="2118451" y="1612976"/>
                  <a:pt x="2130950" y="1622066"/>
                </a:cubicBezTo>
                <a:cubicBezTo>
                  <a:pt x="2147691" y="1634241"/>
                  <a:pt x="2164021" y="1647185"/>
                  <a:pt x="2178658" y="1661822"/>
                </a:cubicBezTo>
                <a:cubicBezTo>
                  <a:pt x="2185415" y="1668579"/>
                  <a:pt x="2189984" y="1677287"/>
                  <a:pt x="2194560" y="1685676"/>
                </a:cubicBezTo>
                <a:cubicBezTo>
                  <a:pt x="2205912" y="1706488"/>
                  <a:pt x="2226365" y="1749287"/>
                  <a:pt x="2226365" y="1749287"/>
                </a:cubicBezTo>
                <a:cubicBezTo>
                  <a:pt x="2218414" y="1762539"/>
                  <a:pt x="2213440" y="1778115"/>
                  <a:pt x="2202512" y="1789043"/>
                </a:cubicBezTo>
                <a:cubicBezTo>
                  <a:pt x="2194130" y="1797425"/>
                  <a:pt x="2179088" y="1796564"/>
                  <a:pt x="2170706" y="1804946"/>
                </a:cubicBezTo>
                <a:cubicBezTo>
                  <a:pt x="2162325" y="1813327"/>
                  <a:pt x="2160685" y="1826460"/>
                  <a:pt x="2154804" y="1836751"/>
                </a:cubicBezTo>
                <a:cubicBezTo>
                  <a:pt x="2145504" y="1853026"/>
                  <a:pt x="2125285" y="1878760"/>
                  <a:pt x="2115047" y="1892410"/>
                </a:cubicBezTo>
                <a:cubicBezTo>
                  <a:pt x="2106949" y="2038180"/>
                  <a:pt x="2107096" y="1987752"/>
                  <a:pt x="2107096" y="2043485"/>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6" name="Freeform 105"/>
          <p:cNvSpPr/>
          <p:nvPr/>
        </p:nvSpPr>
        <p:spPr>
          <a:xfrm>
            <a:off x="4925163" y="2476940"/>
            <a:ext cx="436924" cy="1019786"/>
          </a:xfrm>
          <a:custGeom>
            <a:avLst/>
            <a:gdLst>
              <a:gd name="connsiteX0" fmla="*/ 736 w 1376312"/>
              <a:gd name="connsiteY0" fmla="*/ 0 h 3212326"/>
              <a:gd name="connsiteX1" fmla="*/ 263129 w 1376312"/>
              <a:gd name="connsiteY1" fmla="*/ 31805 h 3212326"/>
              <a:gd name="connsiteX2" fmla="*/ 342642 w 1376312"/>
              <a:gd name="connsiteY2" fmla="*/ 47707 h 3212326"/>
              <a:gd name="connsiteX3" fmla="*/ 414204 w 1376312"/>
              <a:gd name="connsiteY3" fmla="*/ 79513 h 3212326"/>
              <a:gd name="connsiteX4" fmla="*/ 517571 w 1376312"/>
              <a:gd name="connsiteY4" fmla="*/ 95415 h 3212326"/>
              <a:gd name="connsiteX5" fmla="*/ 549376 w 1376312"/>
              <a:gd name="connsiteY5" fmla="*/ 103366 h 3212326"/>
              <a:gd name="connsiteX6" fmla="*/ 589133 w 1376312"/>
              <a:gd name="connsiteY6" fmla="*/ 111318 h 3212326"/>
              <a:gd name="connsiteX7" fmla="*/ 652743 w 1376312"/>
              <a:gd name="connsiteY7" fmla="*/ 198782 h 3212326"/>
              <a:gd name="connsiteX8" fmla="*/ 708402 w 1376312"/>
              <a:gd name="connsiteY8" fmla="*/ 230587 h 3212326"/>
              <a:gd name="connsiteX9" fmla="*/ 764061 w 1376312"/>
              <a:gd name="connsiteY9" fmla="*/ 286246 h 3212326"/>
              <a:gd name="connsiteX10" fmla="*/ 779964 w 1376312"/>
              <a:gd name="connsiteY10" fmla="*/ 333954 h 3212326"/>
              <a:gd name="connsiteX11" fmla="*/ 811769 w 1376312"/>
              <a:gd name="connsiteY11" fmla="*/ 381662 h 3212326"/>
              <a:gd name="connsiteX12" fmla="*/ 835623 w 1376312"/>
              <a:gd name="connsiteY12" fmla="*/ 461175 h 3212326"/>
              <a:gd name="connsiteX13" fmla="*/ 962844 w 1376312"/>
              <a:gd name="connsiteY13" fmla="*/ 485029 h 3212326"/>
              <a:gd name="connsiteX14" fmla="*/ 1026455 w 1376312"/>
              <a:gd name="connsiteY14" fmla="*/ 524786 h 3212326"/>
              <a:gd name="connsiteX15" fmla="*/ 1050308 w 1376312"/>
              <a:gd name="connsiteY15" fmla="*/ 540688 h 3212326"/>
              <a:gd name="connsiteX16" fmla="*/ 1153675 w 1376312"/>
              <a:gd name="connsiteY16" fmla="*/ 588396 h 3212326"/>
              <a:gd name="connsiteX17" fmla="*/ 1193432 w 1376312"/>
              <a:gd name="connsiteY17" fmla="*/ 636104 h 3212326"/>
              <a:gd name="connsiteX18" fmla="*/ 1201383 w 1376312"/>
              <a:gd name="connsiteY18" fmla="*/ 667909 h 3212326"/>
              <a:gd name="connsiteX19" fmla="*/ 1233188 w 1376312"/>
              <a:gd name="connsiteY19" fmla="*/ 866692 h 3212326"/>
              <a:gd name="connsiteX20" fmla="*/ 1241140 w 1376312"/>
              <a:gd name="connsiteY20" fmla="*/ 970059 h 3212326"/>
              <a:gd name="connsiteX21" fmla="*/ 1257042 w 1376312"/>
              <a:gd name="connsiteY21" fmla="*/ 1025718 h 3212326"/>
              <a:gd name="connsiteX22" fmla="*/ 1264994 w 1376312"/>
              <a:gd name="connsiteY22" fmla="*/ 1137036 h 3212326"/>
              <a:gd name="connsiteX23" fmla="*/ 1272945 w 1376312"/>
              <a:gd name="connsiteY23" fmla="*/ 1176793 h 3212326"/>
              <a:gd name="connsiteX24" fmla="*/ 1264994 w 1376312"/>
              <a:gd name="connsiteY24" fmla="*/ 1351721 h 3212326"/>
              <a:gd name="connsiteX25" fmla="*/ 1249091 w 1376312"/>
              <a:gd name="connsiteY25" fmla="*/ 1375575 h 3212326"/>
              <a:gd name="connsiteX26" fmla="*/ 1209335 w 1376312"/>
              <a:gd name="connsiteY26" fmla="*/ 1478942 h 3212326"/>
              <a:gd name="connsiteX27" fmla="*/ 1185481 w 1376312"/>
              <a:gd name="connsiteY27" fmla="*/ 1502796 h 3212326"/>
              <a:gd name="connsiteX28" fmla="*/ 1121870 w 1376312"/>
              <a:gd name="connsiteY28" fmla="*/ 1510747 h 3212326"/>
              <a:gd name="connsiteX29" fmla="*/ 1058260 w 1376312"/>
              <a:gd name="connsiteY29" fmla="*/ 1526650 h 3212326"/>
              <a:gd name="connsiteX30" fmla="*/ 907185 w 1376312"/>
              <a:gd name="connsiteY30" fmla="*/ 1542553 h 3212326"/>
              <a:gd name="connsiteX31" fmla="*/ 756110 w 1376312"/>
              <a:gd name="connsiteY31" fmla="*/ 1598212 h 3212326"/>
              <a:gd name="connsiteX32" fmla="*/ 708402 w 1376312"/>
              <a:gd name="connsiteY32" fmla="*/ 1637968 h 3212326"/>
              <a:gd name="connsiteX33" fmla="*/ 684548 w 1376312"/>
              <a:gd name="connsiteY33" fmla="*/ 1653871 h 3212326"/>
              <a:gd name="connsiteX34" fmla="*/ 605035 w 1376312"/>
              <a:gd name="connsiteY34" fmla="*/ 1725433 h 3212326"/>
              <a:gd name="connsiteX35" fmla="*/ 581181 w 1376312"/>
              <a:gd name="connsiteY35" fmla="*/ 1765189 h 3212326"/>
              <a:gd name="connsiteX36" fmla="*/ 549376 w 1376312"/>
              <a:gd name="connsiteY36" fmla="*/ 1789043 h 3212326"/>
              <a:gd name="connsiteX37" fmla="*/ 469863 w 1376312"/>
              <a:gd name="connsiteY37" fmla="*/ 1844702 h 3212326"/>
              <a:gd name="connsiteX38" fmla="*/ 453961 w 1376312"/>
              <a:gd name="connsiteY38" fmla="*/ 1876507 h 3212326"/>
              <a:gd name="connsiteX39" fmla="*/ 438058 w 1376312"/>
              <a:gd name="connsiteY39" fmla="*/ 1900361 h 3212326"/>
              <a:gd name="connsiteX40" fmla="*/ 446009 w 1376312"/>
              <a:gd name="connsiteY40" fmla="*/ 2067339 h 3212326"/>
              <a:gd name="connsiteX41" fmla="*/ 422155 w 1376312"/>
              <a:gd name="connsiteY41" fmla="*/ 2170706 h 3212326"/>
              <a:gd name="connsiteX42" fmla="*/ 382399 w 1376312"/>
              <a:gd name="connsiteY42" fmla="*/ 2202511 h 3212326"/>
              <a:gd name="connsiteX43" fmla="*/ 255178 w 1376312"/>
              <a:gd name="connsiteY43" fmla="*/ 2289975 h 3212326"/>
              <a:gd name="connsiteX44" fmla="*/ 191568 w 1376312"/>
              <a:gd name="connsiteY44" fmla="*/ 2337683 h 3212326"/>
              <a:gd name="connsiteX45" fmla="*/ 159762 w 1376312"/>
              <a:gd name="connsiteY45" fmla="*/ 2361537 h 3212326"/>
              <a:gd name="connsiteX46" fmla="*/ 127957 w 1376312"/>
              <a:gd name="connsiteY46" fmla="*/ 2425147 h 3212326"/>
              <a:gd name="connsiteX47" fmla="*/ 120006 w 1376312"/>
              <a:gd name="connsiteY47" fmla="*/ 2480806 h 3212326"/>
              <a:gd name="connsiteX48" fmla="*/ 8688 w 1376312"/>
              <a:gd name="connsiteY48" fmla="*/ 2600076 h 3212326"/>
              <a:gd name="connsiteX49" fmla="*/ 736 w 1376312"/>
              <a:gd name="connsiteY49" fmla="*/ 2639833 h 3212326"/>
              <a:gd name="connsiteX50" fmla="*/ 8688 w 1376312"/>
              <a:gd name="connsiteY50" fmla="*/ 2727297 h 3212326"/>
              <a:gd name="connsiteX51" fmla="*/ 48444 w 1376312"/>
              <a:gd name="connsiteY51" fmla="*/ 2743200 h 3212326"/>
              <a:gd name="connsiteX52" fmla="*/ 120006 w 1376312"/>
              <a:gd name="connsiteY52" fmla="*/ 2751151 h 3212326"/>
              <a:gd name="connsiteX53" fmla="*/ 159762 w 1376312"/>
              <a:gd name="connsiteY53" fmla="*/ 2790907 h 3212326"/>
              <a:gd name="connsiteX54" fmla="*/ 215421 w 1376312"/>
              <a:gd name="connsiteY54" fmla="*/ 2894274 h 3212326"/>
              <a:gd name="connsiteX55" fmla="*/ 231324 w 1376312"/>
              <a:gd name="connsiteY55" fmla="*/ 2949933 h 3212326"/>
              <a:gd name="connsiteX56" fmla="*/ 239275 w 1376312"/>
              <a:gd name="connsiteY56" fmla="*/ 3005593 h 3212326"/>
              <a:gd name="connsiteX57" fmla="*/ 247227 w 1376312"/>
              <a:gd name="connsiteY57" fmla="*/ 3045349 h 3212326"/>
              <a:gd name="connsiteX58" fmla="*/ 239275 w 1376312"/>
              <a:gd name="connsiteY58" fmla="*/ 3108960 h 3212326"/>
              <a:gd name="connsiteX59" fmla="*/ 294935 w 1376312"/>
              <a:gd name="connsiteY59" fmla="*/ 3148716 h 3212326"/>
              <a:gd name="connsiteX60" fmla="*/ 382399 w 1376312"/>
              <a:gd name="connsiteY60" fmla="*/ 3212326 h 3212326"/>
              <a:gd name="connsiteX61" fmla="*/ 557328 w 1376312"/>
              <a:gd name="connsiteY61" fmla="*/ 3188473 h 3212326"/>
              <a:gd name="connsiteX62" fmla="*/ 732256 w 1376312"/>
              <a:gd name="connsiteY62" fmla="*/ 3164619 h 3212326"/>
              <a:gd name="connsiteX63" fmla="*/ 835623 w 1376312"/>
              <a:gd name="connsiteY63" fmla="*/ 3108960 h 3212326"/>
              <a:gd name="connsiteX64" fmla="*/ 875380 w 1376312"/>
              <a:gd name="connsiteY64" fmla="*/ 3077154 h 3212326"/>
              <a:gd name="connsiteX65" fmla="*/ 899234 w 1376312"/>
              <a:gd name="connsiteY65" fmla="*/ 2830664 h 3212326"/>
              <a:gd name="connsiteX66" fmla="*/ 907185 w 1376312"/>
              <a:gd name="connsiteY66" fmla="*/ 2687540 h 3212326"/>
              <a:gd name="connsiteX67" fmla="*/ 923088 w 1376312"/>
              <a:gd name="connsiteY67" fmla="*/ 2393342 h 3212326"/>
              <a:gd name="connsiteX68" fmla="*/ 954893 w 1376312"/>
              <a:gd name="connsiteY68" fmla="*/ 2337683 h 3212326"/>
              <a:gd name="connsiteX69" fmla="*/ 994649 w 1376312"/>
              <a:gd name="connsiteY69" fmla="*/ 2305878 h 3212326"/>
              <a:gd name="connsiteX70" fmla="*/ 1018503 w 1376312"/>
              <a:gd name="connsiteY70" fmla="*/ 2274073 h 3212326"/>
              <a:gd name="connsiteX71" fmla="*/ 1058260 w 1376312"/>
              <a:gd name="connsiteY71" fmla="*/ 2234316 h 3212326"/>
              <a:gd name="connsiteX72" fmla="*/ 1105968 w 1376312"/>
              <a:gd name="connsiteY72" fmla="*/ 2178657 h 3212326"/>
              <a:gd name="connsiteX73" fmla="*/ 1217286 w 1376312"/>
              <a:gd name="connsiteY73" fmla="*/ 2115046 h 3212326"/>
              <a:gd name="connsiteX74" fmla="*/ 1344507 w 1376312"/>
              <a:gd name="connsiteY74" fmla="*/ 2083241 h 3212326"/>
              <a:gd name="connsiteX75" fmla="*/ 1376312 w 1376312"/>
              <a:gd name="connsiteY75" fmla="*/ 2059387 h 321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376312" h="3212326">
                <a:moveTo>
                  <a:pt x="736" y="0"/>
                </a:moveTo>
                <a:cubicBezTo>
                  <a:pt x="193937" y="28979"/>
                  <a:pt x="106318" y="19742"/>
                  <a:pt x="263129" y="31805"/>
                </a:cubicBezTo>
                <a:cubicBezTo>
                  <a:pt x="273890" y="33598"/>
                  <a:pt x="327546" y="41237"/>
                  <a:pt x="342642" y="47707"/>
                </a:cubicBezTo>
                <a:cubicBezTo>
                  <a:pt x="415742" y="79036"/>
                  <a:pt x="295513" y="49840"/>
                  <a:pt x="414204" y="79513"/>
                </a:cubicBezTo>
                <a:cubicBezTo>
                  <a:pt x="434696" y="84636"/>
                  <a:pt x="499080" y="92053"/>
                  <a:pt x="517571" y="95415"/>
                </a:cubicBezTo>
                <a:cubicBezTo>
                  <a:pt x="528323" y="97370"/>
                  <a:pt x="538708" y="100995"/>
                  <a:pt x="549376" y="103366"/>
                </a:cubicBezTo>
                <a:cubicBezTo>
                  <a:pt x="562569" y="106298"/>
                  <a:pt x="575881" y="108667"/>
                  <a:pt x="589133" y="111318"/>
                </a:cubicBezTo>
                <a:cubicBezTo>
                  <a:pt x="605721" y="136200"/>
                  <a:pt x="630869" y="176908"/>
                  <a:pt x="652743" y="198782"/>
                </a:cubicBezTo>
                <a:cubicBezTo>
                  <a:pt x="663983" y="210022"/>
                  <a:pt x="695927" y="224350"/>
                  <a:pt x="708402" y="230587"/>
                </a:cubicBezTo>
                <a:cubicBezTo>
                  <a:pt x="726955" y="249140"/>
                  <a:pt x="749126" y="264673"/>
                  <a:pt x="764061" y="286246"/>
                </a:cubicBezTo>
                <a:cubicBezTo>
                  <a:pt x="773603" y="300028"/>
                  <a:pt x="772467" y="318961"/>
                  <a:pt x="779964" y="333954"/>
                </a:cubicBezTo>
                <a:cubicBezTo>
                  <a:pt x="788511" y="351049"/>
                  <a:pt x="801167" y="365759"/>
                  <a:pt x="811769" y="381662"/>
                </a:cubicBezTo>
                <a:cubicBezTo>
                  <a:pt x="815583" y="396915"/>
                  <a:pt x="828850" y="453435"/>
                  <a:pt x="835623" y="461175"/>
                </a:cubicBezTo>
                <a:cubicBezTo>
                  <a:pt x="855291" y="483653"/>
                  <a:pt x="958117" y="484599"/>
                  <a:pt x="962844" y="485029"/>
                </a:cubicBezTo>
                <a:cubicBezTo>
                  <a:pt x="1023654" y="530637"/>
                  <a:pt x="965334" y="489860"/>
                  <a:pt x="1026455" y="524786"/>
                </a:cubicBezTo>
                <a:cubicBezTo>
                  <a:pt x="1034752" y="529527"/>
                  <a:pt x="1041894" y="536158"/>
                  <a:pt x="1050308" y="540688"/>
                </a:cubicBezTo>
                <a:cubicBezTo>
                  <a:pt x="1121006" y="578756"/>
                  <a:pt x="1106322" y="572612"/>
                  <a:pt x="1153675" y="588396"/>
                </a:cubicBezTo>
                <a:cubicBezTo>
                  <a:pt x="1166927" y="604299"/>
                  <a:pt x="1182782" y="618353"/>
                  <a:pt x="1193432" y="636104"/>
                </a:cubicBezTo>
                <a:cubicBezTo>
                  <a:pt x="1199054" y="645475"/>
                  <a:pt x="1199721" y="657108"/>
                  <a:pt x="1201383" y="667909"/>
                </a:cubicBezTo>
                <a:cubicBezTo>
                  <a:pt x="1232318" y="868990"/>
                  <a:pt x="1205781" y="784467"/>
                  <a:pt x="1233188" y="866692"/>
                </a:cubicBezTo>
                <a:cubicBezTo>
                  <a:pt x="1235839" y="901148"/>
                  <a:pt x="1237102" y="935738"/>
                  <a:pt x="1241140" y="970059"/>
                </a:cubicBezTo>
                <a:cubicBezTo>
                  <a:pt x="1242955" y="985489"/>
                  <a:pt x="1251900" y="1010292"/>
                  <a:pt x="1257042" y="1025718"/>
                </a:cubicBezTo>
                <a:cubicBezTo>
                  <a:pt x="1259693" y="1062824"/>
                  <a:pt x="1261100" y="1100040"/>
                  <a:pt x="1264994" y="1137036"/>
                </a:cubicBezTo>
                <a:cubicBezTo>
                  <a:pt x="1266409" y="1150476"/>
                  <a:pt x="1272945" y="1163278"/>
                  <a:pt x="1272945" y="1176793"/>
                </a:cubicBezTo>
                <a:cubicBezTo>
                  <a:pt x="1272945" y="1235163"/>
                  <a:pt x="1271948" y="1293767"/>
                  <a:pt x="1264994" y="1351721"/>
                </a:cubicBezTo>
                <a:cubicBezTo>
                  <a:pt x="1263855" y="1361209"/>
                  <a:pt x="1252921" y="1366820"/>
                  <a:pt x="1249091" y="1375575"/>
                </a:cubicBezTo>
                <a:cubicBezTo>
                  <a:pt x="1234294" y="1409396"/>
                  <a:pt x="1235439" y="1452838"/>
                  <a:pt x="1209335" y="1478942"/>
                </a:cubicBezTo>
                <a:cubicBezTo>
                  <a:pt x="1201384" y="1486893"/>
                  <a:pt x="1196049" y="1498953"/>
                  <a:pt x="1185481" y="1502796"/>
                </a:cubicBezTo>
                <a:cubicBezTo>
                  <a:pt x="1165399" y="1510099"/>
                  <a:pt x="1143074" y="1508097"/>
                  <a:pt x="1121870" y="1510747"/>
                </a:cubicBezTo>
                <a:cubicBezTo>
                  <a:pt x="1100667" y="1516048"/>
                  <a:pt x="1079742" y="1522622"/>
                  <a:pt x="1058260" y="1526650"/>
                </a:cubicBezTo>
                <a:cubicBezTo>
                  <a:pt x="1025567" y="1532780"/>
                  <a:pt x="933775" y="1540136"/>
                  <a:pt x="907185" y="1542553"/>
                </a:cubicBezTo>
                <a:cubicBezTo>
                  <a:pt x="854976" y="1555605"/>
                  <a:pt x="802705" y="1567150"/>
                  <a:pt x="756110" y="1598212"/>
                </a:cubicBezTo>
                <a:cubicBezTo>
                  <a:pt x="696892" y="1637689"/>
                  <a:pt x="769617" y="1586955"/>
                  <a:pt x="708402" y="1637968"/>
                </a:cubicBezTo>
                <a:cubicBezTo>
                  <a:pt x="701061" y="1644086"/>
                  <a:pt x="691651" y="1647478"/>
                  <a:pt x="684548" y="1653871"/>
                </a:cubicBezTo>
                <a:cubicBezTo>
                  <a:pt x="595382" y="1734121"/>
                  <a:pt x="660463" y="1688480"/>
                  <a:pt x="605035" y="1725433"/>
                </a:cubicBezTo>
                <a:cubicBezTo>
                  <a:pt x="597084" y="1738685"/>
                  <a:pt x="591358" y="1753558"/>
                  <a:pt x="581181" y="1765189"/>
                </a:cubicBezTo>
                <a:cubicBezTo>
                  <a:pt x="572454" y="1775162"/>
                  <a:pt x="559349" y="1780316"/>
                  <a:pt x="549376" y="1789043"/>
                </a:cubicBezTo>
                <a:cubicBezTo>
                  <a:pt x="490207" y="1840816"/>
                  <a:pt x="548522" y="1805372"/>
                  <a:pt x="469863" y="1844702"/>
                </a:cubicBezTo>
                <a:cubicBezTo>
                  <a:pt x="464562" y="1855304"/>
                  <a:pt x="459842" y="1866216"/>
                  <a:pt x="453961" y="1876507"/>
                </a:cubicBezTo>
                <a:cubicBezTo>
                  <a:pt x="449220" y="1884804"/>
                  <a:pt x="438456" y="1890813"/>
                  <a:pt x="438058" y="1900361"/>
                </a:cubicBezTo>
                <a:cubicBezTo>
                  <a:pt x="435738" y="1956035"/>
                  <a:pt x="443359" y="2011680"/>
                  <a:pt x="446009" y="2067339"/>
                </a:cubicBezTo>
                <a:cubicBezTo>
                  <a:pt x="438058" y="2101795"/>
                  <a:pt x="437212" y="2138710"/>
                  <a:pt x="422155" y="2170706"/>
                </a:cubicBezTo>
                <a:cubicBezTo>
                  <a:pt x="414929" y="2186062"/>
                  <a:pt x="396352" y="2192851"/>
                  <a:pt x="382399" y="2202511"/>
                </a:cubicBezTo>
                <a:cubicBezTo>
                  <a:pt x="195895" y="2331628"/>
                  <a:pt x="445233" y="2147432"/>
                  <a:pt x="255178" y="2289975"/>
                </a:cubicBezTo>
                <a:lnTo>
                  <a:pt x="191568" y="2337683"/>
                </a:lnTo>
                <a:lnTo>
                  <a:pt x="159762" y="2361537"/>
                </a:lnTo>
                <a:cubicBezTo>
                  <a:pt x="149160" y="2382740"/>
                  <a:pt x="131309" y="2401679"/>
                  <a:pt x="127957" y="2425147"/>
                </a:cubicBezTo>
                <a:cubicBezTo>
                  <a:pt x="125307" y="2443700"/>
                  <a:pt x="128387" y="2464043"/>
                  <a:pt x="120006" y="2480806"/>
                </a:cubicBezTo>
                <a:cubicBezTo>
                  <a:pt x="93508" y="2533802"/>
                  <a:pt x="51581" y="2563311"/>
                  <a:pt x="8688" y="2600076"/>
                </a:cubicBezTo>
                <a:cubicBezTo>
                  <a:pt x="6037" y="2613328"/>
                  <a:pt x="736" y="2626318"/>
                  <a:pt x="736" y="2639833"/>
                </a:cubicBezTo>
                <a:cubicBezTo>
                  <a:pt x="736" y="2669108"/>
                  <a:pt x="-3580" y="2700717"/>
                  <a:pt x="8688" y="2727297"/>
                </a:cubicBezTo>
                <a:cubicBezTo>
                  <a:pt x="14669" y="2740256"/>
                  <a:pt x="34488" y="2740209"/>
                  <a:pt x="48444" y="2743200"/>
                </a:cubicBezTo>
                <a:cubicBezTo>
                  <a:pt x="71912" y="2748229"/>
                  <a:pt x="96152" y="2748501"/>
                  <a:pt x="120006" y="2751151"/>
                </a:cubicBezTo>
                <a:cubicBezTo>
                  <a:pt x="183605" y="2846554"/>
                  <a:pt x="85560" y="2706106"/>
                  <a:pt x="159762" y="2790907"/>
                </a:cubicBezTo>
                <a:cubicBezTo>
                  <a:pt x="185131" y="2819899"/>
                  <a:pt x="202663" y="2858550"/>
                  <a:pt x="215421" y="2894274"/>
                </a:cubicBezTo>
                <a:cubicBezTo>
                  <a:pt x="221911" y="2912445"/>
                  <a:pt x="226023" y="2931380"/>
                  <a:pt x="231324" y="2949933"/>
                </a:cubicBezTo>
                <a:cubicBezTo>
                  <a:pt x="233974" y="2968486"/>
                  <a:pt x="236194" y="2987106"/>
                  <a:pt x="239275" y="3005593"/>
                </a:cubicBezTo>
                <a:cubicBezTo>
                  <a:pt x="241497" y="3018924"/>
                  <a:pt x="247227" y="3031835"/>
                  <a:pt x="247227" y="3045349"/>
                </a:cubicBezTo>
                <a:cubicBezTo>
                  <a:pt x="247227" y="3066718"/>
                  <a:pt x="241926" y="3087756"/>
                  <a:pt x="239275" y="3108960"/>
                </a:cubicBezTo>
                <a:cubicBezTo>
                  <a:pt x="283755" y="3197917"/>
                  <a:pt x="217864" y="3087059"/>
                  <a:pt x="294935" y="3148716"/>
                </a:cubicBezTo>
                <a:cubicBezTo>
                  <a:pt x="390604" y="3225251"/>
                  <a:pt x="279291" y="3195142"/>
                  <a:pt x="382399" y="3212326"/>
                </a:cubicBezTo>
                <a:cubicBezTo>
                  <a:pt x="457362" y="3187339"/>
                  <a:pt x="379367" y="3211436"/>
                  <a:pt x="557328" y="3188473"/>
                </a:cubicBezTo>
                <a:cubicBezTo>
                  <a:pt x="836770" y="3152416"/>
                  <a:pt x="490340" y="3188810"/>
                  <a:pt x="732256" y="3164619"/>
                </a:cubicBezTo>
                <a:cubicBezTo>
                  <a:pt x="765272" y="3148111"/>
                  <a:pt x="805155" y="3129272"/>
                  <a:pt x="835623" y="3108960"/>
                </a:cubicBezTo>
                <a:cubicBezTo>
                  <a:pt x="849744" y="3099546"/>
                  <a:pt x="862128" y="3087756"/>
                  <a:pt x="875380" y="3077154"/>
                </a:cubicBezTo>
                <a:cubicBezTo>
                  <a:pt x="917254" y="2972466"/>
                  <a:pt x="888990" y="3056018"/>
                  <a:pt x="899234" y="2830664"/>
                </a:cubicBezTo>
                <a:cubicBezTo>
                  <a:pt x="901404" y="2782932"/>
                  <a:pt x="905154" y="2735278"/>
                  <a:pt x="907185" y="2687540"/>
                </a:cubicBezTo>
                <a:cubicBezTo>
                  <a:pt x="909785" y="2626430"/>
                  <a:pt x="907287" y="2480245"/>
                  <a:pt x="923088" y="2393342"/>
                </a:cubicBezTo>
                <a:cubicBezTo>
                  <a:pt x="927132" y="2371103"/>
                  <a:pt x="938814" y="2353762"/>
                  <a:pt x="954893" y="2337683"/>
                </a:cubicBezTo>
                <a:cubicBezTo>
                  <a:pt x="966893" y="2325683"/>
                  <a:pt x="982649" y="2317878"/>
                  <a:pt x="994649" y="2305878"/>
                </a:cubicBezTo>
                <a:cubicBezTo>
                  <a:pt x="1004020" y="2296507"/>
                  <a:pt x="1009699" y="2283978"/>
                  <a:pt x="1018503" y="2274073"/>
                </a:cubicBezTo>
                <a:cubicBezTo>
                  <a:pt x="1030954" y="2260065"/>
                  <a:pt x="1045809" y="2248324"/>
                  <a:pt x="1058260" y="2234316"/>
                </a:cubicBezTo>
                <a:cubicBezTo>
                  <a:pt x="1073285" y="2217413"/>
                  <a:pt x="1085960" y="2191603"/>
                  <a:pt x="1105968" y="2178657"/>
                </a:cubicBezTo>
                <a:cubicBezTo>
                  <a:pt x="1141849" y="2155440"/>
                  <a:pt x="1175643" y="2124655"/>
                  <a:pt x="1217286" y="2115046"/>
                </a:cubicBezTo>
                <a:cubicBezTo>
                  <a:pt x="1328820" y="2089308"/>
                  <a:pt x="1287107" y="2102376"/>
                  <a:pt x="1344507" y="2083241"/>
                </a:cubicBezTo>
                <a:lnTo>
                  <a:pt x="1376312" y="2059387"/>
                </a:ln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7" name="Freeform 106"/>
          <p:cNvSpPr/>
          <p:nvPr/>
        </p:nvSpPr>
        <p:spPr>
          <a:xfrm>
            <a:off x="4276671" y="2325487"/>
            <a:ext cx="1252353" cy="805227"/>
          </a:xfrm>
          <a:custGeom>
            <a:avLst/>
            <a:gdLst>
              <a:gd name="connsiteX0" fmla="*/ 0 w 3944913"/>
              <a:gd name="connsiteY0" fmla="*/ 0 h 2536466"/>
              <a:gd name="connsiteX1" fmla="*/ 71562 w 3944913"/>
              <a:gd name="connsiteY1" fmla="*/ 7952 h 2536466"/>
              <a:gd name="connsiteX2" fmla="*/ 87464 w 3944913"/>
              <a:gd name="connsiteY2" fmla="*/ 55659 h 2536466"/>
              <a:gd name="connsiteX3" fmla="*/ 111318 w 3944913"/>
              <a:gd name="connsiteY3" fmla="*/ 71562 h 2536466"/>
              <a:gd name="connsiteX4" fmla="*/ 127221 w 3944913"/>
              <a:gd name="connsiteY4" fmla="*/ 119270 h 2536466"/>
              <a:gd name="connsiteX5" fmla="*/ 135172 w 3944913"/>
              <a:gd name="connsiteY5" fmla="*/ 198783 h 2536466"/>
              <a:gd name="connsiteX6" fmla="*/ 143124 w 3944913"/>
              <a:gd name="connsiteY6" fmla="*/ 222637 h 2536466"/>
              <a:gd name="connsiteX7" fmla="*/ 166977 w 3944913"/>
              <a:gd name="connsiteY7" fmla="*/ 246491 h 2536466"/>
              <a:gd name="connsiteX8" fmla="*/ 174929 w 3944913"/>
              <a:gd name="connsiteY8" fmla="*/ 270345 h 2536466"/>
              <a:gd name="connsiteX9" fmla="*/ 198783 w 3944913"/>
              <a:gd name="connsiteY9" fmla="*/ 278296 h 2536466"/>
              <a:gd name="connsiteX10" fmla="*/ 254442 w 3944913"/>
              <a:gd name="connsiteY10" fmla="*/ 302150 h 2536466"/>
              <a:gd name="connsiteX11" fmla="*/ 326004 w 3944913"/>
              <a:gd name="connsiteY11" fmla="*/ 341906 h 2536466"/>
              <a:gd name="connsiteX12" fmla="*/ 397565 w 3944913"/>
              <a:gd name="connsiteY12" fmla="*/ 389614 h 2536466"/>
              <a:gd name="connsiteX13" fmla="*/ 421419 w 3944913"/>
              <a:gd name="connsiteY13" fmla="*/ 405517 h 2536466"/>
              <a:gd name="connsiteX14" fmla="*/ 469127 w 3944913"/>
              <a:gd name="connsiteY14" fmla="*/ 445273 h 2536466"/>
              <a:gd name="connsiteX15" fmla="*/ 524786 w 3944913"/>
              <a:gd name="connsiteY15" fmla="*/ 461176 h 2536466"/>
              <a:gd name="connsiteX16" fmla="*/ 644056 w 3944913"/>
              <a:gd name="connsiteY16" fmla="*/ 485030 h 2536466"/>
              <a:gd name="connsiteX17" fmla="*/ 795130 w 3944913"/>
              <a:gd name="connsiteY17" fmla="*/ 469127 h 2536466"/>
              <a:gd name="connsiteX18" fmla="*/ 842838 w 3944913"/>
              <a:gd name="connsiteY18" fmla="*/ 453225 h 2536466"/>
              <a:gd name="connsiteX19" fmla="*/ 922351 w 3944913"/>
              <a:gd name="connsiteY19" fmla="*/ 461176 h 2536466"/>
              <a:gd name="connsiteX20" fmla="*/ 970059 w 3944913"/>
              <a:gd name="connsiteY20" fmla="*/ 469127 h 2536466"/>
              <a:gd name="connsiteX21" fmla="*/ 1065475 w 3944913"/>
              <a:gd name="connsiteY21" fmla="*/ 461176 h 2536466"/>
              <a:gd name="connsiteX22" fmla="*/ 1121134 w 3944913"/>
              <a:gd name="connsiteY22" fmla="*/ 445273 h 2536466"/>
              <a:gd name="connsiteX23" fmla="*/ 1137037 w 3944913"/>
              <a:gd name="connsiteY23" fmla="*/ 421419 h 2536466"/>
              <a:gd name="connsiteX24" fmla="*/ 1208598 w 3944913"/>
              <a:gd name="connsiteY24" fmla="*/ 437322 h 2536466"/>
              <a:gd name="connsiteX25" fmla="*/ 1224501 w 3944913"/>
              <a:gd name="connsiteY25" fmla="*/ 461176 h 2536466"/>
              <a:gd name="connsiteX26" fmla="*/ 1272209 w 3944913"/>
              <a:gd name="connsiteY26" fmla="*/ 500932 h 2536466"/>
              <a:gd name="connsiteX27" fmla="*/ 1296063 w 3944913"/>
              <a:gd name="connsiteY27" fmla="*/ 508884 h 2536466"/>
              <a:gd name="connsiteX28" fmla="*/ 1304014 w 3944913"/>
              <a:gd name="connsiteY28" fmla="*/ 532738 h 2536466"/>
              <a:gd name="connsiteX29" fmla="*/ 1359673 w 3944913"/>
              <a:gd name="connsiteY29" fmla="*/ 548640 h 2536466"/>
              <a:gd name="connsiteX30" fmla="*/ 1542553 w 3944913"/>
              <a:gd name="connsiteY30" fmla="*/ 556592 h 2536466"/>
              <a:gd name="connsiteX31" fmla="*/ 1622066 w 3944913"/>
              <a:gd name="connsiteY31" fmla="*/ 580445 h 2536466"/>
              <a:gd name="connsiteX32" fmla="*/ 1709530 w 3944913"/>
              <a:gd name="connsiteY32" fmla="*/ 588397 h 2536466"/>
              <a:gd name="connsiteX33" fmla="*/ 1773141 w 3944913"/>
              <a:gd name="connsiteY33" fmla="*/ 596348 h 2536466"/>
              <a:gd name="connsiteX34" fmla="*/ 1781092 w 3944913"/>
              <a:gd name="connsiteY34" fmla="*/ 620202 h 2536466"/>
              <a:gd name="connsiteX35" fmla="*/ 1852654 w 3944913"/>
              <a:gd name="connsiteY35" fmla="*/ 659959 h 2536466"/>
              <a:gd name="connsiteX36" fmla="*/ 1876508 w 3944913"/>
              <a:gd name="connsiteY36" fmla="*/ 675861 h 2536466"/>
              <a:gd name="connsiteX37" fmla="*/ 1916264 w 3944913"/>
              <a:gd name="connsiteY37" fmla="*/ 715618 h 2536466"/>
              <a:gd name="connsiteX38" fmla="*/ 1963972 w 3944913"/>
              <a:gd name="connsiteY38" fmla="*/ 747423 h 2536466"/>
              <a:gd name="connsiteX39" fmla="*/ 1979875 w 3944913"/>
              <a:gd name="connsiteY39" fmla="*/ 795131 h 2536466"/>
              <a:gd name="connsiteX40" fmla="*/ 1995777 w 3944913"/>
              <a:gd name="connsiteY40" fmla="*/ 818985 h 2536466"/>
              <a:gd name="connsiteX41" fmla="*/ 2067339 w 3944913"/>
              <a:gd name="connsiteY41" fmla="*/ 858741 h 2536466"/>
              <a:gd name="connsiteX42" fmla="*/ 2146852 w 3944913"/>
              <a:gd name="connsiteY42" fmla="*/ 866692 h 2536466"/>
              <a:gd name="connsiteX43" fmla="*/ 2194560 w 3944913"/>
              <a:gd name="connsiteY43" fmla="*/ 882595 h 2536466"/>
              <a:gd name="connsiteX44" fmla="*/ 2234317 w 3944913"/>
              <a:gd name="connsiteY44" fmla="*/ 922352 h 2536466"/>
              <a:gd name="connsiteX45" fmla="*/ 2377440 w 3944913"/>
              <a:gd name="connsiteY45" fmla="*/ 946205 h 2536466"/>
              <a:gd name="connsiteX46" fmla="*/ 2441050 w 3944913"/>
              <a:gd name="connsiteY46" fmla="*/ 985962 h 2536466"/>
              <a:gd name="connsiteX47" fmla="*/ 2449002 w 3944913"/>
              <a:gd name="connsiteY47" fmla="*/ 1025719 h 2536466"/>
              <a:gd name="connsiteX48" fmla="*/ 2456953 w 3944913"/>
              <a:gd name="connsiteY48" fmla="*/ 1049572 h 2536466"/>
              <a:gd name="connsiteX49" fmla="*/ 2480807 w 3944913"/>
              <a:gd name="connsiteY49" fmla="*/ 1057524 h 2536466"/>
              <a:gd name="connsiteX50" fmla="*/ 2496710 w 3944913"/>
              <a:gd name="connsiteY50" fmla="*/ 1081378 h 2536466"/>
              <a:gd name="connsiteX51" fmla="*/ 2504661 w 3944913"/>
              <a:gd name="connsiteY51" fmla="*/ 1105232 h 2536466"/>
              <a:gd name="connsiteX52" fmla="*/ 2528515 w 3944913"/>
              <a:gd name="connsiteY52" fmla="*/ 1113183 h 2536466"/>
              <a:gd name="connsiteX53" fmla="*/ 2544417 w 3944913"/>
              <a:gd name="connsiteY53" fmla="*/ 1137037 h 2536466"/>
              <a:gd name="connsiteX54" fmla="*/ 2552369 w 3944913"/>
              <a:gd name="connsiteY54" fmla="*/ 1168842 h 2536466"/>
              <a:gd name="connsiteX55" fmla="*/ 2560320 w 3944913"/>
              <a:gd name="connsiteY55" fmla="*/ 1192696 h 2536466"/>
              <a:gd name="connsiteX56" fmla="*/ 2568271 w 3944913"/>
              <a:gd name="connsiteY56" fmla="*/ 1240404 h 2536466"/>
              <a:gd name="connsiteX57" fmla="*/ 2615979 w 3944913"/>
              <a:gd name="connsiteY57" fmla="*/ 1264258 h 2536466"/>
              <a:gd name="connsiteX58" fmla="*/ 2782957 w 3944913"/>
              <a:gd name="connsiteY58" fmla="*/ 1272209 h 2536466"/>
              <a:gd name="connsiteX59" fmla="*/ 2838616 w 3944913"/>
              <a:gd name="connsiteY59" fmla="*/ 1288112 h 2536466"/>
              <a:gd name="connsiteX60" fmla="*/ 2862470 w 3944913"/>
              <a:gd name="connsiteY60" fmla="*/ 1304014 h 2536466"/>
              <a:gd name="connsiteX61" fmla="*/ 2878372 w 3944913"/>
              <a:gd name="connsiteY61" fmla="*/ 1327868 h 2536466"/>
              <a:gd name="connsiteX62" fmla="*/ 2934031 w 3944913"/>
              <a:gd name="connsiteY62" fmla="*/ 1351722 h 2536466"/>
              <a:gd name="connsiteX63" fmla="*/ 3037398 w 3944913"/>
              <a:gd name="connsiteY63" fmla="*/ 1367625 h 2536466"/>
              <a:gd name="connsiteX64" fmla="*/ 3061252 w 3944913"/>
              <a:gd name="connsiteY64" fmla="*/ 1391479 h 2536466"/>
              <a:gd name="connsiteX65" fmla="*/ 3085106 w 3944913"/>
              <a:gd name="connsiteY65" fmla="*/ 1407381 h 2536466"/>
              <a:gd name="connsiteX66" fmla="*/ 3101009 w 3944913"/>
              <a:gd name="connsiteY66" fmla="*/ 1431235 h 2536466"/>
              <a:gd name="connsiteX67" fmla="*/ 3108960 w 3944913"/>
              <a:gd name="connsiteY67" fmla="*/ 1463040 h 2536466"/>
              <a:gd name="connsiteX68" fmla="*/ 3140765 w 3944913"/>
              <a:gd name="connsiteY68" fmla="*/ 1502797 h 2536466"/>
              <a:gd name="connsiteX69" fmla="*/ 3164619 w 3944913"/>
              <a:gd name="connsiteY69" fmla="*/ 1590261 h 2536466"/>
              <a:gd name="connsiteX70" fmla="*/ 3196424 w 3944913"/>
              <a:gd name="connsiteY70" fmla="*/ 1598212 h 2536466"/>
              <a:gd name="connsiteX71" fmla="*/ 3204376 w 3944913"/>
              <a:gd name="connsiteY71" fmla="*/ 1653872 h 2536466"/>
              <a:gd name="connsiteX72" fmla="*/ 3228230 w 3944913"/>
              <a:gd name="connsiteY72" fmla="*/ 1661823 h 2536466"/>
              <a:gd name="connsiteX73" fmla="*/ 3323645 w 3944913"/>
              <a:gd name="connsiteY73" fmla="*/ 1653872 h 2536466"/>
              <a:gd name="connsiteX74" fmla="*/ 3411110 w 3944913"/>
              <a:gd name="connsiteY74" fmla="*/ 1653872 h 2536466"/>
              <a:gd name="connsiteX75" fmla="*/ 3427012 w 3944913"/>
              <a:gd name="connsiteY75" fmla="*/ 1677725 h 2536466"/>
              <a:gd name="connsiteX76" fmla="*/ 3474720 w 3944913"/>
              <a:gd name="connsiteY76" fmla="*/ 1693628 h 2536466"/>
              <a:gd name="connsiteX77" fmla="*/ 3482671 w 3944913"/>
              <a:gd name="connsiteY77" fmla="*/ 1717482 h 2536466"/>
              <a:gd name="connsiteX78" fmla="*/ 3490623 w 3944913"/>
              <a:gd name="connsiteY78" fmla="*/ 1757239 h 2536466"/>
              <a:gd name="connsiteX79" fmla="*/ 3538330 w 3944913"/>
              <a:gd name="connsiteY79" fmla="*/ 1781092 h 2536466"/>
              <a:gd name="connsiteX80" fmla="*/ 3649649 w 3944913"/>
              <a:gd name="connsiteY80" fmla="*/ 1796995 h 2536466"/>
              <a:gd name="connsiteX81" fmla="*/ 3689405 w 3944913"/>
              <a:gd name="connsiteY81" fmla="*/ 1844703 h 2536466"/>
              <a:gd name="connsiteX82" fmla="*/ 3721210 w 3944913"/>
              <a:gd name="connsiteY82" fmla="*/ 1892411 h 2536466"/>
              <a:gd name="connsiteX83" fmla="*/ 3753016 w 3944913"/>
              <a:gd name="connsiteY83" fmla="*/ 1940119 h 2536466"/>
              <a:gd name="connsiteX84" fmla="*/ 3776870 w 3944913"/>
              <a:gd name="connsiteY84" fmla="*/ 1948070 h 2536466"/>
              <a:gd name="connsiteX85" fmla="*/ 3800724 w 3944913"/>
              <a:gd name="connsiteY85" fmla="*/ 1971924 h 2536466"/>
              <a:gd name="connsiteX86" fmla="*/ 3824577 w 3944913"/>
              <a:gd name="connsiteY86" fmla="*/ 1979875 h 2536466"/>
              <a:gd name="connsiteX87" fmla="*/ 3856383 w 3944913"/>
              <a:gd name="connsiteY87" fmla="*/ 2051437 h 2536466"/>
              <a:gd name="connsiteX88" fmla="*/ 3904090 w 3944913"/>
              <a:gd name="connsiteY88" fmla="*/ 2067339 h 2536466"/>
              <a:gd name="connsiteX89" fmla="*/ 3927944 w 3944913"/>
              <a:gd name="connsiteY89" fmla="*/ 2075291 h 2536466"/>
              <a:gd name="connsiteX90" fmla="*/ 3943847 w 3944913"/>
              <a:gd name="connsiteY90" fmla="*/ 2122999 h 2536466"/>
              <a:gd name="connsiteX91" fmla="*/ 3935896 w 3944913"/>
              <a:gd name="connsiteY91" fmla="*/ 2146852 h 2536466"/>
              <a:gd name="connsiteX92" fmla="*/ 3912042 w 3944913"/>
              <a:gd name="connsiteY92" fmla="*/ 2154804 h 2536466"/>
              <a:gd name="connsiteX93" fmla="*/ 3856383 w 3944913"/>
              <a:gd name="connsiteY93" fmla="*/ 2162755 h 2536466"/>
              <a:gd name="connsiteX94" fmla="*/ 3753016 w 3944913"/>
              <a:gd name="connsiteY94" fmla="*/ 2186609 h 2536466"/>
              <a:gd name="connsiteX95" fmla="*/ 3713259 w 3944913"/>
              <a:gd name="connsiteY95" fmla="*/ 2250219 h 2536466"/>
              <a:gd name="connsiteX96" fmla="*/ 3697357 w 3944913"/>
              <a:gd name="connsiteY96" fmla="*/ 2274073 h 2536466"/>
              <a:gd name="connsiteX97" fmla="*/ 3657600 w 3944913"/>
              <a:gd name="connsiteY97" fmla="*/ 2321781 h 2536466"/>
              <a:gd name="connsiteX98" fmla="*/ 3641697 w 3944913"/>
              <a:gd name="connsiteY98" fmla="*/ 2401294 h 2536466"/>
              <a:gd name="connsiteX99" fmla="*/ 3633746 w 3944913"/>
              <a:gd name="connsiteY99" fmla="*/ 2425148 h 2536466"/>
              <a:gd name="connsiteX100" fmla="*/ 3625795 w 3944913"/>
              <a:gd name="connsiteY100" fmla="*/ 2472856 h 2536466"/>
              <a:gd name="connsiteX101" fmla="*/ 3554233 w 3944913"/>
              <a:gd name="connsiteY101" fmla="*/ 2496710 h 2536466"/>
              <a:gd name="connsiteX102" fmla="*/ 3530379 w 3944913"/>
              <a:gd name="connsiteY102" fmla="*/ 2504661 h 2536466"/>
              <a:gd name="connsiteX103" fmla="*/ 3506525 w 3944913"/>
              <a:gd name="connsiteY103" fmla="*/ 2528515 h 2536466"/>
              <a:gd name="connsiteX104" fmla="*/ 3331597 w 3944913"/>
              <a:gd name="connsiteY104" fmla="*/ 2528515 h 2536466"/>
              <a:gd name="connsiteX105" fmla="*/ 3315694 w 3944913"/>
              <a:gd name="connsiteY105" fmla="*/ 2536466 h 25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44913" h="2536466">
                <a:moveTo>
                  <a:pt x="0" y="0"/>
                </a:moveTo>
                <a:cubicBezTo>
                  <a:pt x="23854" y="2651"/>
                  <a:pt x="51313" y="-4933"/>
                  <a:pt x="71562" y="7952"/>
                </a:cubicBezTo>
                <a:cubicBezTo>
                  <a:pt x="85704" y="16951"/>
                  <a:pt x="73517" y="46361"/>
                  <a:pt x="87464" y="55659"/>
                </a:cubicBezTo>
                <a:lnTo>
                  <a:pt x="111318" y="71562"/>
                </a:lnTo>
                <a:cubicBezTo>
                  <a:pt x="116619" y="87465"/>
                  <a:pt x="125553" y="102590"/>
                  <a:pt x="127221" y="119270"/>
                </a:cubicBezTo>
                <a:cubicBezTo>
                  <a:pt x="129871" y="145774"/>
                  <a:pt x="131122" y="172456"/>
                  <a:pt x="135172" y="198783"/>
                </a:cubicBezTo>
                <a:cubicBezTo>
                  <a:pt x="136446" y="207067"/>
                  <a:pt x="138475" y="215663"/>
                  <a:pt x="143124" y="222637"/>
                </a:cubicBezTo>
                <a:cubicBezTo>
                  <a:pt x="149361" y="231993"/>
                  <a:pt x="159026" y="238540"/>
                  <a:pt x="166977" y="246491"/>
                </a:cubicBezTo>
                <a:cubicBezTo>
                  <a:pt x="169628" y="254442"/>
                  <a:pt x="169002" y="264418"/>
                  <a:pt x="174929" y="270345"/>
                </a:cubicBezTo>
                <a:cubicBezTo>
                  <a:pt x="180856" y="276271"/>
                  <a:pt x="191286" y="274548"/>
                  <a:pt x="198783" y="278296"/>
                </a:cubicBezTo>
                <a:cubicBezTo>
                  <a:pt x="253695" y="305752"/>
                  <a:pt x="188248" y="285602"/>
                  <a:pt x="254442" y="302150"/>
                </a:cubicBezTo>
                <a:cubicBezTo>
                  <a:pt x="309124" y="338604"/>
                  <a:pt x="284018" y="327911"/>
                  <a:pt x="326004" y="341906"/>
                </a:cubicBezTo>
                <a:lnTo>
                  <a:pt x="397565" y="389614"/>
                </a:lnTo>
                <a:cubicBezTo>
                  <a:pt x="405516" y="394915"/>
                  <a:pt x="414662" y="398760"/>
                  <a:pt x="421419" y="405517"/>
                </a:cubicBezTo>
                <a:cubicBezTo>
                  <a:pt x="439006" y="423104"/>
                  <a:pt x="446985" y="434202"/>
                  <a:pt x="469127" y="445273"/>
                </a:cubicBezTo>
                <a:cubicBezTo>
                  <a:pt x="478975" y="450197"/>
                  <a:pt x="516628" y="459646"/>
                  <a:pt x="524786" y="461176"/>
                </a:cubicBezTo>
                <a:cubicBezTo>
                  <a:pt x="643281" y="483394"/>
                  <a:pt x="585762" y="465600"/>
                  <a:pt x="644056" y="485030"/>
                </a:cubicBezTo>
                <a:cubicBezTo>
                  <a:pt x="693060" y="481530"/>
                  <a:pt x="746431" y="482409"/>
                  <a:pt x="795130" y="469127"/>
                </a:cubicBezTo>
                <a:cubicBezTo>
                  <a:pt x="811302" y="464716"/>
                  <a:pt x="842838" y="453225"/>
                  <a:pt x="842838" y="453225"/>
                </a:cubicBezTo>
                <a:cubicBezTo>
                  <a:pt x="869342" y="455875"/>
                  <a:pt x="895920" y="457872"/>
                  <a:pt x="922351" y="461176"/>
                </a:cubicBezTo>
                <a:cubicBezTo>
                  <a:pt x="938349" y="463176"/>
                  <a:pt x="953937" y="469127"/>
                  <a:pt x="970059" y="469127"/>
                </a:cubicBezTo>
                <a:cubicBezTo>
                  <a:pt x="1001975" y="469127"/>
                  <a:pt x="1033670" y="463826"/>
                  <a:pt x="1065475" y="461176"/>
                </a:cubicBezTo>
                <a:cubicBezTo>
                  <a:pt x="1067556" y="460656"/>
                  <a:pt x="1115947" y="449423"/>
                  <a:pt x="1121134" y="445273"/>
                </a:cubicBezTo>
                <a:cubicBezTo>
                  <a:pt x="1128596" y="439303"/>
                  <a:pt x="1131736" y="429370"/>
                  <a:pt x="1137037" y="421419"/>
                </a:cubicBezTo>
                <a:cubicBezTo>
                  <a:pt x="1137523" y="421500"/>
                  <a:pt x="1198297" y="429082"/>
                  <a:pt x="1208598" y="437322"/>
                </a:cubicBezTo>
                <a:cubicBezTo>
                  <a:pt x="1216060" y="443292"/>
                  <a:pt x="1218383" y="453835"/>
                  <a:pt x="1224501" y="461176"/>
                </a:cubicBezTo>
                <a:cubicBezTo>
                  <a:pt x="1237063" y="476251"/>
                  <a:pt x="1254337" y="491996"/>
                  <a:pt x="1272209" y="500932"/>
                </a:cubicBezTo>
                <a:cubicBezTo>
                  <a:pt x="1279706" y="504680"/>
                  <a:pt x="1288112" y="506233"/>
                  <a:pt x="1296063" y="508884"/>
                </a:cubicBezTo>
                <a:cubicBezTo>
                  <a:pt x="1298713" y="516835"/>
                  <a:pt x="1298087" y="526811"/>
                  <a:pt x="1304014" y="532738"/>
                </a:cubicBezTo>
                <a:cubicBezTo>
                  <a:pt x="1307776" y="536500"/>
                  <a:pt x="1359450" y="548624"/>
                  <a:pt x="1359673" y="548640"/>
                </a:cubicBezTo>
                <a:cubicBezTo>
                  <a:pt x="1420524" y="553148"/>
                  <a:pt x="1481593" y="553941"/>
                  <a:pt x="1542553" y="556592"/>
                </a:cubicBezTo>
                <a:cubicBezTo>
                  <a:pt x="1580104" y="581625"/>
                  <a:pt x="1560667" y="573623"/>
                  <a:pt x="1622066" y="580445"/>
                </a:cubicBezTo>
                <a:cubicBezTo>
                  <a:pt x="1651162" y="583678"/>
                  <a:pt x="1680416" y="585332"/>
                  <a:pt x="1709530" y="588397"/>
                </a:cubicBezTo>
                <a:cubicBezTo>
                  <a:pt x="1730781" y="590634"/>
                  <a:pt x="1751937" y="593698"/>
                  <a:pt x="1773141" y="596348"/>
                </a:cubicBezTo>
                <a:cubicBezTo>
                  <a:pt x="1775791" y="604299"/>
                  <a:pt x="1775165" y="614275"/>
                  <a:pt x="1781092" y="620202"/>
                </a:cubicBezTo>
                <a:cubicBezTo>
                  <a:pt x="1831227" y="670337"/>
                  <a:pt x="1812662" y="639963"/>
                  <a:pt x="1852654" y="659959"/>
                </a:cubicBezTo>
                <a:cubicBezTo>
                  <a:pt x="1861201" y="664233"/>
                  <a:pt x="1868557" y="670560"/>
                  <a:pt x="1876508" y="675861"/>
                </a:cubicBezTo>
                <a:cubicBezTo>
                  <a:pt x="1905661" y="719592"/>
                  <a:pt x="1876509" y="682488"/>
                  <a:pt x="1916264" y="715618"/>
                </a:cubicBezTo>
                <a:cubicBezTo>
                  <a:pt x="1955971" y="748707"/>
                  <a:pt x="1922052" y="733450"/>
                  <a:pt x="1963972" y="747423"/>
                </a:cubicBezTo>
                <a:cubicBezTo>
                  <a:pt x="1969273" y="763326"/>
                  <a:pt x="1970577" y="781183"/>
                  <a:pt x="1979875" y="795131"/>
                </a:cubicBezTo>
                <a:cubicBezTo>
                  <a:pt x="1985176" y="803082"/>
                  <a:pt x="1988585" y="812692"/>
                  <a:pt x="1995777" y="818985"/>
                </a:cubicBezTo>
                <a:cubicBezTo>
                  <a:pt x="2010833" y="832159"/>
                  <a:pt x="2042730" y="854955"/>
                  <a:pt x="2067339" y="858741"/>
                </a:cubicBezTo>
                <a:cubicBezTo>
                  <a:pt x="2093666" y="862791"/>
                  <a:pt x="2120348" y="864042"/>
                  <a:pt x="2146852" y="866692"/>
                </a:cubicBezTo>
                <a:cubicBezTo>
                  <a:pt x="2162755" y="871993"/>
                  <a:pt x="2185261" y="868647"/>
                  <a:pt x="2194560" y="882595"/>
                </a:cubicBezTo>
                <a:cubicBezTo>
                  <a:pt x="2209068" y="904356"/>
                  <a:pt x="2209208" y="911192"/>
                  <a:pt x="2234317" y="922352"/>
                </a:cubicBezTo>
                <a:cubicBezTo>
                  <a:pt x="2288305" y="946347"/>
                  <a:pt x="2311009" y="940669"/>
                  <a:pt x="2377440" y="946205"/>
                </a:cubicBezTo>
                <a:cubicBezTo>
                  <a:pt x="2434214" y="965130"/>
                  <a:pt x="2415850" y="948160"/>
                  <a:pt x="2441050" y="985962"/>
                </a:cubicBezTo>
                <a:cubicBezTo>
                  <a:pt x="2443701" y="999214"/>
                  <a:pt x="2445724" y="1012608"/>
                  <a:pt x="2449002" y="1025719"/>
                </a:cubicBezTo>
                <a:cubicBezTo>
                  <a:pt x="2451035" y="1033850"/>
                  <a:pt x="2451027" y="1043646"/>
                  <a:pt x="2456953" y="1049572"/>
                </a:cubicBezTo>
                <a:cubicBezTo>
                  <a:pt x="2462880" y="1055499"/>
                  <a:pt x="2472856" y="1054873"/>
                  <a:pt x="2480807" y="1057524"/>
                </a:cubicBezTo>
                <a:cubicBezTo>
                  <a:pt x="2486108" y="1065475"/>
                  <a:pt x="2492436" y="1072831"/>
                  <a:pt x="2496710" y="1081378"/>
                </a:cubicBezTo>
                <a:cubicBezTo>
                  <a:pt x="2500458" y="1088875"/>
                  <a:pt x="2498734" y="1099305"/>
                  <a:pt x="2504661" y="1105232"/>
                </a:cubicBezTo>
                <a:cubicBezTo>
                  <a:pt x="2510588" y="1111159"/>
                  <a:pt x="2520564" y="1110533"/>
                  <a:pt x="2528515" y="1113183"/>
                </a:cubicBezTo>
                <a:cubicBezTo>
                  <a:pt x="2533816" y="1121134"/>
                  <a:pt x="2540653" y="1128253"/>
                  <a:pt x="2544417" y="1137037"/>
                </a:cubicBezTo>
                <a:cubicBezTo>
                  <a:pt x="2548722" y="1147081"/>
                  <a:pt x="2549367" y="1158334"/>
                  <a:pt x="2552369" y="1168842"/>
                </a:cubicBezTo>
                <a:cubicBezTo>
                  <a:pt x="2554672" y="1176901"/>
                  <a:pt x="2558502" y="1184514"/>
                  <a:pt x="2560320" y="1192696"/>
                </a:cubicBezTo>
                <a:cubicBezTo>
                  <a:pt x="2563817" y="1208434"/>
                  <a:pt x="2561061" y="1225984"/>
                  <a:pt x="2568271" y="1240404"/>
                </a:cubicBezTo>
                <a:cubicBezTo>
                  <a:pt x="2572757" y="1249376"/>
                  <a:pt x="2606163" y="1263440"/>
                  <a:pt x="2615979" y="1264258"/>
                </a:cubicBezTo>
                <a:cubicBezTo>
                  <a:pt x="2671509" y="1268886"/>
                  <a:pt x="2727298" y="1269559"/>
                  <a:pt x="2782957" y="1272209"/>
                </a:cubicBezTo>
                <a:cubicBezTo>
                  <a:pt x="2793154" y="1274758"/>
                  <a:pt x="2827204" y="1282406"/>
                  <a:pt x="2838616" y="1288112"/>
                </a:cubicBezTo>
                <a:cubicBezTo>
                  <a:pt x="2847163" y="1292386"/>
                  <a:pt x="2854519" y="1298713"/>
                  <a:pt x="2862470" y="1304014"/>
                </a:cubicBezTo>
                <a:cubicBezTo>
                  <a:pt x="2867771" y="1311965"/>
                  <a:pt x="2871615" y="1321111"/>
                  <a:pt x="2878372" y="1327868"/>
                </a:cubicBezTo>
                <a:cubicBezTo>
                  <a:pt x="2897740" y="1347236"/>
                  <a:pt x="2908483" y="1344423"/>
                  <a:pt x="2934031" y="1351722"/>
                </a:cubicBezTo>
                <a:cubicBezTo>
                  <a:pt x="2995751" y="1369356"/>
                  <a:pt x="2909514" y="1354835"/>
                  <a:pt x="3037398" y="1367625"/>
                </a:cubicBezTo>
                <a:cubicBezTo>
                  <a:pt x="3045349" y="1375576"/>
                  <a:pt x="3052613" y="1384280"/>
                  <a:pt x="3061252" y="1391479"/>
                </a:cubicBezTo>
                <a:cubicBezTo>
                  <a:pt x="3068593" y="1397597"/>
                  <a:pt x="3078349" y="1400624"/>
                  <a:pt x="3085106" y="1407381"/>
                </a:cubicBezTo>
                <a:cubicBezTo>
                  <a:pt x="3091863" y="1414138"/>
                  <a:pt x="3095708" y="1423284"/>
                  <a:pt x="3101009" y="1431235"/>
                </a:cubicBezTo>
                <a:cubicBezTo>
                  <a:pt x="3103659" y="1441837"/>
                  <a:pt x="3102898" y="1453947"/>
                  <a:pt x="3108960" y="1463040"/>
                </a:cubicBezTo>
                <a:cubicBezTo>
                  <a:pt x="3156913" y="1534970"/>
                  <a:pt x="3114772" y="1424816"/>
                  <a:pt x="3140765" y="1502797"/>
                </a:cubicBezTo>
                <a:cubicBezTo>
                  <a:pt x="3142849" y="1519465"/>
                  <a:pt x="3140019" y="1573861"/>
                  <a:pt x="3164619" y="1590261"/>
                </a:cubicBezTo>
                <a:cubicBezTo>
                  <a:pt x="3173712" y="1596323"/>
                  <a:pt x="3185822" y="1595562"/>
                  <a:pt x="3196424" y="1598212"/>
                </a:cubicBezTo>
                <a:cubicBezTo>
                  <a:pt x="3199075" y="1616765"/>
                  <a:pt x="3195994" y="1637109"/>
                  <a:pt x="3204376" y="1653872"/>
                </a:cubicBezTo>
                <a:cubicBezTo>
                  <a:pt x="3208124" y="1661369"/>
                  <a:pt x="3219849" y="1661823"/>
                  <a:pt x="3228230" y="1661823"/>
                </a:cubicBezTo>
                <a:cubicBezTo>
                  <a:pt x="3260145" y="1661823"/>
                  <a:pt x="3291840" y="1656522"/>
                  <a:pt x="3323645" y="1653872"/>
                </a:cubicBezTo>
                <a:cubicBezTo>
                  <a:pt x="3357192" y="1642689"/>
                  <a:pt x="3366153" y="1635889"/>
                  <a:pt x="3411110" y="1653872"/>
                </a:cubicBezTo>
                <a:cubicBezTo>
                  <a:pt x="3419982" y="1657421"/>
                  <a:pt x="3418909" y="1672660"/>
                  <a:pt x="3427012" y="1677725"/>
                </a:cubicBezTo>
                <a:cubicBezTo>
                  <a:pt x="3441227" y="1686609"/>
                  <a:pt x="3474720" y="1693628"/>
                  <a:pt x="3474720" y="1693628"/>
                </a:cubicBezTo>
                <a:cubicBezTo>
                  <a:pt x="3477370" y="1701579"/>
                  <a:pt x="3480638" y="1709351"/>
                  <a:pt x="3482671" y="1717482"/>
                </a:cubicBezTo>
                <a:cubicBezTo>
                  <a:pt x="3485949" y="1730593"/>
                  <a:pt x="3483918" y="1745505"/>
                  <a:pt x="3490623" y="1757239"/>
                </a:cubicBezTo>
                <a:cubicBezTo>
                  <a:pt x="3496861" y="1768155"/>
                  <a:pt x="3526977" y="1778569"/>
                  <a:pt x="3538330" y="1781092"/>
                </a:cubicBezTo>
                <a:cubicBezTo>
                  <a:pt x="3567820" y="1787645"/>
                  <a:pt x="3622125" y="1793555"/>
                  <a:pt x="3649649" y="1796995"/>
                </a:cubicBezTo>
                <a:cubicBezTo>
                  <a:pt x="3706466" y="1882224"/>
                  <a:pt x="3617988" y="1752881"/>
                  <a:pt x="3689405" y="1844703"/>
                </a:cubicBezTo>
                <a:cubicBezTo>
                  <a:pt x="3701139" y="1859790"/>
                  <a:pt x="3715166" y="1874279"/>
                  <a:pt x="3721210" y="1892411"/>
                </a:cubicBezTo>
                <a:cubicBezTo>
                  <a:pt x="3729547" y="1917419"/>
                  <a:pt x="3727490" y="1923102"/>
                  <a:pt x="3753016" y="1940119"/>
                </a:cubicBezTo>
                <a:cubicBezTo>
                  <a:pt x="3759990" y="1944768"/>
                  <a:pt x="3768919" y="1945420"/>
                  <a:pt x="3776870" y="1948070"/>
                </a:cubicBezTo>
                <a:cubicBezTo>
                  <a:pt x="3784821" y="1956021"/>
                  <a:pt x="3791368" y="1965686"/>
                  <a:pt x="3800724" y="1971924"/>
                </a:cubicBezTo>
                <a:cubicBezTo>
                  <a:pt x="3807697" y="1976573"/>
                  <a:pt x="3819706" y="1973055"/>
                  <a:pt x="3824577" y="1979875"/>
                </a:cubicBezTo>
                <a:cubicBezTo>
                  <a:pt x="3832663" y="1991195"/>
                  <a:pt x="3837361" y="2039548"/>
                  <a:pt x="3856383" y="2051437"/>
                </a:cubicBezTo>
                <a:cubicBezTo>
                  <a:pt x="3870598" y="2060321"/>
                  <a:pt x="3888188" y="2062038"/>
                  <a:pt x="3904090" y="2067339"/>
                </a:cubicBezTo>
                <a:lnTo>
                  <a:pt x="3927944" y="2075291"/>
                </a:lnTo>
                <a:cubicBezTo>
                  <a:pt x="3933245" y="2091194"/>
                  <a:pt x="3949148" y="2107096"/>
                  <a:pt x="3943847" y="2122999"/>
                </a:cubicBezTo>
                <a:cubicBezTo>
                  <a:pt x="3941197" y="2130950"/>
                  <a:pt x="3941822" y="2140926"/>
                  <a:pt x="3935896" y="2146852"/>
                </a:cubicBezTo>
                <a:cubicBezTo>
                  <a:pt x="3929969" y="2152779"/>
                  <a:pt x="3920261" y="2153160"/>
                  <a:pt x="3912042" y="2154804"/>
                </a:cubicBezTo>
                <a:cubicBezTo>
                  <a:pt x="3893665" y="2158480"/>
                  <a:pt x="3874839" y="2159498"/>
                  <a:pt x="3856383" y="2162755"/>
                </a:cubicBezTo>
                <a:cubicBezTo>
                  <a:pt x="3781815" y="2175914"/>
                  <a:pt x="3798431" y="2171471"/>
                  <a:pt x="3753016" y="2186609"/>
                </a:cubicBezTo>
                <a:cubicBezTo>
                  <a:pt x="3695798" y="2224755"/>
                  <a:pt x="3766243" y="2170740"/>
                  <a:pt x="3713259" y="2250219"/>
                </a:cubicBezTo>
                <a:cubicBezTo>
                  <a:pt x="3707958" y="2258170"/>
                  <a:pt x="3703475" y="2266732"/>
                  <a:pt x="3697357" y="2274073"/>
                </a:cubicBezTo>
                <a:cubicBezTo>
                  <a:pt x="3646332" y="2335303"/>
                  <a:pt x="3697089" y="2262549"/>
                  <a:pt x="3657600" y="2321781"/>
                </a:cubicBezTo>
                <a:cubicBezTo>
                  <a:pt x="3639637" y="2375673"/>
                  <a:pt x="3659971" y="2309928"/>
                  <a:pt x="3641697" y="2401294"/>
                </a:cubicBezTo>
                <a:cubicBezTo>
                  <a:pt x="3640053" y="2409513"/>
                  <a:pt x="3635564" y="2416966"/>
                  <a:pt x="3633746" y="2425148"/>
                </a:cubicBezTo>
                <a:cubicBezTo>
                  <a:pt x="3630249" y="2440886"/>
                  <a:pt x="3636411" y="2460723"/>
                  <a:pt x="3625795" y="2472856"/>
                </a:cubicBezTo>
                <a:cubicBezTo>
                  <a:pt x="3625794" y="2472858"/>
                  <a:pt x="3566161" y="2492734"/>
                  <a:pt x="3554233" y="2496710"/>
                </a:cubicBezTo>
                <a:lnTo>
                  <a:pt x="3530379" y="2504661"/>
                </a:lnTo>
                <a:cubicBezTo>
                  <a:pt x="3522428" y="2512612"/>
                  <a:pt x="3517719" y="2527449"/>
                  <a:pt x="3506525" y="2528515"/>
                </a:cubicBezTo>
                <a:cubicBezTo>
                  <a:pt x="3374539" y="2541085"/>
                  <a:pt x="3404714" y="2504144"/>
                  <a:pt x="3331597" y="2528515"/>
                </a:cubicBezTo>
                <a:cubicBezTo>
                  <a:pt x="3325974" y="2530389"/>
                  <a:pt x="3320995" y="2533816"/>
                  <a:pt x="3315694" y="2536466"/>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8" name="Freeform 107"/>
          <p:cNvSpPr/>
          <p:nvPr/>
        </p:nvSpPr>
        <p:spPr>
          <a:xfrm>
            <a:off x="4695692" y="1946853"/>
            <a:ext cx="643677" cy="1171240"/>
          </a:xfrm>
          <a:custGeom>
            <a:avLst/>
            <a:gdLst>
              <a:gd name="connsiteX0" fmla="*/ 0 w 2027582"/>
              <a:gd name="connsiteY0" fmla="*/ 0 h 3689405"/>
              <a:gd name="connsiteX1" fmla="*/ 47707 w 2027582"/>
              <a:gd name="connsiteY1" fmla="*/ 7951 h 3689405"/>
              <a:gd name="connsiteX2" fmla="*/ 63610 w 2027582"/>
              <a:gd name="connsiteY2" fmla="*/ 31805 h 3689405"/>
              <a:gd name="connsiteX3" fmla="*/ 87464 w 2027582"/>
              <a:gd name="connsiteY3" fmla="*/ 47707 h 3689405"/>
              <a:gd name="connsiteX4" fmla="*/ 111318 w 2027582"/>
              <a:gd name="connsiteY4" fmla="*/ 111318 h 3689405"/>
              <a:gd name="connsiteX5" fmla="*/ 143123 w 2027582"/>
              <a:gd name="connsiteY5" fmla="*/ 246490 h 3689405"/>
              <a:gd name="connsiteX6" fmla="*/ 151074 w 2027582"/>
              <a:gd name="connsiteY6" fmla="*/ 278295 h 3689405"/>
              <a:gd name="connsiteX7" fmla="*/ 159026 w 2027582"/>
              <a:gd name="connsiteY7" fmla="*/ 318052 h 3689405"/>
              <a:gd name="connsiteX8" fmla="*/ 174928 w 2027582"/>
              <a:gd name="connsiteY8" fmla="*/ 365760 h 3689405"/>
              <a:gd name="connsiteX9" fmla="*/ 182880 w 2027582"/>
              <a:gd name="connsiteY9" fmla="*/ 389614 h 3689405"/>
              <a:gd name="connsiteX10" fmla="*/ 198782 w 2027582"/>
              <a:gd name="connsiteY10" fmla="*/ 413467 h 3689405"/>
              <a:gd name="connsiteX11" fmla="*/ 214685 w 2027582"/>
              <a:gd name="connsiteY11" fmla="*/ 477078 h 3689405"/>
              <a:gd name="connsiteX12" fmla="*/ 238539 w 2027582"/>
              <a:gd name="connsiteY12" fmla="*/ 556591 h 3689405"/>
              <a:gd name="connsiteX13" fmla="*/ 262393 w 2027582"/>
              <a:gd name="connsiteY13" fmla="*/ 572494 h 3689405"/>
              <a:gd name="connsiteX14" fmla="*/ 302149 w 2027582"/>
              <a:gd name="connsiteY14" fmla="*/ 612250 h 3689405"/>
              <a:gd name="connsiteX15" fmla="*/ 341906 w 2027582"/>
              <a:gd name="connsiteY15" fmla="*/ 644055 h 3689405"/>
              <a:gd name="connsiteX16" fmla="*/ 365760 w 2027582"/>
              <a:gd name="connsiteY16" fmla="*/ 691763 h 3689405"/>
              <a:gd name="connsiteX17" fmla="*/ 397565 w 2027582"/>
              <a:gd name="connsiteY17" fmla="*/ 699714 h 3689405"/>
              <a:gd name="connsiteX18" fmla="*/ 445273 w 2027582"/>
              <a:gd name="connsiteY18" fmla="*/ 723568 h 3689405"/>
              <a:gd name="connsiteX19" fmla="*/ 477078 w 2027582"/>
              <a:gd name="connsiteY19" fmla="*/ 763325 h 3689405"/>
              <a:gd name="connsiteX20" fmla="*/ 492980 w 2027582"/>
              <a:gd name="connsiteY20" fmla="*/ 787179 h 3689405"/>
              <a:gd name="connsiteX21" fmla="*/ 508883 w 2027582"/>
              <a:gd name="connsiteY21" fmla="*/ 834887 h 3689405"/>
              <a:gd name="connsiteX22" fmla="*/ 556591 w 2027582"/>
              <a:gd name="connsiteY22" fmla="*/ 842838 h 3689405"/>
              <a:gd name="connsiteX23" fmla="*/ 588396 w 2027582"/>
              <a:gd name="connsiteY23" fmla="*/ 914400 h 3689405"/>
              <a:gd name="connsiteX24" fmla="*/ 596347 w 2027582"/>
              <a:gd name="connsiteY24" fmla="*/ 954156 h 3689405"/>
              <a:gd name="connsiteX25" fmla="*/ 612250 w 2027582"/>
              <a:gd name="connsiteY25" fmla="*/ 978010 h 3689405"/>
              <a:gd name="connsiteX26" fmla="*/ 628153 w 2027582"/>
              <a:gd name="connsiteY26" fmla="*/ 1025718 h 3689405"/>
              <a:gd name="connsiteX27" fmla="*/ 644055 w 2027582"/>
              <a:gd name="connsiteY27" fmla="*/ 1137036 h 3689405"/>
              <a:gd name="connsiteX28" fmla="*/ 659958 w 2027582"/>
              <a:gd name="connsiteY28" fmla="*/ 1160890 h 3689405"/>
              <a:gd name="connsiteX29" fmla="*/ 667909 w 2027582"/>
              <a:gd name="connsiteY29" fmla="*/ 1200647 h 3689405"/>
              <a:gd name="connsiteX30" fmla="*/ 675860 w 2027582"/>
              <a:gd name="connsiteY30" fmla="*/ 1224500 h 3689405"/>
              <a:gd name="connsiteX31" fmla="*/ 699714 w 2027582"/>
              <a:gd name="connsiteY31" fmla="*/ 1232452 h 3689405"/>
              <a:gd name="connsiteX32" fmla="*/ 1049572 w 2027582"/>
              <a:gd name="connsiteY32" fmla="*/ 1232452 h 3689405"/>
              <a:gd name="connsiteX33" fmla="*/ 1073426 w 2027582"/>
              <a:gd name="connsiteY33" fmla="*/ 1248354 h 3689405"/>
              <a:gd name="connsiteX34" fmla="*/ 1121133 w 2027582"/>
              <a:gd name="connsiteY34" fmla="*/ 1272208 h 3689405"/>
              <a:gd name="connsiteX35" fmla="*/ 1335819 w 2027582"/>
              <a:gd name="connsiteY35" fmla="*/ 1272208 h 3689405"/>
              <a:gd name="connsiteX36" fmla="*/ 1359673 w 2027582"/>
              <a:gd name="connsiteY36" fmla="*/ 1288111 h 3689405"/>
              <a:gd name="connsiteX37" fmla="*/ 1423283 w 2027582"/>
              <a:gd name="connsiteY37" fmla="*/ 1304014 h 3689405"/>
              <a:gd name="connsiteX38" fmla="*/ 1470991 w 2027582"/>
              <a:gd name="connsiteY38" fmla="*/ 1319916 h 3689405"/>
              <a:gd name="connsiteX39" fmla="*/ 1502796 w 2027582"/>
              <a:gd name="connsiteY39" fmla="*/ 1359673 h 3689405"/>
              <a:gd name="connsiteX40" fmla="*/ 1526650 w 2027582"/>
              <a:gd name="connsiteY40" fmla="*/ 1375575 h 3689405"/>
              <a:gd name="connsiteX41" fmla="*/ 1550504 w 2027582"/>
              <a:gd name="connsiteY41" fmla="*/ 1423283 h 3689405"/>
              <a:gd name="connsiteX42" fmla="*/ 1574358 w 2027582"/>
              <a:gd name="connsiteY42" fmla="*/ 1470991 h 3689405"/>
              <a:gd name="connsiteX43" fmla="*/ 1614114 w 2027582"/>
              <a:gd name="connsiteY43" fmla="*/ 1534601 h 3689405"/>
              <a:gd name="connsiteX44" fmla="*/ 1637968 w 2027582"/>
              <a:gd name="connsiteY44" fmla="*/ 1590260 h 3689405"/>
              <a:gd name="connsiteX45" fmla="*/ 1653871 w 2027582"/>
              <a:gd name="connsiteY45" fmla="*/ 1614114 h 3689405"/>
              <a:gd name="connsiteX46" fmla="*/ 1677725 w 2027582"/>
              <a:gd name="connsiteY46" fmla="*/ 1717481 h 3689405"/>
              <a:gd name="connsiteX47" fmla="*/ 1693627 w 2027582"/>
              <a:gd name="connsiteY47" fmla="*/ 1741335 h 3689405"/>
              <a:gd name="connsiteX48" fmla="*/ 1725433 w 2027582"/>
              <a:gd name="connsiteY48" fmla="*/ 1812897 h 3689405"/>
              <a:gd name="connsiteX49" fmla="*/ 1749287 w 2027582"/>
              <a:gd name="connsiteY49" fmla="*/ 1820848 h 3689405"/>
              <a:gd name="connsiteX50" fmla="*/ 1789043 w 2027582"/>
              <a:gd name="connsiteY50" fmla="*/ 1892410 h 3689405"/>
              <a:gd name="connsiteX51" fmla="*/ 1796994 w 2027582"/>
              <a:gd name="connsiteY51" fmla="*/ 1932167 h 3689405"/>
              <a:gd name="connsiteX52" fmla="*/ 1789043 w 2027582"/>
              <a:gd name="connsiteY52" fmla="*/ 2035534 h 3689405"/>
              <a:gd name="connsiteX53" fmla="*/ 1781092 w 2027582"/>
              <a:gd name="connsiteY53" fmla="*/ 2099144 h 3689405"/>
              <a:gd name="connsiteX54" fmla="*/ 1789043 w 2027582"/>
              <a:gd name="connsiteY54" fmla="*/ 2162754 h 3689405"/>
              <a:gd name="connsiteX55" fmla="*/ 1796994 w 2027582"/>
              <a:gd name="connsiteY55" fmla="*/ 2186608 h 3689405"/>
              <a:gd name="connsiteX56" fmla="*/ 1820848 w 2027582"/>
              <a:gd name="connsiteY56" fmla="*/ 2194560 h 3689405"/>
              <a:gd name="connsiteX57" fmla="*/ 1844702 w 2027582"/>
              <a:gd name="connsiteY57" fmla="*/ 2210462 h 3689405"/>
              <a:gd name="connsiteX58" fmla="*/ 1852653 w 2027582"/>
              <a:gd name="connsiteY58" fmla="*/ 2409245 h 3689405"/>
              <a:gd name="connsiteX59" fmla="*/ 1876507 w 2027582"/>
              <a:gd name="connsiteY59" fmla="*/ 2425147 h 3689405"/>
              <a:gd name="connsiteX60" fmla="*/ 1884459 w 2027582"/>
              <a:gd name="connsiteY60" fmla="*/ 2480807 h 3689405"/>
              <a:gd name="connsiteX61" fmla="*/ 1916264 w 2027582"/>
              <a:gd name="connsiteY61" fmla="*/ 2528514 h 3689405"/>
              <a:gd name="connsiteX62" fmla="*/ 1924215 w 2027582"/>
              <a:gd name="connsiteY62" fmla="*/ 2552368 h 3689405"/>
              <a:gd name="connsiteX63" fmla="*/ 1956020 w 2027582"/>
              <a:gd name="connsiteY63" fmla="*/ 2584174 h 3689405"/>
              <a:gd name="connsiteX64" fmla="*/ 1971923 w 2027582"/>
              <a:gd name="connsiteY64" fmla="*/ 2973787 h 3689405"/>
              <a:gd name="connsiteX65" fmla="*/ 1979874 w 2027582"/>
              <a:gd name="connsiteY65" fmla="*/ 3005593 h 3689405"/>
              <a:gd name="connsiteX66" fmla="*/ 1987826 w 2027582"/>
              <a:gd name="connsiteY66" fmla="*/ 3124862 h 3689405"/>
              <a:gd name="connsiteX67" fmla="*/ 2011680 w 2027582"/>
              <a:gd name="connsiteY67" fmla="*/ 3148716 h 3689405"/>
              <a:gd name="connsiteX68" fmla="*/ 2027582 w 2027582"/>
              <a:gd name="connsiteY68" fmla="*/ 3172570 h 3689405"/>
              <a:gd name="connsiteX69" fmla="*/ 2011680 w 2027582"/>
              <a:gd name="connsiteY69" fmla="*/ 3275937 h 3689405"/>
              <a:gd name="connsiteX70" fmla="*/ 1971923 w 2027582"/>
              <a:gd name="connsiteY70" fmla="*/ 3323645 h 3689405"/>
              <a:gd name="connsiteX71" fmla="*/ 1916264 w 2027582"/>
              <a:gd name="connsiteY71" fmla="*/ 3371353 h 3689405"/>
              <a:gd name="connsiteX72" fmla="*/ 1900361 w 2027582"/>
              <a:gd name="connsiteY72" fmla="*/ 3395207 h 3689405"/>
              <a:gd name="connsiteX73" fmla="*/ 1892410 w 2027582"/>
              <a:gd name="connsiteY73" fmla="*/ 3427012 h 3689405"/>
              <a:gd name="connsiteX74" fmla="*/ 1908313 w 2027582"/>
              <a:gd name="connsiteY74" fmla="*/ 3570135 h 3689405"/>
              <a:gd name="connsiteX75" fmla="*/ 1924215 w 2027582"/>
              <a:gd name="connsiteY75" fmla="*/ 3641697 h 3689405"/>
              <a:gd name="connsiteX76" fmla="*/ 1940118 w 2027582"/>
              <a:gd name="connsiteY76" fmla="*/ 3665551 h 3689405"/>
              <a:gd name="connsiteX77" fmla="*/ 1963972 w 2027582"/>
              <a:gd name="connsiteY77" fmla="*/ 3689405 h 368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027582" h="3689405">
                <a:moveTo>
                  <a:pt x="0" y="0"/>
                </a:moveTo>
                <a:cubicBezTo>
                  <a:pt x="15902" y="2650"/>
                  <a:pt x="33287" y="741"/>
                  <a:pt x="47707" y="7951"/>
                </a:cubicBezTo>
                <a:cubicBezTo>
                  <a:pt x="56254" y="12225"/>
                  <a:pt x="56853" y="25048"/>
                  <a:pt x="63610" y="31805"/>
                </a:cubicBezTo>
                <a:cubicBezTo>
                  <a:pt x="70367" y="38562"/>
                  <a:pt x="79513" y="42406"/>
                  <a:pt x="87464" y="47707"/>
                </a:cubicBezTo>
                <a:cubicBezTo>
                  <a:pt x="106777" y="76676"/>
                  <a:pt x="107272" y="70859"/>
                  <a:pt x="111318" y="111318"/>
                </a:cubicBezTo>
                <a:cubicBezTo>
                  <a:pt x="124505" y="243189"/>
                  <a:pt x="85013" y="207749"/>
                  <a:pt x="143123" y="246490"/>
                </a:cubicBezTo>
                <a:cubicBezTo>
                  <a:pt x="145773" y="257092"/>
                  <a:pt x="148703" y="267627"/>
                  <a:pt x="151074" y="278295"/>
                </a:cubicBezTo>
                <a:cubicBezTo>
                  <a:pt x="154006" y="291488"/>
                  <a:pt x="155470" y="305013"/>
                  <a:pt x="159026" y="318052"/>
                </a:cubicBezTo>
                <a:cubicBezTo>
                  <a:pt x="163437" y="334224"/>
                  <a:pt x="169627" y="349857"/>
                  <a:pt x="174928" y="365760"/>
                </a:cubicBezTo>
                <a:cubicBezTo>
                  <a:pt x="177578" y="373711"/>
                  <a:pt x="178231" y="382640"/>
                  <a:pt x="182880" y="389614"/>
                </a:cubicBezTo>
                <a:lnTo>
                  <a:pt x="198782" y="413467"/>
                </a:lnTo>
                <a:lnTo>
                  <a:pt x="214685" y="477078"/>
                </a:lnTo>
                <a:cubicBezTo>
                  <a:pt x="217868" y="489810"/>
                  <a:pt x="232730" y="552718"/>
                  <a:pt x="238539" y="556591"/>
                </a:cubicBezTo>
                <a:lnTo>
                  <a:pt x="262393" y="572494"/>
                </a:lnTo>
                <a:cubicBezTo>
                  <a:pt x="304797" y="636100"/>
                  <a:pt x="249142" y="559243"/>
                  <a:pt x="302149" y="612250"/>
                </a:cubicBezTo>
                <a:cubicBezTo>
                  <a:pt x="338114" y="648215"/>
                  <a:pt x="295468" y="628576"/>
                  <a:pt x="341906" y="644055"/>
                </a:cubicBezTo>
                <a:cubicBezTo>
                  <a:pt x="346442" y="657663"/>
                  <a:pt x="352547" y="682955"/>
                  <a:pt x="365760" y="691763"/>
                </a:cubicBezTo>
                <a:cubicBezTo>
                  <a:pt x="374853" y="697825"/>
                  <a:pt x="387058" y="696712"/>
                  <a:pt x="397565" y="699714"/>
                </a:cubicBezTo>
                <a:cubicBezTo>
                  <a:pt x="426368" y="707944"/>
                  <a:pt x="419139" y="706146"/>
                  <a:pt x="445273" y="723568"/>
                </a:cubicBezTo>
                <a:cubicBezTo>
                  <a:pt x="460752" y="770007"/>
                  <a:pt x="441112" y="727359"/>
                  <a:pt x="477078" y="763325"/>
                </a:cubicBezTo>
                <a:cubicBezTo>
                  <a:pt x="483835" y="770082"/>
                  <a:pt x="489099" y="778446"/>
                  <a:pt x="492980" y="787179"/>
                </a:cubicBezTo>
                <a:cubicBezTo>
                  <a:pt x="499788" y="802497"/>
                  <a:pt x="492348" y="832131"/>
                  <a:pt x="508883" y="834887"/>
                </a:cubicBezTo>
                <a:lnTo>
                  <a:pt x="556591" y="842838"/>
                </a:lnTo>
                <a:cubicBezTo>
                  <a:pt x="575626" y="871391"/>
                  <a:pt x="580286" y="873850"/>
                  <a:pt x="588396" y="914400"/>
                </a:cubicBezTo>
                <a:cubicBezTo>
                  <a:pt x="591046" y="927652"/>
                  <a:pt x="591602" y="941502"/>
                  <a:pt x="596347" y="954156"/>
                </a:cubicBezTo>
                <a:cubicBezTo>
                  <a:pt x="599702" y="963104"/>
                  <a:pt x="606949" y="970059"/>
                  <a:pt x="612250" y="978010"/>
                </a:cubicBezTo>
                <a:cubicBezTo>
                  <a:pt x="617551" y="993913"/>
                  <a:pt x="626302" y="1009058"/>
                  <a:pt x="628153" y="1025718"/>
                </a:cubicBezTo>
                <a:cubicBezTo>
                  <a:pt x="629314" y="1036171"/>
                  <a:pt x="636061" y="1115718"/>
                  <a:pt x="644055" y="1137036"/>
                </a:cubicBezTo>
                <a:cubicBezTo>
                  <a:pt x="647410" y="1145984"/>
                  <a:pt x="654657" y="1152939"/>
                  <a:pt x="659958" y="1160890"/>
                </a:cubicBezTo>
                <a:cubicBezTo>
                  <a:pt x="662608" y="1174142"/>
                  <a:pt x="664631" y="1187536"/>
                  <a:pt x="667909" y="1200647"/>
                </a:cubicBezTo>
                <a:cubicBezTo>
                  <a:pt x="669942" y="1208778"/>
                  <a:pt x="669934" y="1218574"/>
                  <a:pt x="675860" y="1224500"/>
                </a:cubicBezTo>
                <a:cubicBezTo>
                  <a:pt x="681787" y="1230427"/>
                  <a:pt x="691763" y="1229801"/>
                  <a:pt x="699714" y="1232452"/>
                </a:cubicBezTo>
                <a:cubicBezTo>
                  <a:pt x="842792" y="1216553"/>
                  <a:pt x="827400" y="1214912"/>
                  <a:pt x="1049572" y="1232452"/>
                </a:cubicBezTo>
                <a:cubicBezTo>
                  <a:pt x="1059099" y="1233204"/>
                  <a:pt x="1064879" y="1244080"/>
                  <a:pt x="1073426" y="1248354"/>
                </a:cubicBezTo>
                <a:cubicBezTo>
                  <a:pt x="1139259" y="1281271"/>
                  <a:pt x="1052780" y="1226640"/>
                  <a:pt x="1121133" y="1272208"/>
                </a:cubicBezTo>
                <a:cubicBezTo>
                  <a:pt x="1209585" y="1264167"/>
                  <a:pt x="1239363" y="1256978"/>
                  <a:pt x="1335819" y="1272208"/>
                </a:cubicBezTo>
                <a:cubicBezTo>
                  <a:pt x="1345258" y="1273698"/>
                  <a:pt x="1351126" y="1283837"/>
                  <a:pt x="1359673" y="1288111"/>
                </a:cubicBezTo>
                <a:cubicBezTo>
                  <a:pt x="1378969" y="1297759"/>
                  <a:pt x="1403331" y="1298572"/>
                  <a:pt x="1423283" y="1304014"/>
                </a:cubicBezTo>
                <a:cubicBezTo>
                  <a:pt x="1439455" y="1308425"/>
                  <a:pt x="1470991" y="1319916"/>
                  <a:pt x="1470991" y="1319916"/>
                </a:cubicBezTo>
                <a:cubicBezTo>
                  <a:pt x="1539356" y="1365494"/>
                  <a:pt x="1458901" y="1304804"/>
                  <a:pt x="1502796" y="1359673"/>
                </a:cubicBezTo>
                <a:cubicBezTo>
                  <a:pt x="1508766" y="1367135"/>
                  <a:pt x="1518699" y="1370274"/>
                  <a:pt x="1526650" y="1375575"/>
                </a:cubicBezTo>
                <a:cubicBezTo>
                  <a:pt x="1546635" y="1435532"/>
                  <a:pt x="1519676" y="1361628"/>
                  <a:pt x="1550504" y="1423283"/>
                </a:cubicBezTo>
                <a:cubicBezTo>
                  <a:pt x="1583424" y="1489123"/>
                  <a:pt x="1528782" y="1402628"/>
                  <a:pt x="1574358" y="1470991"/>
                </a:cubicBezTo>
                <a:cubicBezTo>
                  <a:pt x="1593282" y="1527765"/>
                  <a:pt x="1576312" y="1509401"/>
                  <a:pt x="1614114" y="1534601"/>
                </a:cubicBezTo>
                <a:cubicBezTo>
                  <a:pt x="1654040" y="1594488"/>
                  <a:pt x="1607161" y="1518377"/>
                  <a:pt x="1637968" y="1590260"/>
                </a:cubicBezTo>
                <a:cubicBezTo>
                  <a:pt x="1641732" y="1599044"/>
                  <a:pt x="1648570" y="1606163"/>
                  <a:pt x="1653871" y="1614114"/>
                </a:cubicBezTo>
                <a:cubicBezTo>
                  <a:pt x="1657537" y="1639779"/>
                  <a:pt x="1661848" y="1693664"/>
                  <a:pt x="1677725" y="1717481"/>
                </a:cubicBezTo>
                <a:cubicBezTo>
                  <a:pt x="1683026" y="1725432"/>
                  <a:pt x="1689746" y="1732602"/>
                  <a:pt x="1693627" y="1741335"/>
                </a:cubicBezTo>
                <a:cubicBezTo>
                  <a:pt x="1701000" y="1757924"/>
                  <a:pt x="1706817" y="1798005"/>
                  <a:pt x="1725433" y="1812897"/>
                </a:cubicBezTo>
                <a:cubicBezTo>
                  <a:pt x="1731978" y="1818133"/>
                  <a:pt x="1741336" y="1818198"/>
                  <a:pt x="1749287" y="1820848"/>
                </a:cubicBezTo>
                <a:cubicBezTo>
                  <a:pt x="1772976" y="1856382"/>
                  <a:pt x="1780646" y="1858821"/>
                  <a:pt x="1789043" y="1892410"/>
                </a:cubicBezTo>
                <a:cubicBezTo>
                  <a:pt x="1792321" y="1905521"/>
                  <a:pt x="1794344" y="1918915"/>
                  <a:pt x="1796994" y="1932167"/>
                </a:cubicBezTo>
                <a:cubicBezTo>
                  <a:pt x="1794344" y="1966623"/>
                  <a:pt x="1792319" y="2001132"/>
                  <a:pt x="1789043" y="2035534"/>
                </a:cubicBezTo>
                <a:cubicBezTo>
                  <a:pt x="1787017" y="2056806"/>
                  <a:pt x="1781092" y="2077776"/>
                  <a:pt x="1781092" y="2099144"/>
                </a:cubicBezTo>
                <a:cubicBezTo>
                  <a:pt x="1781092" y="2120512"/>
                  <a:pt x="1785221" y="2141730"/>
                  <a:pt x="1789043" y="2162754"/>
                </a:cubicBezTo>
                <a:cubicBezTo>
                  <a:pt x="1790542" y="2171000"/>
                  <a:pt x="1791068" y="2180681"/>
                  <a:pt x="1796994" y="2186608"/>
                </a:cubicBezTo>
                <a:cubicBezTo>
                  <a:pt x="1802921" y="2192535"/>
                  <a:pt x="1813351" y="2190812"/>
                  <a:pt x="1820848" y="2194560"/>
                </a:cubicBezTo>
                <a:cubicBezTo>
                  <a:pt x="1829395" y="2198834"/>
                  <a:pt x="1836751" y="2205161"/>
                  <a:pt x="1844702" y="2210462"/>
                </a:cubicBezTo>
                <a:cubicBezTo>
                  <a:pt x="1847352" y="2276723"/>
                  <a:pt x="1842935" y="2343647"/>
                  <a:pt x="1852653" y="2409245"/>
                </a:cubicBezTo>
                <a:cubicBezTo>
                  <a:pt x="1854053" y="2418698"/>
                  <a:pt x="1872626" y="2416414"/>
                  <a:pt x="1876507" y="2425147"/>
                </a:cubicBezTo>
                <a:cubicBezTo>
                  <a:pt x="1884119" y="2442273"/>
                  <a:pt x="1877731" y="2463315"/>
                  <a:pt x="1884459" y="2480807"/>
                </a:cubicBezTo>
                <a:cubicBezTo>
                  <a:pt x="1891320" y="2498645"/>
                  <a:pt x="1916264" y="2528514"/>
                  <a:pt x="1916264" y="2528514"/>
                </a:cubicBezTo>
                <a:cubicBezTo>
                  <a:pt x="1918914" y="2536465"/>
                  <a:pt x="1918289" y="2546441"/>
                  <a:pt x="1924215" y="2552368"/>
                </a:cubicBezTo>
                <a:cubicBezTo>
                  <a:pt x="1966622" y="2594776"/>
                  <a:pt x="1934817" y="2520564"/>
                  <a:pt x="1956020" y="2584174"/>
                </a:cubicBezTo>
                <a:cubicBezTo>
                  <a:pt x="1958631" y="2693840"/>
                  <a:pt x="1949199" y="2848801"/>
                  <a:pt x="1971923" y="2973787"/>
                </a:cubicBezTo>
                <a:cubicBezTo>
                  <a:pt x="1973878" y="2984539"/>
                  <a:pt x="1977224" y="2994991"/>
                  <a:pt x="1979874" y="3005593"/>
                </a:cubicBezTo>
                <a:cubicBezTo>
                  <a:pt x="1982525" y="3045349"/>
                  <a:pt x="1979182" y="3085966"/>
                  <a:pt x="1987826" y="3124862"/>
                </a:cubicBezTo>
                <a:cubicBezTo>
                  <a:pt x="1990265" y="3135839"/>
                  <a:pt x="2004481" y="3140077"/>
                  <a:pt x="2011680" y="3148716"/>
                </a:cubicBezTo>
                <a:cubicBezTo>
                  <a:pt x="2017798" y="3156057"/>
                  <a:pt x="2022281" y="3164619"/>
                  <a:pt x="2027582" y="3172570"/>
                </a:cubicBezTo>
                <a:cubicBezTo>
                  <a:pt x="2026354" y="3182395"/>
                  <a:pt x="2018509" y="3257726"/>
                  <a:pt x="2011680" y="3275937"/>
                </a:cubicBezTo>
                <a:cubicBezTo>
                  <a:pt x="2003870" y="3296764"/>
                  <a:pt x="1985672" y="3307605"/>
                  <a:pt x="1971923" y="3323645"/>
                </a:cubicBezTo>
                <a:cubicBezTo>
                  <a:pt x="1933216" y="3368803"/>
                  <a:pt x="1966846" y="3346061"/>
                  <a:pt x="1916264" y="3371353"/>
                </a:cubicBezTo>
                <a:cubicBezTo>
                  <a:pt x="1910963" y="3379304"/>
                  <a:pt x="1904125" y="3386423"/>
                  <a:pt x="1900361" y="3395207"/>
                </a:cubicBezTo>
                <a:cubicBezTo>
                  <a:pt x="1896056" y="3405251"/>
                  <a:pt x="1892410" y="3416084"/>
                  <a:pt x="1892410" y="3427012"/>
                </a:cubicBezTo>
                <a:cubicBezTo>
                  <a:pt x="1892410" y="3513270"/>
                  <a:pt x="1897098" y="3508453"/>
                  <a:pt x="1908313" y="3570135"/>
                </a:cubicBezTo>
                <a:cubicBezTo>
                  <a:pt x="1911803" y="3589329"/>
                  <a:pt x="1914201" y="3621670"/>
                  <a:pt x="1924215" y="3641697"/>
                </a:cubicBezTo>
                <a:cubicBezTo>
                  <a:pt x="1928489" y="3650244"/>
                  <a:pt x="1933361" y="3658794"/>
                  <a:pt x="1940118" y="3665551"/>
                </a:cubicBezTo>
                <a:cubicBezTo>
                  <a:pt x="1966177" y="3691610"/>
                  <a:pt x="1963972" y="3669489"/>
                  <a:pt x="1963972" y="3689405"/>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09" name="Freeform 108"/>
          <p:cNvSpPr/>
          <p:nvPr/>
        </p:nvSpPr>
        <p:spPr>
          <a:xfrm>
            <a:off x="4849670" y="2151315"/>
            <a:ext cx="484651" cy="986971"/>
          </a:xfrm>
          <a:custGeom>
            <a:avLst/>
            <a:gdLst>
              <a:gd name="connsiteX0" fmla="*/ 0 w 1526651"/>
              <a:gd name="connsiteY0" fmla="*/ 0 h 3108960"/>
              <a:gd name="connsiteX1" fmla="*/ 135172 w 1526651"/>
              <a:gd name="connsiteY1" fmla="*/ 166978 h 3108960"/>
              <a:gd name="connsiteX2" fmla="*/ 159026 w 1526651"/>
              <a:gd name="connsiteY2" fmla="*/ 246491 h 3108960"/>
              <a:gd name="connsiteX3" fmla="*/ 174929 w 1526651"/>
              <a:gd name="connsiteY3" fmla="*/ 310101 h 3108960"/>
              <a:gd name="connsiteX4" fmla="*/ 182880 w 1526651"/>
              <a:gd name="connsiteY4" fmla="*/ 373712 h 3108960"/>
              <a:gd name="connsiteX5" fmla="*/ 190831 w 1526651"/>
              <a:gd name="connsiteY5" fmla="*/ 461176 h 3108960"/>
              <a:gd name="connsiteX6" fmla="*/ 206734 w 1526651"/>
              <a:gd name="connsiteY6" fmla="*/ 508884 h 3108960"/>
              <a:gd name="connsiteX7" fmla="*/ 214685 w 1526651"/>
              <a:gd name="connsiteY7" fmla="*/ 532738 h 3108960"/>
              <a:gd name="connsiteX8" fmla="*/ 246491 w 1526651"/>
              <a:gd name="connsiteY8" fmla="*/ 580445 h 3108960"/>
              <a:gd name="connsiteX9" fmla="*/ 262393 w 1526651"/>
              <a:gd name="connsiteY9" fmla="*/ 628153 h 3108960"/>
              <a:gd name="connsiteX10" fmla="*/ 270344 w 1526651"/>
              <a:gd name="connsiteY10" fmla="*/ 715618 h 3108960"/>
              <a:gd name="connsiteX11" fmla="*/ 294198 w 1526651"/>
              <a:gd name="connsiteY11" fmla="*/ 731520 h 3108960"/>
              <a:gd name="connsiteX12" fmla="*/ 373711 w 1526651"/>
              <a:gd name="connsiteY12" fmla="*/ 755374 h 3108960"/>
              <a:gd name="connsiteX13" fmla="*/ 421419 w 1526651"/>
              <a:gd name="connsiteY13" fmla="*/ 763325 h 3108960"/>
              <a:gd name="connsiteX14" fmla="*/ 540689 w 1526651"/>
              <a:gd name="connsiteY14" fmla="*/ 771277 h 3108960"/>
              <a:gd name="connsiteX15" fmla="*/ 628153 w 1526651"/>
              <a:gd name="connsiteY15" fmla="*/ 787179 h 3108960"/>
              <a:gd name="connsiteX16" fmla="*/ 667910 w 1526651"/>
              <a:gd name="connsiteY16" fmla="*/ 795131 h 3108960"/>
              <a:gd name="connsiteX17" fmla="*/ 715618 w 1526651"/>
              <a:gd name="connsiteY17" fmla="*/ 826936 h 3108960"/>
              <a:gd name="connsiteX18" fmla="*/ 771277 w 1526651"/>
              <a:gd name="connsiteY18" fmla="*/ 890546 h 3108960"/>
              <a:gd name="connsiteX19" fmla="*/ 787179 w 1526651"/>
              <a:gd name="connsiteY19" fmla="*/ 938254 h 3108960"/>
              <a:gd name="connsiteX20" fmla="*/ 795131 w 1526651"/>
              <a:gd name="connsiteY20" fmla="*/ 962108 h 3108960"/>
              <a:gd name="connsiteX21" fmla="*/ 803082 w 1526651"/>
              <a:gd name="connsiteY21" fmla="*/ 1065475 h 3108960"/>
              <a:gd name="connsiteX22" fmla="*/ 826936 w 1526651"/>
              <a:gd name="connsiteY22" fmla="*/ 1081378 h 3108960"/>
              <a:gd name="connsiteX23" fmla="*/ 834887 w 1526651"/>
              <a:gd name="connsiteY23" fmla="*/ 1168842 h 3108960"/>
              <a:gd name="connsiteX24" fmla="*/ 842838 w 1526651"/>
              <a:gd name="connsiteY24" fmla="*/ 1200647 h 3108960"/>
              <a:gd name="connsiteX25" fmla="*/ 858741 w 1526651"/>
              <a:gd name="connsiteY25" fmla="*/ 1264258 h 3108960"/>
              <a:gd name="connsiteX26" fmla="*/ 866692 w 1526651"/>
              <a:gd name="connsiteY26" fmla="*/ 1359673 h 3108960"/>
              <a:gd name="connsiteX27" fmla="*/ 874644 w 1526651"/>
              <a:gd name="connsiteY27" fmla="*/ 1383527 h 3108960"/>
              <a:gd name="connsiteX28" fmla="*/ 882595 w 1526651"/>
              <a:gd name="connsiteY28" fmla="*/ 1423284 h 3108960"/>
              <a:gd name="connsiteX29" fmla="*/ 898498 w 1526651"/>
              <a:gd name="connsiteY29" fmla="*/ 1455089 h 3108960"/>
              <a:gd name="connsiteX30" fmla="*/ 906449 w 1526651"/>
              <a:gd name="connsiteY30" fmla="*/ 1526651 h 3108960"/>
              <a:gd name="connsiteX31" fmla="*/ 914400 w 1526651"/>
              <a:gd name="connsiteY31" fmla="*/ 1550505 h 3108960"/>
              <a:gd name="connsiteX32" fmla="*/ 898498 w 1526651"/>
              <a:gd name="connsiteY32" fmla="*/ 1725433 h 3108960"/>
              <a:gd name="connsiteX33" fmla="*/ 874644 w 1526651"/>
              <a:gd name="connsiteY33" fmla="*/ 1995778 h 3108960"/>
              <a:gd name="connsiteX34" fmla="*/ 866692 w 1526651"/>
              <a:gd name="connsiteY34" fmla="*/ 2019632 h 3108960"/>
              <a:gd name="connsiteX35" fmla="*/ 858741 w 1526651"/>
              <a:gd name="connsiteY35" fmla="*/ 2043485 h 3108960"/>
              <a:gd name="connsiteX36" fmla="*/ 834887 w 1526651"/>
              <a:gd name="connsiteY36" fmla="*/ 2059388 h 3108960"/>
              <a:gd name="connsiteX37" fmla="*/ 834887 w 1526651"/>
              <a:gd name="connsiteY37" fmla="*/ 2146852 h 3108960"/>
              <a:gd name="connsiteX38" fmla="*/ 858741 w 1526651"/>
              <a:gd name="connsiteY38" fmla="*/ 2170706 h 3108960"/>
              <a:gd name="connsiteX39" fmla="*/ 874644 w 1526651"/>
              <a:gd name="connsiteY39" fmla="*/ 2226365 h 3108960"/>
              <a:gd name="connsiteX40" fmla="*/ 882595 w 1526651"/>
              <a:gd name="connsiteY40" fmla="*/ 2250219 h 3108960"/>
              <a:gd name="connsiteX41" fmla="*/ 930303 w 1526651"/>
              <a:gd name="connsiteY41" fmla="*/ 2274073 h 3108960"/>
              <a:gd name="connsiteX42" fmla="*/ 954157 w 1526651"/>
              <a:gd name="connsiteY42" fmla="*/ 2345635 h 3108960"/>
              <a:gd name="connsiteX43" fmla="*/ 962108 w 1526651"/>
              <a:gd name="connsiteY43" fmla="*/ 2369489 h 3108960"/>
              <a:gd name="connsiteX44" fmla="*/ 970059 w 1526651"/>
              <a:gd name="connsiteY44" fmla="*/ 2401294 h 3108960"/>
              <a:gd name="connsiteX45" fmla="*/ 993913 w 1526651"/>
              <a:gd name="connsiteY45" fmla="*/ 2425148 h 3108960"/>
              <a:gd name="connsiteX46" fmla="*/ 1001864 w 1526651"/>
              <a:gd name="connsiteY46" fmla="*/ 2449002 h 3108960"/>
              <a:gd name="connsiteX47" fmla="*/ 1041621 w 1526651"/>
              <a:gd name="connsiteY47" fmla="*/ 2512612 h 3108960"/>
              <a:gd name="connsiteX48" fmla="*/ 1057524 w 1526651"/>
              <a:gd name="connsiteY48" fmla="*/ 2568272 h 3108960"/>
              <a:gd name="connsiteX49" fmla="*/ 1065475 w 1526651"/>
              <a:gd name="connsiteY49" fmla="*/ 2600077 h 3108960"/>
              <a:gd name="connsiteX50" fmla="*/ 1113183 w 1526651"/>
              <a:gd name="connsiteY50" fmla="*/ 2671639 h 3108960"/>
              <a:gd name="connsiteX51" fmla="*/ 1129085 w 1526651"/>
              <a:gd name="connsiteY51" fmla="*/ 2695492 h 3108960"/>
              <a:gd name="connsiteX52" fmla="*/ 1137037 w 1526651"/>
              <a:gd name="connsiteY52" fmla="*/ 2719346 h 3108960"/>
              <a:gd name="connsiteX53" fmla="*/ 1216550 w 1526651"/>
              <a:gd name="connsiteY53" fmla="*/ 2782957 h 3108960"/>
              <a:gd name="connsiteX54" fmla="*/ 1248355 w 1526651"/>
              <a:gd name="connsiteY54" fmla="*/ 2790908 h 3108960"/>
              <a:gd name="connsiteX55" fmla="*/ 1304014 w 1526651"/>
              <a:gd name="connsiteY55" fmla="*/ 2822713 h 3108960"/>
              <a:gd name="connsiteX56" fmla="*/ 1319917 w 1526651"/>
              <a:gd name="connsiteY56" fmla="*/ 2878372 h 3108960"/>
              <a:gd name="connsiteX57" fmla="*/ 1359673 w 1526651"/>
              <a:gd name="connsiteY57" fmla="*/ 2934032 h 3108960"/>
              <a:gd name="connsiteX58" fmla="*/ 1375576 w 1526651"/>
              <a:gd name="connsiteY58" fmla="*/ 2957885 h 3108960"/>
              <a:gd name="connsiteX59" fmla="*/ 1399430 w 1526651"/>
              <a:gd name="connsiteY59" fmla="*/ 2965837 h 3108960"/>
              <a:gd name="connsiteX60" fmla="*/ 1431235 w 1526651"/>
              <a:gd name="connsiteY60" fmla="*/ 2997642 h 3108960"/>
              <a:gd name="connsiteX61" fmla="*/ 1439186 w 1526651"/>
              <a:gd name="connsiteY61" fmla="*/ 3021496 h 3108960"/>
              <a:gd name="connsiteX62" fmla="*/ 1455089 w 1526651"/>
              <a:gd name="connsiteY62" fmla="*/ 3053301 h 3108960"/>
              <a:gd name="connsiteX63" fmla="*/ 1478943 w 1526651"/>
              <a:gd name="connsiteY63" fmla="*/ 3061252 h 3108960"/>
              <a:gd name="connsiteX64" fmla="*/ 1486894 w 1526651"/>
              <a:gd name="connsiteY64" fmla="*/ 3085106 h 3108960"/>
              <a:gd name="connsiteX65" fmla="*/ 1526651 w 1526651"/>
              <a:gd name="connsiteY65" fmla="*/ 310896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6651" h="3108960">
                <a:moveTo>
                  <a:pt x="0" y="0"/>
                </a:moveTo>
                <a:cubicBezTo>
                  <a:pt x="45057" y="55659"/>
                  <a:pt x="96350" y="106804"/>
                  <a:pt x="135172" y="166978"/>
                </a:cubicBezTo>
                <a:cubicBezTo>
                  <a:pt x="150173" y="190230"/>
                  <a:pt x="151896" y="219754"/>
                  <a:pt x="159026" y="246491"/>
                </a:cubicBezTo>
                <a:cubicBezTo>
                  <a:pt x="184615" y="342447"/>
                  <a:pt x="152786" y="243669"/>
                  <a:pt x="174929" y="310101"/>
                </a:cubicBezTo>
                <a:cubicBezTo>
                  <a:pt x="177579" y="331305"/>
                  <a:pt x="180643" y="352461"/>
                  <a:pt x="182880" y="373712"/>
                </a:cubicBezTo>
                <a:cubicBezTo>
                  <a:pt x="185945" y="402826"/>
                  <a:pt x="185743" y="432347"/>
                  <a:pt x="190831" y="461176"/>
                </a:cubicBezTo>
                <a:cubicBezTo>
                  <a:pt x="193744" y="477684"/>
                  <a:pt x="201433" y="492981"/>
                  <a:pt x="206734" y="508884"/>
                </a:cubicBezTo>
                <a:cubicBezTo>
                  <a:pt x="209384" y="516835"/>
                  <a:pt x="210036" y="525764"/>
                  <a:pt x="214685" y="532738"/>
                </a:cubicBezTo>
                <a:lnTo>
                  <a:pt x="246491" y="580445"/>
                </a:lnTo>
                <a:cubicBezTo>
                  <a:pt x="251792" y="596348"/>
                  <a:pt x="260875" y="611459"/>
                  <a:pt x="262393" y="628153"/>
                </a:cubicBezTo>
                <a:cubicBezTo>
                  <a:pt x="265043" y="657308"/>
                  <a:pt x="261735" y="687637"/>
                  <a:pt x="270344" y="715618"/>
                </a:cubicBezTo>
                <a:cubicBezTo>
                  <a:pt x="273154" y="724752"/>
                  <a:pt x="285465" y="727639"/>
                  <a:pt x="294198" y="731520"/>
                </a:cubicBezTo>
                <a:cubicBezTo>
                  <a:pt x="310797" y="738897"/>
                  <a:pt x="352682" y="751168"/>
                  <a:pt x="373711" y="755374"/>
                </a:cubicBezTo>
                <a:cubicBezTo>
                  <a:pt x="389520" y="758536"/>
                  <a:pt x="405516" y="760675"/>
                  <a:pt x="421419" y="763325"/>
                </a:cubicBezTo>
                <a:cubicBezTo>
                  <a:pt x="491896" y="786818"/>
                  <a:pt x="452467" y="781079"/>
                  <a:pt x="540689" y="771277"/>
                </a:cubicBezTo>
                <a:lnTo>
                  <a:pt x="628153" y="787179"/>
                </a:lnTo>
                <a:cubicBezTo>
                  <a:pt x="641436" y="789670"/>
                  <a:pt x="655607" y="789539"/>
                  <a:pt x="667910" y="795131"/>
                </a:cubicBezTo>
                <a:cubicBezTo>
                  <a:pt x="685309" y="803040"/>
                  <a:pt x="715618" y="826936"/>
                  <a:pt x="715618" y="826936"/>
                </a:cubicBezTo>
                <a:cubicBezTo>
                  <a:pt x="752724" y="882595"/>
                  <a:pt x="731520" y="864043"/>
                  <a:pt x="771277" y="890546"/>
                </a:cubicBezTo>
                <a:lnTo>
                  <a:pt x="787179" y="938254"/>
                </a:lnTo>
                <a:lnTo>
                  <a:pt x="795131" y="962108"/>
                </a:lnTo>
                <a:cubicBezTo>
                  <a:pt x="797781" y="996564"/>
                  <a:pt x="794178" y="1032084"/>
                  <a:pt x="803082" y="1065475"/>
                </a:cubicBezTo>
                <a:cubicBezTo>
                  <a:pt x="805544" y="1074709"/>
                  <a:pt x="824126" y="1072244"/>
                  <a:pt x="826936" y="1081378"/>
                </a:cubicBezTo>
                <a:cubicBezTo>
                  <a:pt x="835545" y="1109358"/>
                  <a:pt x="831018" y="1139824"/>
                  <a:pt x="834887" y="1168842"/>
                </a:cubicBezTo>
                <a:cubicBezTo>
                  <a:pt x="836331" y="1179674"/>
                  <a:pt x="840467" y="1189979"/>
                  <a:pt x="842838" y="1200647"/>
                </a:cubicBezTo>
                <a:cubicBezTo>
                  <a:pt x="855631" y="1258215"/>
                  <a:pt x="844534" y="1221634"/>
                  <a:pt x="858741" y="1264258"/>
                </a:cubicBezTo>
                <a:cubicBezTo>
                  <a:pt x="861391" y="1296063"/>
                  <a:pt x="862474" y="1328038"/>
                  <a:pt x="866692" y="1359673"/>
                </a:cubicBezTo>
                <a:cubicBezTo>
                  <a:pt x="867800" y="1367981"/>
                  <a:pt x="872611" y="1375396"/>
                  <a:pt x="874644" y="1383527"/>
                </a:cubicBezTo>
                <a:cubicBezTo>
                  <a:pt x="877922" y="1396638"/>
                  <a:pt x="878321" y="1410463"/>
                  <a:pt x="882595" y="1423284"/>
                </a:cubicBezTo>
                <a:cubicBezTo>
                  <a:pt x="886343" y="1434529"/>
                  <a:pt x="893197" y="1444487"/>
                  <a:pt x="898498" y="1455089"/>
                </a:cubicBezTo>
                <a:cubicBezTo>
                  <a:pt x="901148" y="1478943"/>
                  <a:pt x="902503" y="1502977"/>
                  <a:pt x="906449" y="1526651"/>
                </a:cubicBezTo>
                <a:cubicBezTo>
                  <a:pt x="907827" y="1534918"/>
                  <a:pt x="914400" y="1542124"/>
                  <a:pt x="914400" y="1550505"/>
                </a:cubicBezTo>
                <a:cubicBezTo>
                  <a:pt x="914400" y="1670309"/>
                  <a:pt x="916080" y="1655102"/>
                  <a:pt x="898498" y="1725433"/>
                </a:cubicBezTo>
                <a:cubicBezTo>
                  <a:pt x="889949" y="1964798"/>
                  <a:pt x="914028" y="1877626"/>
                  <a:pt x="874644" y="1995778"/>
                </a:cubicBezTo>
                <a:lnTo>
                  <a:pt x="866692" y="2019632"/>
                </a:lnTo>
                <a:cubicBezTo>
                  <a:pt x="864042" y="2027583"/>
                  <a:pt x="865714" y="2038836"/>
                  <a:pt x="858741" y="2043485"/>
                </a:cubicBezTo>
                <a:lnTo>
                  <a:pt x="834887" y="2059388"/>
                </a:lnTo>
                <a:cubicBezTo>
                  <a:pt x="826224" y="2094040"/>
                  <a:pt x="818816" y="2106674"/>
                  <a:pt x="834887" y="2146852"/>
                </a:cubicBezTo>
                <a:cubicBezTo>
                  <a:pt x="839063" y="2157293"/>
                  <a:pt x="850790" y="2162755"/>
                  <a:pt x="858741" y="2170706"/>
                </a:cubicBezTo>
                <a:cubicBezTo>
                  <a:pt x="877805" y="2227900"/>
                  <a:pt x="854675" y="2156476"/>
                  <a:pt x="874644" y="2226365"/>
                </a:cubicBezTo>
                <a:cubicBezTo>
                  <a:pt x="876947" y="2234424"/>
                  <a:pt x="877359" y="2243674"/>
                  <a:pt x="882595" y="2250219"/>
                </a:cubicBezTo>
                <a:cubicBezTo>
                  <a:pt x="893806" y="2264232"/>
                  <a:pt x="914588" y="2268835"/>
                  <a:pt x="930303" y="2274073"/>
                </a:cubicBezTo>
                <a:cubicBezTo>
                  <a:pt x="945065" y="2362646"/>
                  <a:pt x="926205" y="2289731"/>
                  <a:pt x="954157" y="2345635"/>
                </a:cubicBezTo>
                <a:cubicBezTo>
                  <a:pt x="957905" y="2353132"/>
                  <a:pt x="959806" y="2361430"/>
                  <a:pt x="962108" y="2369489"/>
                </a:cubicBezTo>
                <a:cubicBezTo>
                  <a:pt x="965110" y="2379996"/>
                  <a:pt x="964637" y="2391806"/>
                  <a:pt x="970059" y="2401294"/>
                </a:cubicBezTo>
                <a:cubicBezTo>
                  <a:pt x="975638" y="2411057"/>
                  <a:pt x="985962" y="2417197"/>
                  <a:pt x="993913" y="2425148"/>
                </a:cubicBezTo>
                <a:cubicBezTo>
                  <a:pt x="996563" y="2433099"/>
                  <a:pt x="998116" y="2441505"/>
                  <a:pt x="1001864" y="2449002"/>
                </a:cubicBezTo>
                <a:cubicBezTo>
                  <a:pt x="1011458" y="2468190"/>
                  <a:pt x="1029002" y="2493685"/>
                  <a:pt x="1041621" y="2512612"/>
                </a:cubicBezTo>
                <a:cubicBezTo>
                  <a:pt x="1066474" y="2612028"/>
                  <a:pt x="1034712" y="2488433"/>
                  <a:pt x="1057524" y="2568272"/>
                </a:cubicBezTo>
                <a:cubicBezTo>
                  <a:pt x="1060526" y="2578779"/>
                  <a:pt x="1060588" y="2590303"/>
                  <a:pt x="1065475" y="2600077"/>
                </a:cubicBezTo>
                <a:cubicBezTo>
                  <a:pt x="1065479" y="2600085"/>
                  <a:pt x="1105229" y="2659708"/>
                  <a:pt x="1113183" y="2671639"/>
                </a:cubicBezTo>
                <a:cubicBezTo>
                  <a:pt x="1118484" y="2679590"/>
                  <a:pt x="1126063" y="2686427"/>
                  <a:pt x="1129085" y="2695492"/>
                </a:cubicBezTo>
                <a:cubicBezTo>
                  <a:pt x="1131736" y="2703443"/>
                  <a:pt x="1131891" y="2712730"/>
                  <a:pt x="1137037" y="2719346"/>
                </a:cubicBezTo>
                <a:cubicBezTo>
                  <a:pt x="1162009" y="2751453"/>
                  <a:pt x="1181029" y="2769637"/>
                  <a:pt x="1216550" y="2782957"/>
                </a:cubicBezTo>
                <a:cubicBezTo>
                  <a:pt x="1226782" y="2786794"/>
                  <a:pt x="1237753" y="2788258"/>
                  <a:pt x="1248355" y="2790908"/>
                </a:cubicBezTo>
                <a:cubicBezTo>
                  <a:pt x="1256178" y="2794820"/>
                  <a:pt x="1296523" y="2813350"/>
                  <a:pt x="1304014" y="2822713"/>
                </a:cubicBezTo>
                <a:cubicBezTo>
                  <a:pt x="1308535" y="2828364"/>
                  <a:pt x="1318910" y="2875687"/>
                  <a:pt x="1319917" y="2878372"/>
                </a:cubicBezTo>
                <a:cubicBezTo>
                  <a:pt x="1335968" y="2921175"/>
                  <a:pt x="1332066" y="2900905"/>
                  <a:pt x="1359673" y="2934032"/>
                </a:cubicBezTo>
                <a:cubicBezTo>
                  <a:pt x="1365791" y="2941373"/>
                  <a:pt x="1368114" y="2951915"/>
                  <a:pt x="1375576" y="2957885"/>
                </a:cubicBezTo>
                <a:cubicBezTo>
                  <a:pt x="1382121" y="2963121"/>
                  <a:pt x="1391479" y="2963186"/>
                  <a:pt x="1399430" y="2965837"/>
                </a:cubicBezTo>
                <a:cubicBezTo>
                  <a:pt x="1420633" y="3029448"/>
                  <a:pt x="1388828" y="2955235"/>
                  <a:pt x="1431235" y="2997642"/>
                </a:cubicBezTo>
                <a:cubicBezTo>
                  <a:pt x="1437162" y="3003569"/>
                  <a:pt x="1435884" y="3013792"/>
                  <a:pt x="1439186" y="3021496"/>
                </a:cubicBezTo>
                <a:cubicBezTo>
                  <a:pt x="1443855" y="3032391"/>
                  <a:pt x="1446707" y="3044920"/>
                  <a:pt x="1455089" y="3053301"/>
                </a:cubicBezTo>
                <a:cubicBezTo>
                  <a:pt x="1461016" y="3059227"/>
                  <a:pt x="1470992" y="3058602"/>
                  <a:pt x="1478943" y="3061252"/>
                </a:cubicBezTo>
                <a:cubicBezTo>
                  <a:pt x="1481593" y="3069203"/>
                  <a:pt x="1481658" y="3078561"/>
                  <a:pt x="1486894" y="3085106"/>
                </a:cubicBezTo>
                <a:cubicBezTo>
                  <a:pt x="1493292" y="3093104"/>
                  <a:pt x="1516084" y="3103677"/>
                  <a:pt x="1526651" y="3108960"/>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10" name="Freeform 109"/>
          <p:cNvSpPr/>
          <p:nvPr/>
        </p:nvSpPr>
        <p:spPr>
          <a:xfrm>
            <a:off x="4418028" y="1855981"/>
            <a:ext cx="931438" cy="1274733"/>
          </a:xfrm>
          <a:custGeom>
            <a:avLst/>
            <a:gdLst>
              <a:gd name="connsiteX0" fmla="*/ 63611 w 2934031"/>
              <a:gd name="connsiteY0" fmla="*/ 0 h 4015408"/>
              <a:gd name="connsiteX1" fmla="*/ 47708 w 2934031"/>
              <a:gd name="connsiteY1" fmla="*/ 103367 h 4015408"/>
              <a:gd name="connsiteX2" fmla="*/ 31805 w 2934031"/>
              <a:gd name="connsiteY2" fmla="*/ 190831 h 4015408"/>
              <a:gd name="connsiteX3" fmla="*/ 23854 w 2934031"/>
              <a:gd name="connsiteY3" fmla="*/ 214685 h 4015408"/>
              <a:gd name="connsiteX4" fmla="*/ 0 w 2934031"/>
              <a:gd name="connsiteY4" fmla="*/ 246490 h 4015408"/>
              <a:gd name="connsiteX5" fmla="*/ 31805 w 2934031"/>
              <a:gd name="connsiteY5" fmla="*/ 310101 h 4015408"/>
              <a:gd name="connsiteX6" fmla="*/ 103367 w 2934031"/>
              <a:gd name="connsiteY6" fmla="*/ 333954 h 4015408"/>
              <a:gd name="connsiteX7" fmla="*/ 127221 w 2934031"/>
              <a:gd name="connsiteY7" fmla="*/ 341906 h 4015408"/>
              <a:gd name="connsiteX8" fmla="*/ 174929 w 2934031"/>
              <a:gd name="connsiteY8" fmla="*/ 381662 h 4015408"/>
              <a:gd name="connsiteX9" fmla="*/ 182880 w 2934031"/>
              <a:gd name="connsiteY9" fmla="*/ 405516 h 4015408"/>
              <a:gd name="connsiteX10" fmla="*/ 310101 w 2934031"/>
              <a:gd name="connsiteY10" fmla="*/ 500932 h 4015408"/>
              <a:gd name="connsiteX11" fmla="*/ 381663 w 2934031"/>
              <a:gd name="connsiteY11" fmla="*/ 516834 h 4015408"/>
              <a:gd name="connsiteX12" fmla="*/ 413468 w 2934031"/>
              <a:gd name="connsiteY12" fmla="*/ 532737 h 4015408"/>
              <a:gd name="connsiteX13" fmla="*/ 429371 w 2934031"/>
              <a:gd name="connsiteY13" fmla="*/ 564542 h 4015408"/>
              <a:gd name="connsiteX14" fmla="*/ 445273 w 2934031"/>
              <a:gd name="connsiteY14" fmla="*/ 588396 h 4015408"/>
              <a:gd name="connsiteX15" fmla="*/ 445273 w 2934031"/>
              <a:gd name="connsiteY15" fmla="*/ 731520 h 4015408"/>
              <a:gd name="connsiteX16" fmla="*/ 405517 w 2934031"/>
              <a:gd name="connsiteY16" fmla="*/ 842838 h 4015408"/>
              <a:gd name="connsiteX17" fmla="*/ 397565 w 2934031"/>
              <a:gd name="connsiteY17" fmla="*/ 874643 h 4015408"/>
              <a:gd name="connsiteX18" fmla="*/ 413468 w 2934031"/>
              <a:gd name="connsiteY18" fmla="*/ 978010 h 4015408"/>
              <a:gd name="connsiteX19" fmla="*/ 421419 w 2934031"/>
              <a:gd name="connsiteY19" fmla="*/ 1001864 h 4015408"/>
              <a:gd name="connsiteX20" fmla="*/ 469127 w 2934031"/>
              <a:gd name="connsiteY20" fmla="*/ 1017767 h 4015408"/>
              <a:gd name="connsiteX21" fmla="*/ 548640 w 2934031"/>
              <a:gd name="connsiteY21" fmla="*/ 1001864 h 4015408"/>
              <a:gd name="connsiteX22" fmla="*/ 612251 w 2934031"/>
              <a:gd name="connsiteY22" fmla="*/ 993913 h 4015408"/>
              <a:gd name="connsiteX23" fmla="*/ 628153 w 2934031"/>
              <a:gd name="connsiteY23" fmla="*/ 1184744 h 4015408"/>
              <a:gd name="connsiteX24" fmla="*/ 683812 w 2934031"/>
              <a:gd name="connsiteY24" fmla="*/ 1256306 h 4015408"/>
              <a:gd name="connsiteX25" fmla="*/ 691764 w 2934031"/>
              <a:gd name="connsiteY25" fmla="*/ 1280160 h 4015408"/>
              <a:gd name="connsiteX26" fmla="*/ 747423 w 2934031"/>
              <a:gd name="connsiteY26" fmla="*/ 1335819 h 4015408"/>
              <a:gd name="connsiteX27" fmla="*/ 771277 w 2934031"/>
              <a:gd name="connsiteY27" fmla="*/ 1375575 h 4015408"/>
              <a:gd name="connsiteX28" fmla="*/ 787179 w 2934031"/>
              <a:gd name="connsiteY28" fmla="*/ 1407381 h 4015408"/>
              <a:gd name="connsiteX29" fmla="*/ 826936 w 2934031"/>
              <a:gd name="connsiteY29" fmla="*/ 1455088 h 4015408"/>
              <a:gd name="connsiteX30" fmla="*/ 826936 w 2934031"/>
              <a:gd name="connsiteY30" fmla="*/ 1574358 h 4015408"/>
              <a:gd name="connsiteX31" fmla="*/ 811033 w 2934031"/>
              <a:gd name="connsiteY31" fmla="*/ 1622066 h 4015408"/>
              <a:gd name="connsiteX32" fmla="*/ 787179 w 2934031"/>
              <a:gd name="connsiteY32" fmla="*/ 1733384 h 4015408"/>
              <a:gd name="connsiteX33" fmla="*/ 795131 w 2934031"/>
              <a:gd name="connsiteY33" fmla="*/ 1796994 h 4015408"/>
              <a:gd name="connsiteX34" fmla="*/ 803082 w 2934031"/>
              <a:gd name="connsiteY34" fmla="*/ 1828800 h 4015408"/>
              <a:gd name="connsiteX35" fmla="*/ 842838 w 2934031"/>
              <a:gd name="connsiteY35" fmla="*/ 1860605 h 4015408"/>
              <a:gd name="connsiteX36" fmla="*/ 858741 w 2934031"/>
              <a:gd name="connsiteY36" fmla="*/ 1900361 h 4015408"/>
              <a:gd name="connsiteX37" fmla="*/ 874644 w 2934031"/>
              <a:gd name="connsiteY37" fmla="*/ 1948069 h 4015408"/>
              <a:gd name="connsiteX38" fmla="*/ 906449 w 2934031"/>
              <a:gd name="connsiteY38" fmla="*/ 1979874 h 4015408"/>
              <a:gd name="connsiteX39" fmla="*/ 930303 w 2934031"/>
              <a:gd name="connsiteY39" fmla="*/ 1987826 h 4015408"/>
              <a:gd name="connsiteX40" fmla="*/ 985962 w 2934031"/>
              <a:gd name="connsiteY40" fmla="*/ 2003728 h 4015408"/>
              <a:gd name="connsiteX41" fmla="*/ 1057524 w 2934031"/>
              <a:gd name="connsiteY41" fmla="*/ 1995777 h 4015408"/>
              <a:gd name="connsiteX42" fmla="*/ 1089329 w 2934031"/>
              <a:gd name="connsiteY42" fmla="*/ 2003728 h 4015408"/>
              <a:gd name="connsiteX43" fmla="*/ 1144988 w 2934031"/>
              <a:gd name="connsiteY43" fmla="*/ 2019631 h 4015408"/>
              <a:gd name="connsiteX44" fmla="*/ 1184744 w 2934031"/>
              <a:gd name="connsiteY44" fmla="*/ 2202511 h 4015408"/>
              <a:gd name="connsiteX45" fmla="*/ 1184744 w 2934031"/>
              <a:gd name="connsiteY45" fmla="*/ 2202511 h 4015408"/>
              <a:gd name="connsiteX46" fmla="*/ 1216550 w 2934031"/>
              <a:gd name="connsiteY46" fmla="*/ 2274073 h 4015408"/>
              <a:gd name="connsiteX47" fmla="*/ 1232452 w 2934031"/>
              <a:gd name="connsiteY47" fmla="*/ 2361537 h 4015408"/>
              <a:gd name="connsiteX48" fmla="*/ 1240404 w 2934031"/>
              <a:gd name="connsiteY48" fmla="*/ 2385391 h 4015408"/>
              <a:gd name="connsiteX49" fmla="*/ 1256306 w 2934031"/>
              <a:gd name="connsiteY49" fmla="*/ 2409245 h 4015408"/>
              <a:gd name="connsiteX50" fmla="*/ 1272209 w 2934031"/>
              <a:gd name="connsiteY50" fmla="*/ 2536466 h 4015408"/>
              <a:gd name="connsiteX51" fmla="*/ 1280160 w 2934031"/>
              <a:gd name="connsiteY51" fmla="*/ 2663687 h 4015408"/>
              <a:gd name="connsiteX52" fmla="*/ 1311965 w 2934031"/>
              <a:gd name="connsiteY52" fmla="*/ 2719346 h 4015408"/>
              <a:gd name="connsiteX53" fmla="*/ 1319917 w 2934031"/>
              <a:gd name="connsiteY53" fmla="*/ 2782956 h 4015408"/>
              <a:gd name="connsiteX54" fmla="*/ 1391478 w 2934031"/>
              <a:gd name="connsiteY54" fmla="*/ 2838615 h 4015408"/>
              <a:gd name="connsiteX55" fmla="*/ 1415332 w 2934031"/>
              <a:gd name="connsiteY55" fmla="*/ 2862469 h 4015408"/>
              <a:gd name="connsiteX56" fmla="*/ 1455089 w 2934031"/>
              <a:gd name="connsiteY56" fmla="*/ 2894274 h 4015408"/>
              <a:gd name="connsiteX57" fmla="*/ 1478943 w 2934031"/>
              <a:gd name="connsiteY57" fmla="*/ 2973787 h 4015408"/>
              <a:gd name="connsiteX58" fmla="*/ 1502797 w 2934031"/>
              <a:gd name="connsiteY58" fmla="*/ 3005593 h 4015408"/>
              <a:gd name="connsiteX59" fmla="*/ 1518699 w 2934031"/>
              <a:gd name="connsiteY59" fmla="*/ 3029447 h 4015408"/>
              <a:gd name="connsiteX60" fmla="*/ 1590261 w 2934031"/>
              <a:gd name="connsiteY60" fmla="*/ 3124862 h 4015408"/>
              <a:gd name="connsiteX61" fmla="*/ 1606164 w 2934031"/>
              <a:gd name="connsiteY61" fmla="*/ 3180521 h 4015408"/>
              <a:gd name="connsiteX62" fmla="*/ 1653871 w 2934031"/>
              <a:gd name="connsiteY62" fmla="*/ 3228229 h 4015408"/>
              <a:gd name="connsiteX63" fmla="*/ 1709531 w 2934031"/>
              <a:gd name="connsiteY63" fmla="*/ 3307742 h 4015408"/>
              <a:gd name="connsiteX64" fmla="*/ 1757238 w 2934031"/>
              <a:gd name="connsiteY64" fmla="*/ 3387255 h 4015408"/>
              <a:gd name="connsiteX65" fmla="*/ 1789044 w 2934031"/>
              <a:gd name="connsiteY65" fmla="*/ 3427012 h 4015408"/>
              <a:gd name="connsiteX66" fmla="*/ 1852654 w 2934031"/>
              <a:gd name="connsiteY66" fmla="*/ 3506525 h 4015408"/>
              <a:gd name="connsiteX67" fmla="*/ 1876508 w 2934031"/>
              <a:gd name="connsiteY67" fmla="*/ 3530379 h 4015408"/>
              <a:gd name="connsiteX68" fmla="*/ 2019631 w 2934031"/>
              <a:gd name="connsiteY68" fmla="*/ 3578087 h 4015408"/>
              <a:gd name="connsiteX69" fmla="*/ 2059388 w 2934031"/>
              <a:gd name="connsiteY69" fmla="*/ 3601941 h 4015408"/>
              <a:gd name="connsiteX70" fmla="*/ 2138901 w 2934031"/>
              <a:gd name="connsiteY70" fmla="*/ 3641697 h 4015408"/>
              <a:gd name="connsiteX71" fmla="*/ 2321781 w 2934031"/>
              <a:gd name="connsiteY71" fmla="*/ 3776869 h 4015408"/>
              <a:gd name="connsiteX72" fmla="*/ 2464904 w 2934031"/>
              <a:gd name="connsiteY72" fmla="*/ 3824577 h 4015408"/>
              <a:gd name="connsiteX73" fmla="*/ 2520564 w 2934031"/>
              <a:gd name="connsiteY73" fmla="*/ 3856382 h 4015408"/>
              <a:gd name="connsiteX74" fmla="*/ 2623931 w 2934031"/>
              <a:gd name="connsiteY74" fmla="*/ 3872285 h 4015408"/>
              <a:gd name="connsiteX75" fmla="*/ 2719346 w 2934031"/>
              <a:gd name="connsiteY75" fmla="*/ 3896139 h 4015408"/>
              <a:gd name="connsiteX76" fmla="*/ 2767054 w 2934031"/>
              <a:gd name="connsiteY76" fmla="*/ 3912041 h 4015408"/>
              <a:gd name="connsiteX77" fmla="*/ 2830664 w 2934031"/>
              <a:gd name="connsiteY77" fmla="*/ 3935895 h 4015408"/>
              <a:gd name="connsiteX78" fmla="*/ 2886324 w 2934031"/>
              <a:gd name="connsiteY78" fmla="*/ 3943847 h 4015408"/>
              <a:gd name="connsiteX79" fmla="*/ 2910177 w 2934031"/>
              <a:gd name="connsiteY79" fmla="*/ 4007457 h 4015408"/>
              <a:gd name="connsiteX80" fmla="*/ 2934031 w 2934031"/>
              <a:gd name="connsiteY80" fmla="*/ 4015408 h 401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34031" h="4015408">
                <a:moveTo>
                  <a:pt x="63611" y="0"/>
                </a:moveTo>
                <a:cubicBezTo>
                  <a:pt x="46891" y="150465"/>
                  <a:pt x="64922" y="17295"/>
                  <a:pt x="47708" y="103367"/>
                </a:cubicBezTo>
                <a:cubicBezTo>
                  <a:pt x="41897" y="132424"/>
                  <a:pt x="38014" y="161856"/>
                  <a:pt x="31805" y="190831"/>
                </a:cubicBezTo>
                <a:cubicBezTo>
                  <a:pt x="30049" y="199026"/>
                  <a:pt x="28012" y="207408"/>
                  <a:pt x="23854" y="214685"/>
                </a:cubicBezTo>
                <a:cubicBezTo>
                  <a:pt x="17279" y="226191"/>
                  <a:pt x="7951" y="235888"/>
                  <a:pt x="0" y="246490"/>
                </a:cubicBezTo>
                <a:cubicBezTo>
                  <a:pt x="10602" y="267694"/>
                  <a:pt x="13708" y="294788"/>
                  <a:pt x="31805" y="310101"/>
                </a:cubicBezTo>
                <a:cubicBezTo>
                  <a:pt x="51000" y="326343"/>
                  <a:pt x="79513" y="326003"/>
                  <a:pt x="103367" y="333954"/>
                </a:cubicBezTo>
                <a:lnTo>
                  <a:pt x="127221" y="341906"/>
                </a:lnTo>
                <a:cubicBezTo>
                  <a:pt x="143124" y="355158"/>
                  <a:pt x="161298" y="366083"/>
                  <a:pt x="174929" y="381662"/>
                </a:cubicBezTo>
                <a:cubicBezTo>
                  <a:pt x="180448" y="387970"/>
                  <a:pt x="176953" y="399589"/>
                  <a:pt x="182880" y="405516"/>
                </a:cubicBezTo>
                <a:cubicBezTo>
                  <a:pt x="187834" y="410470"/>
                  <a:pt x="276801" y="489039"/>
                  <a:pt x="310101" y="500932"/>
                </a:cubicBezTo>
                <a:cubicBezTo>
                  <a:pt x="333113" y="509151"/>
                  <a:pt x="357809" y="511533"/>
                  <a:pt x="381663" y="516834"/>
                </a:cubicBezTo>
                <a:cubicBezTo>
                  <a:pt x="392265" y="522135"/>
                  <a:pt x="405087" y="524356"/>
                  <a:pt x="413468" y="532737"/>
                </a:cubicBezTo>
                <a:cubicBezTo>
                  <a:pt x="421849" y="541118"/>
                  <a:pt x="423490" y="554251"/>
                  <a:pt x="429371" y="564542"/>
                </a:cubicBezTo>
                <a:cubicBezTo>
                  <a:pt x="434112" y="572839"/>
                  <a:pt x="439972" y="580445"/>
                  <a:pt x="445273" y="588396"/>
                </a:cubicBezTo>
                <a:cubicBezTo>
                  <a:pt x="452544" y="661112"/>
                  <a:pt x="458779" y="663989"/>
                  <a:pt x="445273" y="731520"/>
                </a:cubicBezTo>
                <a:cubicBezTo>
                  <a:pt x="432556" y="795106"/>
                  <a:pt x="427839" y="781455"/>
                  <a:pt x="405517" y="842838"/>
                </a:cubicBezTo>
                <a:cubicBezTo>
                  <a:pt x="401782" y="853108"/>
                  <a:pt x="400216" y="864041"/>
                  <a:pt x="397565" y="874643"/>
                </a:cubicBezTo>
                <a:cubicBezTo>
                  <a:pt x="402866" y="909099"/>
                  <a:pt x="407043" y="943746"/>
                  <a:pt x="413468" y="978010"/>
                </a:cubicBezTo>
                <a:cubicBezTo>
                  <a:pt x="415013" y="986248"/>
                  <a:pt x="414599" y="996992"/>
                  <a:pt x="421419" y="1001864"/>
                </a:cubicBezTo>
                <a:cubicBezTo>
                  <a:pt x="435059" y="1011607"/>
                  <a:pt x="453224" y="1012466"/>
                  <a:pt x="469127" y="1017767"/>
                </a:cubicBezTo>
                <a:cubicBezTo>
                  <a:pt x="495631" y="1012466"/>
                  <a:pt x="523796" y="1012511"/>
                  <a:pt x="548640" y="1001864"/>
                </a:cubicBezTo>
                <a:cubicBezTo>
                  <a:pt x="609780" y="975661"/>
                  <a:pt x="550804" y="947829"/>
                  <a:pt x="612251" y="993913"/>
                </a:cubicBezTo>
                <a:cubicBezTo>
                  <a:pt x="617552" y="1057523"/>
                  <a:pt x="588965" y="1134359"/>
                  <a:pt x="628153" y="1184744"/>
                </a:cubicBezTo>
                <a:lnTo>
                  <a:pt x="683812" y="1256306"/>
                </a:lnTo>
                <a:cubicBezTo>
                  <a:pt x="686463" y="1264257"/>
                  <a:pt x="688016" y="1272663"/>
                  <a:pt x="691764" y="1280160"/>
                </a:cubicBezTo>
                <a:cubicBezTo>
                  <a:pt x="706533" y="1309698"/>
                  <a:pt x="718934" y="1313028"/>
                  <a:pt x="747423" y="1335819"/>
                </a:cubicBezTo>
                <a:cubicBezTo>
                  <a:pt x="755374" y="1349071"/>
                  <a:pt x="763772" y="1362065"/>
                  <a:pt x="771277" y="1375575"/>
                </a:cubicBezTo>
                <a:cubicBezTo>
                  <a:pt x="777033" y="1385937"/>
                  <a:pt x="780382" y="1397670"/>
                  <a:pt x="787179" y="1407381"/>
                </a:cubicBezTo>
                <a:cubicBezTo>
                  <a:pt x="799050" y="1424339"/>
                  <a:pt x="813684" y="1439186"/>
                  <a:pt x="826936" y="1455088"/>
                </a:cubicBezTo>
                <a:cubicBezTo>
                  <a:pt x="840145" y="1507929"/>
                  <a:pt x="840809" y="1495743"/>
                  <a:pt x="826936" y="1574358"/>
                </a:cubicBezTo>
                <a:cubicBezTo>
                  <a:pt x="824023" y="1590866"/>
                  <a:pt x="814545" y="1605675"/>
                  <a:pt x="811033" y="1622066"/>
                </a:cubicBezTo>
                <a:lnTo>
                  <a:pt x="787179" y="1733384"/>
                </a:lnTo>
                <a:cubicBezTo>
                  <a:pt x="789830" y="1754587"/>
                  <a:pt x="791618" y="1775916"/>
                  <a:pt x="795131" y="1796994"/>
                </a:cubicBezTo>
                <a:cubicBezTo>
                  <a:pt x="796928" y="1807774"/>
                  <a:pt x="796525" y="1820057"/>
                  <a:pt x="803082" y="1828800"/>
                </a:cubicBezTo>
                <a:cubicBezTo>
                  <a:pt x="813264" y="1842377"/>
                  <a:pt x="829586" y="1850003"/>
                  <a:pt x="842838" y="1860605"/>
                </a:cubicBezTo>
                <a:cubicBezTo>
                  <a:pt x="848139" y="1873857"/>
                  <a:pt x="853863" y="1886947"/>
                  <a:pt x="858741" y="1900361"/>
                </a:cubicBezTo>
                <a:cubicBezTo>
                  <a:pt x="864470" y="1916115"/>
                  <a:pt x="866020" y="1933695"/>
                  <a:pt x="874644" y="1948069"/>
                </a:cubicBezTo>
                <a:cubicBezTo>
                  <a:pt x="882358" y="1960925"/>
                  <a:pt x="894249" y="1971159"/>
                  <a:pt x="906449" y="1979874"/>
                </a:cubicBezTo>
                <a:cubicBezTo>
                  <a:pt x="913269" y="1984746"/>
                  <a:pt x="922275" y="1985418"/>
                  <a:pt x="930303" y="1987826"/>
                </a:cubicBezTo>
                <a:cubicBezTo>
                  <a:pt x="948785" y="1993371"/>
                  <a:pt x="967409" y="1998427"/>
                  <a:pt x="985962" y="2003728"/>
                </a:cubicBezTo>
                <a:cubicBezTo>
                  <a:pt x="1009816" y="2001078"/>
                  <a:pt x="1033523" y="1995777"/>
                  <a:pt x="1057524" y="1995777"/>
                </a:cubicBezTo>
                <a:cubicBezTo>
                  <a:pt x="1068452" y="1995777"/>
                  <a:pt x="1078786" y="2000853"/>
                  <a:pt x="1089329" y="2003728"/>
                </a:cubicBezTo>
                <a:cubicBezTo>
                  <a:pt x="1107945" y="2008805"/>
                  <a:pt x="1126435" y="2014330"/>
                  <a:pt x="1144988" y="2019631"/>
                </a:cubicBezTo>
                <a:cubicBezTo>
                  <a:pt x="1178854" y="2104293"/>
                  <a:pt x="1158545" y="2045308"/>
                  <a:pt x="1184744" y="2202511"/>
                </a:cubicBezTo>
                <a:lnTo>
                  <a:pt x="1184744" y="2202511"/>
                </a:lnTo>
                <a:cubicBezTo>
                  <a:pt x="1198319" y="2243232"/>
                  <a:pt x="1188948" y="2218868"/>
                  <a:pt x="1216550" y="2274073"/>
                </a:cubicBezTo>
                <a:cubicBezTo>
                  <a:pt x="1221851" y="2303228"/>
                  <a:pt x="1226243" y="2332562"/>
                  <a:pt x="1232452" y="2361537"/>
                </a:cubicBezTo>
                <a:cubicBezTo>
                  <a:pt x="1234208" y="2369732"/>
                  <a:pt x="1236656" y="2377894"/>
                  <a:pt x="1240404" y="2385391"/>
                </a:cubicBezTo>
                <a:cubicBezTo>
                  <a:pt x="1244678" y="2393938"/>
                  <a:pt x="1251005" y="2401294"/>
                  <a:pt x="1256306" y="2409245"/>
                </a:cubicBezTo>
                <a:cubicBezTo>
                  <a:pt x="1266156" y="2468349"/>
                  <a:pt x="1266749" y="2465492"/>
                  <a:pt x="1272209" y="2536466"/>
                </a:cubicBezTo>
                <a:cubicBezTo>
                  <a:pt x="1275468" y="2578831"/>
                  <a:pt x="1271134" y="2622167"/>
                  <a:pt x="1280160" y="2663687"/>
                </a:cubicBezTo>
                <a:cubicBezTo>
                  <a:pt x="1284699" y="2684568"/>
                  <a:pt x="1301363" y="2700793"/>
                  <a:pt x="1311965" y="2719346"/>
                </a:cubicBezTo>
                <a:cubicBezTo>
                  <a:pt x="1314616" y="2740549"/>
                  <a:pt x="1310962" y="2763554"/>
                  <a:pt x="1319917" y="2782956"/>
                </a:cubicBezTo>
                <a:cubicBezTo>
                  <a:pt x="1334359" y="2814247"/>
                  <a:pt x="1364220" y="2824987"/>
                  <a:pt x="1391478" y="2838615"/>
                </a:cubicBezTo>
                <a:cubicBezTo>
                  <a:pt x="1399429" y="2846566"/>
                  <a:pt x="1406869" y="2855064"/>
                  <a:pt x="1415332" y="2862469"/>
                </a:cubicBezTo>
                <a:cubicBezTo>
                  <a:pt x="1428104" y="2873645"/>
                  <a:pt x="1446669" y="2879539"/>
                  <a:pt x="1455089" y="2894274"/>
                </a:cubicBezTo>
                <a:cubicBezTo>
                  <a:pt x="1468818" y="2918299"/>
                  <a:pt x="1468043" y="2948353"/>
                  <a:pt x="1478943" y="2973787"/>
                </a:cubicBezTo>
                <a:cubicBezTo>
                  <a:pt x="1484163" y="2985968"/>
                  <a:pt x="1495094" y="2994809"/>
                  <a:pt x="1502797" y="3005593"/>
                </a:cubicBezTo>
                <a:cubicBezTo>
                  <a:pt x="1508351" y="3013369"/>
                  <a:pt x="1514745" y="3020747"/>
                  <a:pt x="1518699" y="3029447"/>
                </a:cubicBezTo>
                <a:cubicBezTo>
                  <a:pt x="1558565" y="3117153"/>
                  <a:pt x="1515861" y="3075262"/>
                  <a:pt x="1590261" y="3124862"/>
                </a:cubicBezTo>
                <a:cubicBezTo>
                  <a:pt x="1595562" y="3143415"/>
                  <a:pt x="1596051" y="3164088"/>
                  <a:pt x="1606164" y="3180521"/>
                </a:cubicBezTo>
                <a:cubicBezTo>
                  <a:pt x="1617951" y="3199674"/>
                  <a:pt x="1639689" y="3210775"/>
                  <a:pt x="1653871" y="3228229"/>
                </a:cubicBezTo>
                <a:cubicBezTo>
                  <a:pt x="1674272" y="3253338"/>
                  <a:pt x="1691899" y="3280616"/>
                  <a:pt x="1709531" y="3307742"/>
                </a:cubicBezTo>
                <a:cubicBezTo>
                  <a:pt x="1726376" y="3333657"/>
                  <a:pt x="1740093" y="3361537"/>
                  <a:pt x="1757238" y="3387255"/>
                </a:cubicBezTo>
                <a:cubicBezTo>
                  <a:pt x="1766652" y="3401376"/>
                  <a:pt x="1779630" y="3412891"/>
                  <a:pt x="1789044" y="3427012"/>
                </a:cubicBezTo>
                <a:cubicBezTo>
                  <a:pt x="1855492" y="3526683"/>
                  <a:pt x="1786347" y="3449690"/>
                  <a:pt x="1852654" y="3506525"/>
                </a:cubicBezTo>
                <a:cubicBezTo>
                  <a:pt x="1861192" y="3513843"/>
                  <a:pt x="1866636" y="3524994"/>
                  <a:pt x="1876508" y="3530379"/>
                </a:cubicBezTo>
                <a:cubicBezTo>
                  <a:pt x="1918062" y="3553045"/>
                  <a:pt x="1977040" y="3561050"/>
                  <a:pt x="2019631" y="3578087"/>
                </a:cubicBezTo>
                <a:cubicBezTo>
                  <a:pt x="2033980" y="3583827"/>
                  <a:pt x="2045565" y="3595030"/>
                  <a:pt x="2059388" y="3601941"/>
                </a:cubicBezTo>
                <a:cubicBezTo>
                  <a:pt x="2151447" y="3647969"/>
                  <a:pt x="2085178" y="3605881"/>
                  <a:pt x="2138901" y="3641697"/>
                </a:cubicBezTo>
                <a:cubicBezTo>
                  <a:pt x="2173685" y="3728656"/>
                  <a:pt x="2164541" y="3729697"/>
                  <a:pt x="2321781" y="3776869"/>
                </a:cubicBezTo>
                <a:cubicBezTo>
                  <a:pt x="2362823" y="3789182"/>
                  <a:pt x="2424618" y="3805777"/>
                  <a:pt x="2464904" y="3824577"/>
                </a:cubicBezTo>
                <a:cubicBezTo>
                  <a:pt x="2484268" y="3833613"/>
                  <a:pt x="2500096" y="3850242"/>
                  <a:pt x="2520564" y="3856382"/>
                </a:cubicBezTo>
                <a:cubicBezTo>
                  <a:pt x="2553955" y="3866399"/>
                  <a:pt x="2589747" y="3865448"/>
                  <a:pt x="2623931" y="3872285"/>
                </a:cubicBezTo>
                <a:cubicBezTo>
                  <a:pt x="2656078" y="3878715"/>
                  <a:pt x="2687758" y="3887365"/>
                  <a:pt x="2719346" y="3896139"/>
                </a:cubicBezTo>
                <a:cubicBezTo>
                  <a:pt x="2735497" y="3900625"/>
                  <a:pt x="2751268" y="3906403"/>
                  <a:pt x="2767054" y="3912041"/>
                </a:cubicBezTo>
                <a:cubicBezTo>
                  <a:pt x="2788380" y="3919657"/>
                  <a:pt x="2808783" y="3930060"/>
                  <a:pt x="2830664" y="3935895"/>
                </a:cubicBezTo>
                <a:cubicBezTo>
                  <a:pt x="2848773" y="3940724"/>
                  <a:pt x="2867771" y="3941196"/>
                  <a:pt x="2886324" y="3943847"/>
                </a:cubicBezTo>
                <a:cubicBezTo>
                  <a:pt x="2890634" y="3965396"/>
                  <a:pt x="2890679" y="3991858"/>
                  <a:pt x="2910177" y="4007457"/>
                </a:cubicBezTo>
                <a:cubicBezTo>
                  <a:pt x="2916722" y="4012693"/>
                  <a:pt x="2934031" y="4015408"/>
                  <a:pt x="2934031" y="4015408"/>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13" name="Freeform 112"/>
          <p:cNvSpPr/>
          <p:nvPr/>
        </p:nvSpPr>
        <p:spPr>
          <a:xfrm>
            <a:off x="3208742" y="3701853"/>
            <a:ext cx="1106091" cy="1463642"/>
          </a:xfrm>
          <a:custGeom>
            <a:avLst/>
            <a:gdLst>
              <a:gd name="connsiteX0" fmla="*/ 187534 w 3484186"/>
              <a:gd name="connsiteY0" fmla="*/ 0 h 4610472"/>
              <a:gd name="connsiteX1" fmla="*/ 7060 w 3484186"/>
              <a:gd name="connsiteY1" fmla="*/ 276726 h 4610472"/>
              <a:gd name="connsiteX2" fmla="*/ 307849 w 3484186"/>
              <a:gd name="connsiteY2" fmla="*/ 998621 h 4610472"/>
              <a:gd name="connsiteX3" fmla="*/ 2533691 w 3484186"/>
              <a:gd name="connsiteY3" fmla="*/ 4259179 h 4610472"/>
              <a:gd name="connsiteX4" fmla="*/ 3484186 w 3484186"/>
              <a:gd name="connsiteY4" fmla="*/ 4367463 h 461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186" h="4610472">
                <a:moveTo>
                  <a:pt x="187534" y="0"/>
                </a:moveTo>
                <a:cubicBezTo>
                  <a:pt x="87270" y="55144"/>
                  <a:pt x="-12993" y="110289"/>
                  <a:pt x="7060" y="276726"/>
                </a:cubicBezTo>
                <a:cubicBezTo>
                  <a:pt x="27112" y="443163"/>
                  <a:pt x="-113256" y="334879"/>
                  <a:pt x="307849" y="998621"/>
                </a:cubicBezTo>
                <a:cubicBezTo>
                  <a:pt x="728954" y="1662363"/>
                  <a:pt x="2004302" y="3697705"/>
                  <a:pt x="2533691" y="4259179"/>
                </a:cubicBezTo>
                <a:cubicBezTo>
                  <a:pt x="3063081" y="4820653"/>
                  <a:pt x="3273633" y="4594058"/>
                  <a:pt x="3484186" y="4367463"/>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14" name="Freeform 113"/>
          <p:cNvSpPr/>
          <p:nvPr/>
        </p:nvSpPr>
        <p:spPr>
          <a:xfrm>
            <a:off x="3173701" y="3714031"/>
            <a:ext cx="1112804" cy="1479252"/>
          </a:xfrm>
          <a:custGeom>
            <a:avLst/>
            <a:gdLst>
              <a:gd name="connsiteX0" fmla="*/ 187534 w 3484186"/>
              <a:gd name="connsiteY0" fmla="*/ 0 h 4610472"/>
              <a:gd name="connsiteX1" fmla="*/ 7060 w 3484186"/>
              <a:gd name="connsiteY1" fmla="*/ 276726 h 4610472"/>
              <a:gd name="connsiteX2" fmla="*/ 307849 w 3484186"/>
              <a:gd name="connsiteY2" fmla="*/ 998621 h 4610472"/>
              <a:gd name="connsiteX3" fmla="*/ 2533691 w 3484186"/>
              <a:gd name="connsiteY3" fmla="*/ 4259179 h 4610472"/>
              <a:gd name="connsiteX4" fmla="*/ 3484186 w 3484186"/>
              <a:gd name="connsiteY4" fmla="*/ 4367463 h 461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186" h="4610472">
                <a:moveTo>
                  <a:pt x="187534" y="0"/>
                </a:moveTo>
                <a:cubicBezTo>
                  <a:pt x="87270" y="55144"/>
                  <a:pt x="-12993" y="110289"/>
                  <a:pt x="7060" y="276726"/>
                </a:cubicBezTo>
                <a:cubicBezTo>
                  <a:pt x="27112" y="443163"/>
                  <a:pt x="-113256" y="334879"/>
                  <a:pt x="307849" y="998621"/>
                </a:cubicBezTo>
                <a:cubicBezTo>
                  <a:pt x="728954" y="1662363"/>
                  <a:pt x="2004302" y="3697705"/>
                  <a:pt x="2533691" y="4259179"/>
                </a:cubicBezTo>
                <a:cubicBezTo>
                  <a:pt x="3063081" y="4820653"/>
                  <a:pt x="3273633" y="4594058"/>
                  <a:pt x="3484186" y="4367463"/>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15" name="Freeform 114"/>
          <p:cNvSpPr/>
          <p:nvPr/>
        </p:nvSpPr>
        <p:spPr>
          <a:xfrm>
            <a:off x="3234105" y="3698033"/>
            <a:ext cx="377932" cy="653143"/>
          </a:xfrm>
          <a:custGeom>
            <a:avLst/>
            <a:gdLst>
              <a:gd name="connsiteX0" fmla="*/ 107643 w 1190485"/>
              <a:gd name="connsiteY0" fmla="*/ 0 h 2057400"/>
              <a:gd name="connsiteX1" fmla="*/ 23422 w 1190485"/>
              <a:gd name="connsiteY1" fmla="*/ 276726 h 2057400"/>
              <a:gd name="connsiteX2" fmla="*/ 480622 w 1190485"/>
              <a:gd name="connsiteY2" fmla="*/ 1179095 h 2057400"/>
              <a:gd name="connsiteX3" fmla="*/ 1190485 w 1190485"/>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190485" h="2057400">
                <a:moveTo>
                  <a:pt x="107643" y="0"/>
                </a:moveTo>
                <a:cubicBezTo>
                  <a:pt x="34451" y="40105"/>
                  <a:pt x="-38741" y="80210"/>
                  <a:pt x="23422" y="276726"/>
                </a:cubicBezTo>
                <a:cubicBezTo>
                  <a:pt x="85585" y="473242"/>
                  <a:pt x="286111" y="882316"/>
                  <a:pt x="480622" y="1179095"/>
                </a:cubicBezTo>
                <a:cubicBezTo>
                  <a:pt x="675133" y="1475874"/>
                  <a:pt x="932809" y="1766637"/>
                  <a:pt x="1190485" y="2057400"/>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16" name="Freeform 115"/>
          <p:cNvSpPr/>
          <p:nvPr/>
        </p:nvSpPr>
        <p:spPr>
          <a:xfrm>
            <a:off x="3104452" y="3698033"/>
            <a:ext cx="1214201" cy="1582601"/>
          </a:xfrm>
          <a:custGeom>
            <a:avLst/>
            <a:gdLst>
              <a:gd name="connsiteX0" fmla="*/ 552143 w 3824733"/>
              <a:gd name="connsiteY0" fmla="*/ 0 h 4985194"/>
              <a:gd name="connsiteX1" fmla="*/ 106975 w 3824733"/>
              <a:gd name="connsiteY1" fmla="*/ 264695 h 4985194"/>
              <a:gd name="connsiteX2" fmla="*/ 287449 w 3824733"/>
              <a:gd name="connsiteY2" fmla="*/ 986589 h 4985194"/>
              <a:gd name="connsiteX3" fmla="*/ 2982522 w 3824733"/>
              <a:gd name="connsiteY3" fmla="*/ 4728411 h 4985194"/>
              <a:gd name="connsiteX4" fmla="*/ 3824733 w 3824733"/>
              <a:gd name="connsiteY4" fmla="*/ 4355432 h 498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33" h="4985194">
                <a:moveTo>
                  <a:pt x="552143" y="0"/>
                </a:moveTo>
                <a:cubicBezTo>
                  <a:pt x="351617" y="50132"/>
                  <a:pt x="151091" y="100264"/>
                  <a:pt x="106975" y="264695"/>
                </a:cubicBezTo>
                <a:cubicBezTo>
                  <a:pt x="62859" y="429126"/>
                  <a:pt x="-191809" y="242636"/>
                  <a:pt x="287449" y="986589"/>
                </a:cubicBezTo>
                <a:cubicBezTo>
                  <a:pt x="766707" y="1730542"/>
                  <a:pt x="2392975" y="4166937"/>
                  <a:pt x="2982522" y="4728411"/>
                </a:cubicBezTo>
                <a:cubicBezTo>
                  <a:pt x="3572069" y="5289885"/>
                  <a:pt x="3698401" y="4822658"/>
                  <a:pt x="3824733" y="4355432"/>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117" name="TextBox 116"/>
          <p:cNvSpPr txBox="1"/>
          <p:nvPr/>
        </p:nvSpPr>
        <p:spPr>
          <a:xfrm>
            <a:off x="4322510" y="5026229"/>
            <a:ext cx="574196" cy="229165"/>
          </a:xfrm>
          <a:prstGeom prst="rect">
            <a:avLst/>
          </a:prstGeom>
          <a:noFill/>
          <a:effectLst>
            <a:glow>
              <a:schemeClr val="tx1"/>
            </a:glow>
          </a:effectLst>
        </p:spPr>
        <p:txBody>
          <a:bodyPr wrap="none" rtlCol="0">
            <a:spAutoFit/>
          </a:bodyPr>
          <a:lstStyle>
            <a:defPPr>
              <a:defRPr lang="en-US"/>
            </a:defPPr>
            <a:lvl1pPr>
              <a:defRPr sz="2800" b="1">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defRPr>
            </a:lvl1pPr>
          </a:lstStyle>
          <a:p>
            <a:pPr defTabSz="290322" fontAlgn="base">
              <a:spcBef>
                <a:spcPct val="0"/>
              </a:spcBef>
              <a:spcAft>
                <a:spcPct val="0"/>
              </a:spcAft>
            </a:pPr>
            <a:r>
              <a:rPr lang="en-US" sz="889" dirty="0">
                <a:ln w="12700">
                  <a:solidFill>
                    <a:srgbClr val="1F497D">
                      <a:satMod val="155000"/>
                    </a:srgbClr>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Calibri" charset="0"/>
                <a:ea typeface="ＭＳ Ｐゴシック" charset="-128"/>
              </a:rPr>
              <a:t>Bombay</a:t>
            </a:r>
          </a:p>
        </p:txBody>
      </p:sp>
      <p:sp>
        <p:nvSpPr>
          <p:cNvPr id="68" name="TextBox 67"/>
          <p:cNvSpPr txBox="1"/>
          <p:nvPr/>
        </p:nvSpPr>
        <p:spPr>
          <a:xfrm>
            <a:off x="4978670" y="2518834"/>
            <a:ext cx="508473" cy="229165"/>
          </a:xfrm>
          <a:prstGeom prst="rect">
            <a:avLst/>
          </a:prstGeom>
          <a:noFill/>
          <a:effectLst>
            <a:glow>
              <a:schemeClr val="tx1"/>
            </a:glow>
          </a:effectLst>
        </p:spPr>
        <p:txBody>
          <a:bodyPr wrap="none" rtlCol="0">
            <a:spAutoFit/>
          </a:bodyPr>
          <a:lstStyle>
            <a:defPPr>
              <a:defRPr lang="en-US"/>
            </a:defPPr>
            <a:lvl1pPr>
              <a:defRPr sz="2800" b="1">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defRPr>
            </a:lvl1pPr>
          </a:lstStyle>
          <a:p>
            <a:pPr defTabSz="290322" fontAlgn="base">
              <a:spcBef>
                <a:spcPct val="0"/>
              </a:spcBef>
              <a:spcAft>
                <a:spcPct val="0"/>
              </a:spcAft>
            </a:pPr>
            <a:r>
              <a:rPr lang="en-US" sz="889" dirty="0">
                <a:ln w="12700">
                  <a:solidFill>
                    <a:srgbClr val="1F497D">
                      <a:satMod val="155000"/>
                    </a:srgbClr>
                  </a:solidFill>
                  <a:prstDash val="solid"/>
                </a:ln>
                <a:solidFill>
                  <a:srgbClr val="EEECE1">
                    <a:tint val="85000"/>
                    <a:satMod val="155000"/>
                  </a:srgbClr>
                </a:solidFill>
                <a:effectLst>
                  <a:glow rad="101600">
                    <a:prstClr val="black">
                      <a:alpha val="60000"/>
                    </a:prstClr>
                  </a:glow>
                  <a:outerShdw blurRad="41275" dist="20320" dir="1800000" algn="tl" rotWithShape="0">
                    <a:srgbClr val="000000">
                      <a:alpha val="40000"/>
                    </a:srgbClr>
                  </a:outerShdw>
                </a:effectLst>
                <a:latin typeface="Calibri" charset="0"/>
                <a:ea typeface="ＭＳ Ｐゴシック" charset="-128"/>
              </a:rPr>
              <a:t>Lahore</a:t>
            </a:r>
          </a:p>
        </p:txBody>
      </p:sp>
      <p:sp>
        <p:nvSpPr>
          <p:cNvPr id="37" name="Rectangle 36"/>
          <p:cNvSpPr/>
          <p:nvPr/>
        </p:nvSpPr>
        <p:spPr>
          <a:xfrm>
            <a:off x="6675091" y="5004629"/>
            <a:ext cx="2468909" cy="310321"/>
          </a:xfrm>
          <a:prstGeom prst="rect">
            <a:avLst/>
          </a:prstGeom>
          <a:solidFill>
            <a:schemeClr val="tx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pPr>
            <a:endParaRPr lang="en-US" sz="572">
              <a:solidFill>
                <a:prstClr val="white"/>
              </a:solidFill>
              <a:latin typeface="Arial"/>
            </a:endParaRPr>
          </a:p>
        </p:txBody>
      </p:sp>
      <p:grpSp>
        <p:nvGrpSpPr>
          <p:cNvPr id="41" name="Group 40"/>
          <p:cNvGrpSpPr/>
          <p:nvPr/>
        </p:nvGrpSpPr>
        <p:grpSpPr>
          <a:xfrm>
            <a:off x="6754597" y="5029175"/>
            <a:ext cx="2513509" cy="170496"/>
            <a:chOff x="20797273" y="11875431"/>
            <a:chExt cx="7917554" cy="537063"/>
          </a:xfrm>
        </p:grpSpPr>
        <p:grpSp>
          <p:nvGrpSpPr>
            <p:cNvPr id="32" name="Group 31"/>
            <p:cNvGrpSpPr/>
            <p:nvPr/>
          </p:nvGrpSpPr>
          <p:grpSpPr>
            <a:xfrm>
              <a:off x="20954528" y="12203533"/>
              <a:ext cx="6048872" cy="72008"/>
              <a:chOff x="21962640" y="12275541"/>
              <a:chExt cx="6048872" cy="72008"/>
            </a:xfrm>
          </p:grpSpPr>
          <p:cxnSp>
            <p:nvCxnSpPr>
              <p:cNvPr id="27" name="Straight Connector 26"/>
              <p:cNvCxnSpPr/>
              <p:nvPr/>
            </p:nvCxnSpPr>
            <p:spPr>
              <a:xfrm>
                <a:off x="21962640" y="12347549"/>
                <a:ext cx="604887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1962640" y="12275541"/>
                <a:ext cx="0" cy="720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28011312" y="12275541"/>
                <a:ext cx="0" cy="720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24914968" y="12275541"/>
                <a:ext cx="0" cy="720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2" name="TextBox 111"/>
            <p:cNvSpPr txBox="1"/>
            <p:nvPr/>
          </p:nvSpPr>
          <p:spPr>
            <a:xfrm>
              <a:off x="20797273" y="11875431"/>
              <a:ext cx="7917554" cy="537063"/>
            </a:xfrm>
            <a:prstGeom prst="rect">
              <a:avLst/>
            </a:prstGeom>
            <a:noFill/>
          </p:spPr>
          <p:txBody>
            <a:bodyPr wrap="none" rtlCol="0">
              <a:spAutoFit/>
            </a:bodyPr>
            <a:lstStyle/>
            <a:p>
              <a:pPr defTabSz="290322" fontAlgn="base">
                <a:spcBef>
                  <a:spcPct val="0"/>
                </a:spcBef>
                <a:spcAft>
                  <a:spcPct val="0"/>
                </a:spcAft>
                <a:defRPr/>
              </a:pPr>
              <a:r>
                <a:rPr lang="en-US" sz="508" b="1" dirty="0">
                  <a:solidFill>
                    <a:prstClr val="white">
                      <a:lumMod val="95000"/>
                    </a:prstClr>
                  </a:solidFill>
                  <a:effectLst>
                    <a:outerShdw blurRad="38100" dist="38100" dir="2700000" algn="tl">
                      <a:srgbClr val="000000">
                        <a:alpha val="43137"/>
                      </a:srgbClr>
                    </a:outerShdw>
                  </a:effectLst>
                  <a:latin typeface="Calibri" charset="0"/>
                  <a:ea typeface="ＭＳ Ｐゴシック" charset="-128"/>
                </a:rPr>
                <a:t>0			  500			        1,000 Kilometers</a:t>
              </a:r>
            </a:p>
          </p:txBody>
        </p:sp>
      </p:grpSp>
      <p:sp>
        <p:nvSpPr>
          <p:cNvPr id="118" name="TextBox 117"/>
          <p:cNvSpPr txBox="1"/>
          <p:nvPr/>
        </p:nvSpPr>
        <p:spPr>
          <a:xfrm>
            <a:off x="6826483" y="5167514"/>
            <a:ext cx="1907895" cy="229294"/>
          </a:xfrm>
          <a:prstGeom prst="rect">
            <a:avLst/>
          </a:prstGeom>
          <a:noFill/>
        </p:spPr>
        <p:txBody>
          <a:bodyPr wrap="none" rtlCol="0">
            <a:spAutoFit/>
          </a:bodyPr>
          <a:lstStyle/>
          <a:p>
            <a:pPr algn="ctr" defTabSz="290322" fontAlgn="base">
              <a:spcBef>
                <a:spcPct val="0"/>
              </a:spcBef>
              <a:spcAft>
                <a:spcPct val="0"/>
              </a:spcAft>
              <a:defRPr/>
            </a:pPr>
            <a:r>
              <a:rPr lang="en-US" sz="445" b="1" dirty="0">
                <a:solidFill>
                  <a:prstClr val="black">
                    <a:lumMod val="50000"/>
                    <a:lumOff val="50000"/>
                  </a:prstClr>
                </a:solidFill>
                <a:effectLst>
                  <a:outerShdw blurRad="38100" dist="38100" dir="2700000" algn="tl">
                    <a:srgbClr val="000000">
                      <a:alpha val="43137"/>
                    </a:srgbClr>
                  </a:outerShdw>
                </a:effectLst>
                <a:latin typeface="Calibri" charset="0"/>
                <a:ea typeface="ＭＳ Ｐゴシック" charset="-128"/>
              </a:rPr>
              <a:t>Map by Jeff Blossom, Center for Geographic Analysis, Harvard University</a:t>
            </a:r>
          </a:p>
          <a:p>
            <a:pPr algn="ctr" defTabSz="290322" fontAlgn="base">
              <a:spcBef>
                <a:spcPct val="0"/>
              </a:spcBef>
              <a:spcAft>
                <a:spcPct val="0"/>
              </a:spcAft>
              <a:defRPr/>
            </a:pPr>
            <a:r>
              <a:rPr lang="en-US" sz="445" b="1" dirty="0">
                <a:solidFill>
                  <a:prstClr val="black">
                    <a:lumMod val="50000"/>
                    <a:lumOff val="50000"/>
                  </a:prstClr>
                </a:solidFill>
                <a:effectLst>
                  <a:outerShdw blurRad="38100" dist="38100" dir="2700000" algn="tl">
                    <a:srgbClr val="000000">
                      <a:alpha val="43137"/>
                    </a:srgbClr>
                  </a:outerShdw>
                </a:effectLst>
                <a:latin typeface="Calibri" charset="0"/>
                <a:ea typeface="ＭＳ Ｐゴシック" charset="-128"/>
              </a:rPr>
              <a:t>Data Sources: Natural Earth Data; DIVA-GIS</a:t>
            </a:r>
          </a:p>
        </p:txBody>
      </p:sp>
      <p:sp>
        <p:nvSpPr>
          <p:cNvPr id="119" name="TextBox 118"/>
          <p:cNvSpPr txBox="1"/>
          <p:nvPr/>
        </p:nvSpPr>
        <p:spPr>
          <a:xfrm>
            <a:off x="5013552" y="4069071"/>
            <a:ext cx="875561" cy="287771"/>
          </a:xfrm>
          <a:prstGeom prst="rect">
            <a:avLst/>
          </a:prstGeom>
          <a:noFill/>
        </p:spPr>
        <p:txBody>
          <a:bodyPr wrap="none" rtlCol="0">
            <a:spAutoFit/>
          </a:bodyPr>
          <a:lstStyle/>
          <a:p>
            <a:pPr defTabSz="290322" fontAlgn="base">
              <a:spcBef>
                <a:spcPct val="0"/>
              </a:spcBef>
              <a:spcAft>
                <a:spcPct val="0"/>
              </a:spcAft>
              <a:defRPr/>
            </a:pPr>
            <a:r>
              <a:rPr lang="en-US" sz="1270" b="1" dirty="0">
                <a:solidFill>
                  <a:prstClr val="white"/>
                </a:solidFill>
                <a:effectLst>
                  <a:outerShdw blurRad="38100" dist="38100" dir="2700000" algn="tl">
                    <a:srgbClr val="000000">
                      <a:alpha val="43137"/>
                    </a:srgbClr>
                  </a:outerShdw>
                </a:effectLst>
                <a:latin typeface="Calibri" charset="0"/>
                <a:ea typeface="ＭＳ Ｐゴシック" charset="-128"/>
              </a:rPr>
              <a:t>I  N  D  I  A</a:t>
            </a:r>
          </a:p>
        </p:txBody>
      </p:sp>
      <p:sp>
        <p:nvSpPr>
          <p:cNvPr id="120" name="TextBox 119"/>
          <p:cNvSpPr txBox="1"/>
          <p:nvPr/>
        </p:nvSpPr>
        <p:spPr>
          <a:xfrm rot="19568437">
            <a:off x="3400813" y="2713508"/>
            <a:ext cx="841897" cy="229165"/>
          </a:xfrm>
          <a:prstGeom prst="rect">
            <a:avLst/>
          </a:prstGeom>
          <a:noFill/>
        </p:spPr>
        <p:txBody>
          <a:bodyPr wrap="none" rtlCol="0">
            <a:spAutoFit/>
          </a:bodyPr>
          <a:lstStyle/>
          <a:p>
            <a:pPr defTabSz="290322" fontAlgn="base">
              <a:spcBef>
                <a:spcPct val="0"/>
              </a:spcBef>
              <a:spcAft>
                <a:spcPct val="0"/>
              </a:spcAft>
              <a:defRPr/>
            </a:pPr>
            <a:r>
              <a:rPr lang="en-US" sz="889" b="1" dirty="0">
                <a:solidFill>
                  <a:prstClr val="white"/>
                </a:solidFill>
                <a:effectLst>
                  <a:outerShdw blurRad="38100" dist="38100" dir="2700000" algn="tl">
                    <a:srgbClr val="000000">
                      <a:alpha val="43137"/>
                    </a:srgbClr>
                  </a:outerShdw>
                </a:effectLst>
                <a:latin typeface="Calibri" charset="0"/>
                <a:ea typeface="ＭＳ Ｐゴシック" charset="-128"/>
              </a:rPr>
              <a:t>P A K I S T A N</a:t>
            </a:r>
          </a:p>
        </p:txBody>
      </p:sp>
      <p:sp>
        <p:nvSpPr>
          <p:cNvPr id="121" name="TextBox 120"/>
          <p:cNvSpPr txBox="1"/>
          <p:nvPr/>
        </p:nvSpPr>
        <p:spPr>
          <a:xfrm>
            <a:off x="7477937" y="4366247"/>
            <a:ext cx="742511" cy="209609"/>
          </a:xfrm>
          <a:prstGeom prst="rect">
            <a:avLst/>
          </a:prstGeom>
          <a:noFill/>
        </p:spPr>
        <p:txBody>
          <a:bodyPr wrap="none" rtlCol="0">
            <a:spAutoFit/>
          </a:bodyPr>
          <a:lstStyle/>
          <a:p>
            <a:pPr defTabSz="290322" fontAlgn="base">
              <a:spcBef>
                <a:spcPct val="0"/>
              </a:spcBef>
              <a:spcAft>
                <a:spcPct val="0"/>
              </a:spcAft>
              <a:defRPr/>
            </a:pPr>
            <a:r>
              <a:rPr lang="en-US" sz="762" b="1" dirty="0">
                <a:solidFill>
                  <a:prstClr val="white"/>
                </a:solidFill>
                <a:effectLst>
                  <a:outerShdw blurRad="38100" dist="38100" dir="2700000" algn="tl">
                    <a:srgbClr val="000000">
                      <a:alpha val="43137"/>
                    </a:srgbClr>
                  </a:outerShdw>
                </a:effectLst>
                <a:latin typeface="Calibri" charset="0"/>
                <a:ea typeface="ＭＳ Ｐゴシック" charset="-128"/>
              </a:rPr>
              <a:t>BANGLADESH</a:t>
            </a:r>
          </a:p>
        </p:txBody>
      </p:sp>
      <p:grpSp>
        <p:nvGrpSpPr>
          <p:cNvPr id="26" name="Group 25"/>
          <p:cNvGrpSpPr/>
          <p:nvPr/>
        </p:nvGrpSpPr>
        <p:grpSpPr>
          <a:xfrm>
            <a:off x="1264507" y="4114791"/>
            <a:ext cx="1083530" cy="1002506"/>
            <a:chOff x="3983196" y="8099077"/>
            <a:chExt cx="3413120" cy="3157894"/>
          </a:xfrm>
        </p:grpSpPr>
        <p:sp>
          <p:nvSpPr>
            <p:cNvPr id="81" name="Freeform 80"/>
            <p:cNvSpPr/>
            <p:nvPr/>
          </p:nvSpPr>
          <p:spPr>
            <a:xfrm>
              <a:off x="4200987" y="9867263"/>
              <a:ext cx="1131345" cy="174934"/>
            </a:xfrm>
            <a:custGeom>
              <a:avLst/>
              <a:gdLst>
                <a:gd name="connsiteX0" fmla="*/ 0 w 797441"/>
                <a:gd name="connsiteY0" fmla="*/ 212673 h 212673"/>
                <a:gd name="connsiteX1" fmla="*/ 414669 w 797441"/>
                <a:gd name="connsiteY1" fmla="*/ 22 h 212673"/>
                <a:gd name="connsiteX2" fmla="*/ 797441 w 797441"/>
                <a:gd name="connsiteY2" fmla="*/ 202040 h 212673"/>
              </a:gdLst>
              <a:ahLst/>
              <a:cxnLst>
                <a:cxn ang="0">
                  <a:pos x="connsiteX0" y="connsiteY0"/>
                </a:cxn>
                <a:cxn ang="0">
                  <a:pos x="connsiteX1" y="connsiteY1"/>
                </a:cxn>
                <a:cxn ang="0">
                  <a:pos x="connsiteX2" y="connsiteY2"/>
                </a:cxn>
              </a:cxnLst>
              <a:rect l="l" t="t" r="r" b="b"/>
              <a:pathLst>
                <a:path w="797441" h="212673">
                  <a:moveTo>
                    <a:pt x="0" y="212673"/>
                  </a:moveTo>
                  <a:cubicBezTo>
                    <a:pt x="140881" y="107233"/>
                    <a:pt x="281762" y="1794"/>
                    <a:pt x="414669" y="22"/>
                  </a:cubicBezTo>
                  <a:cubicBezTo>
                    <a:pt x="547576" y="-1750"/>
                    <a:pt x="672508" y="100145"/>
                    <a:pt x="797441" y="20204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82" name="Freeform 81"/>
            <p:cNvSpPr/>
            <p:nvPr/>
          </p:nvSpPr>
          <p:spPr>
            <a:xfrm>
              <a:off x="4196795" y="9166345"/>
              <a:ext cx="1135537" cy="167846"/>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83" name="TextBox 82"/>
            <p:cNvSpPr txBox="1"/>
            <p:nvPr/>
          </p:nvSpPr>
          <p:spPr>
            <a:xfrm>
              <a:off x="5395719" y="8564197"/>
              <a:ext cx="2000597" cy="2692774"/>
            </a:xfrm>
            <a:prstGeom prst="rect">
              <a:avLst/>
            </a:prstGeom>
            <a:noFill/>
          </p:spPr>
          <p:txBody>
            <a:bodyPr wrap="none" rtlCol="0">
              <a:spAutoFit/>
            </a:bodyPr>
            <a:lstStyle/>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Foot</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Rail</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Road</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Plane</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Sea</a:t>
              </a:r>
            </a:p>
            <a:p>
              <a:pPr defTabSz="290322" fontAlgn="base">
                <a:spcBef>
                  <a:spcPct val="0"/>
                </a:spcBef>
                <a:spcAft>
                  <a:spcPct val="0"/>
                </a:spcAft>
                <a:defRPr/>
              </a:pPr>
              <a:r>
                <a:rPr lang="en-US" sz="826" dirty="0">
                  <a:solidFill>
                    <a:prstClr val="white">
                      <a:lumMod val="95000"/>
                    </a:prstClr>
                  </a:solidFill>
                  <a:latin typeface="Calibri" charset="0"/>
                  <a:ea typeface="ＭＳ Ｐゴシック" charset="-128"/>
                </a:rPr>
                <a:t>Multi-stop</a:t>
              </a:r>
            </a:p>
          </p:txBody>
        </p:sp>
        <p:sp>
          <p:nvSpPr>
            <p:cNvPr id="85" name="Freeform 84"/>
            <p:cNvSpPr/>
            <p:nvPr/>
          </p:nvSpPr>
          <p:spPr>
            <a:xfrm>
              <a:off x="4253572" y="8801119"/>
              <a:ext cx="1135537" cy="167846"/>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86" name="Freeform 85"/>
            <p:cNvSpPr/>
            <p:nvPr/>
          </p:nvSpPr>
          <p:spPr>
            <a:xfrm>
              <a:off x="4196795" y="9521727"/>
              <a:ext cx="1135537" cy="167846"/>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79" name="Freeform 78"/>
            <p:cNvSpPr/>
            <p:nvPr/>
          </p:nvSpPr>
          <p:spPr>
            <a:xfrm>
              <a:off x="4187064" y="10270227"/>
              <a:ext cx="1135537" cy="167846"/>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defRPr/>
              </a:pPr>
              <a:endParaRPr lang="en-US" sz="572">
                <a:solidFill>
                  <a:prstClr val="white"/>
                </a:solidFill>
                <a:latin typeface="Arial"/>
              </a:endParaRPr>
            </a:p>
          </p:txBody>
        </p:sp>
        <p:sp>
          <p:nvSpPr>
            <p:cNvPr id="88" name="Freeform 87"/>
            <p:cNvSpPr/>
            <p:nvPr/>
          </p:nvSpPr>
          <p:spPr>
            <a:xfrm>
              <a:off x="4253572" y="10734224"/>
              <a:ext cx="1135537" cy="167846"/>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ln w="508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defRPr/>
              </a:pPr>
              <a:endParaRPr lang="en-US" sz="572">
                <a:solidFill>
                  <a:prstClr val="black"/>
                </a:solidFill>
                <a:latin typeface="Arial"/>
              </a:endParaRPr>
            </a:p>
          </p:txBody>
        </p:sp>
        <p:sp>
          <p:nvSpPr>
            <p:cNvPr id="122" name="TextBox 121"/>
            <p:cNvSpPr txBox="1"/>
            <p:nvPr/>
          </p:nvSpPr>
          <p:spPr>
            <a:xfrm>
              <a:off x="3983196" y="8099077"/>
              <a:ext cx="2848908" cy="752774"/>
            </a:xfrm>
            <a:prstGeom prst="rect">
              <a:avLst/>
            </a:prstGeom>
            <a:noFill/>
          </p:spPr>
          <p:txBody>
            <a:bodyPr wrap="none" rtlCol="0">
              <a:spAutoFit/>
            </a:bodyPr>
            <a:lstStyle/>
            <a:p>
              <a:pPr algn="ctr" defTabSz="290322" fontAlgn="base">
                <a:spcBef>
                  <a:spcPct val="0"/>
                </a:spcBef>
                <a:spcAft>
                  <a:spcPct val="0"/>
                </a:spcAft>
                <a:defRPr/>
              </a:pPr>
              <a:r>
                <a:rPr lang="en-US" sz="953" dirty="0">
                  <a:solidFill>
                    <a:prstClr val="white">
                      <a:lumMod val="95000"/>
                    </a:prstClr>
                  </a:solidFill>
                  <a:latin typeface="Calibri" charset="0"/>
                  <a:ea typeface="ＭＳ Ｐゴシック" charset="-128"/>
                </a:rPr>
                <a:t>Crowdsourced</a:t>
              </a:r>
            </a:p>
          </p:txBody>
        </p:sp>
      </p:grpSp>
      <p:sp>
        <p:nvSpPr>
          <p:cNvPr id="123" name="Title 1">
            <a:extLst>
              <a:ext uri="{FF2B5EF4-FFF2-40B4-BE49-F238E27FC236}">
                <a16:creationId xmlns:a16="http://schemas.microsoft.com/office/drawing/2014/main" id="{6F980AA1-7440-496D-9D6E-01EFB7346872}"/>
              </a:ext>
            </a:extLst>
          </p:cNvPr>
          <p:cNvSpPr txBox="1">
            <a:spLocks/>
          </p:cNvSpPr>
          <p:nvPr/>
        </p:nvSpPr>
        <p:spPr>
          <a:xfrm>
            <a:off x="457200" y="274638"/>
            <a:ext cx="8229600" cy="1143000"/>
          </a:xfrm>
          <a:prstGeom prst="rect">
            <a:avLst/>
          </a:prstGeom>
        </p:spPr>
        <p:txBody>
          <a:bodyPr>
            <a:normAutofit fontScale="67500" lnSpcReduction="20000"/>
          </a:bodyPr>
          <a:lstStyle>
            <a:lvl1pPr algn="ctr" rtl="0" fontAlgn="base">
              <a:spcBef>
                <a:spcPct val="0"/>
              </a:spcBef>
              <a:spcAft>
                <a:spcPct val="0"/>
              </a:spcAft>
              <a:defRPr sz="3969" kern="1200">
                <a:solidFill>
                  <a:schemeClr val="tx1"/>
                </a:solidFill>
                <a:latin typeface="+mj-lt"/>
                <a:ea typeface="ＭＳ Ｐゴシック" charset="-128"/>
                <a:cs typeface="ＭＳ Ｐゴシック" charset="-128"/>
              </a:defRPr>
            </a:lvl1pPr>
            <a:lvl2pPr algn="ctr" rtl="0" fontAlgn="base">
              <a:spcBef>
                <a:spcPct val="0"/>
              </a:spcBef>
              <a:spcAft>
                <a:spcPct val="0"/>
              </a:spcAft>
              <a:defRPr sz="3969">
                <a:solidFill>
                  <a:schemeClr val="tx1"/>
                </a:solidFill>
                <a:latin typeface="Calibri" charset="0"/>
                <a:ea typeface="ＭＳ Ｐゴシック" charset="-128"/>
                <a:cs typeface="ＭＳ Ｐゴシック" charset="-128"/>
              </a:defRPr>
            </a:lvl2pPr>
            <a:lvl3pPr algn="ctr" rtl="0" fontAlgn="base">
              <a:spcBef>
                <a:spcPct val="0"/>
              </a:spcBef>
              <a:spcAft>
                <a:spcPct val="0"/>
              </a:spcAft>
              <a:defRPr sz="3969">
                <a:solidFill>
                  <a:schemeClr val="tx1"/>
                </a:solidFill>
                <a:latin typeface="Calibri" charset="0"/>
                <a:ea typeface="ＭＳ Ｐゴシック" charset="-128"/>
                <a:cs typeface="ＭＳ Ｐゴシック" charset="-128"/>
              </a:defRPr>
            </a:lvl3pPr>
            <a:lvl4pPr algn="ctr" rtl="0" fontAlgn="base">
              <a:spcBef>
                <a:spcPct val="0"/>
              </a:spcBef>
              <a:spcAft>
                <a:spcPct val="0"/>
              </a:spcAft>
              <a:defRPr sz="3969">
                <a:solidFill>
                  <a:schemeClr val="tx1"/>
                </a:solidFill>
                <a:latin typeface="Calibri" charset="0"/>
                <a:ea typeface="ＭＳ Ｐゴシック" charset="-128"/>
                <a:cs typeface="ＭＳ Ｐゴシック" charset="-128"/>
              </a:defRPr>
            </a:lvl4pPr>
            <a:lvl5pPr algn="ctr" rtl="0" fontAlgn="base">
              <a:spcBef>
                <a:spcPct val="0"/>
              </a:spcBef>
              <a:spcAft>
                <a:spcPct val="0"/>
              </a:spcAft>
              <a:defRPr sz="3969">
                <a:solidFill>
                  <a:schemeClr val="tx1"/>
                </a:solidFill>
                <a:latin typeface="Calibri" charset="0"/>
                <a:ea typeface="ＭＳ Ｐゴシック" charset="-128"/>
                <a:cs typeface="ＭＳ Ｐゴシック" charset="-128"/>
              </a:defRPr>
            </a:lvl5pPr>
            <a:lvl6pPr marL="413298" algn="ctr" rtl="0" fontAlgn="base">
              <a:spcBef>
                <a:spcPct val="0"/>
              </a:spcBef>
              <a:spcAft>
                <a:spcPct val="0"/>
              </a:spcAft>
              <a:defRPr sz="3969">
                <a:solidFill>
                  <a:schemeClr val="tx1"/>
                </a:solidFill>
                <a:latin typeface="Calibri" charset="0"/>
                <a:ea typeface="ＭＳ Ｐゴシック" charset="-128"/>
                <a:cs typeface="ＭＳ Ｐゴシック" charset="-128"/>
              </a:defRPr>
            </a:lvl6pPr>
            <a:lvl7pPr marL="826596" algn="ctr" rtl="0" fontAlgn="base">
              <a:spcBef>
                <a:spcPct val="0"/>
              </a:spcBef>
              <a:spcAft>
                <a:spcPct val="0"/>
              </a:spcAft>
              <a:defRPr sz="3969">
                <a:solidFill>
                  <a:schemeClr val="tx1"/>
                </a:solidFill>
                <a:latin typeface="Calibri" charset="0"/>
                <a:ea typeface="ＭＳ Ｐゴシック" charset="-128"/>
                <a:cs typeface="ＭＳ Ｐゴシック" charset="-128"/>
              </a:defRPr>
            </a:lvl7pPr>
            <a:lvl8pPr marL="1239894" algn="ctr" rtl="0" fontAlgn="base">
              <a:spcBef>
                <a:spcPct val="0"/>
              </a:spcBef>
              <a:spcAft>
                <a:spcPct val="0"/>
              </a:spcAft>
              <a:defRPr sz="3969">
                <a:solidFill>
                  <a:schemeClr val="tx1"/>
                </a:solidFill>
                <a:latin typeface="Calibri" charset="0"/>
                <a:ea typeface="ＭＳ Ｐゴシック" charset="-128"/>
                <a:cs typeface="ＭＳ Ｐゴシック" charset="-128"/>
              </a:defRPr>
            </a:lvl8pPr>
            <a:lvl9pPr marL="1653192" algn="ctr" rtl="0" fontAlgn="base">
              <a:spcBef>
                <a:spcPct val="0"/>
              </a:spcBef>
              <a:spcAft>
                <a:spcPct val="0"/>
              </a:spcAft>
              <a:defRPr sz="3969">
                <a:solidFill>
                  <a:schemeClr val="tx1"/>
                </a:solidFill>
                <a:latin typeface="Calibri" charset="0"/>
                <a:ea typeface="ＭＳ Ｐゴシック" charset="-128"/>
                <a:cs typeface="ＭＳ Ｐゴシック" charset="-128"/>
              </a:defRPr>
            </a:lvl9pPr>
          </a:lstStyle>
          <a:p>
            <a:r>
              <a:rPr lang="en-US" dirty="0">
                <a:solidFill>
                  <a:schemeClr val="bg1"/>
                </a:solidFill>
              </a:rPr>
              <a:t>Visualizing migrations resulting from the 1947 India/Pakistan partition, for Professor </a:t>
            </a:r>
            <a:r>
              <a:rPr lang="en-US" dirty="0" err="1">
                <a:solidFill>
                  <a:schemeClr val="bg1"/>
                </a:solidFill>
              </a:rPr>
              <a:t>Tarun</a:t>
            </a:r>
            <a:r>
              <a:rPr lang="en-US" dirty="0">
                <a:solidFill>
                  <a:schemeClr val="bg1"/>
                </a:solidFill>
              </a:rPr>
              <a:t> Khanna</a:t>
            </a:r>
          </a:p>
        </p:txBody>
      </p:sp>
    </p:spTree>
    <p:extLst>
      <p:ext uri="{BB962C8B-B14F-4D97-AF65-F5344CB8AC3E}">
        <p14:creationId xmlns:p14="http://schemas.microsoft.com/office/powerpoint/2010/main" val="143862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5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10000"/>
                                        <p:tgtEl>
                                          <p:spTgt spid="2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10000"/>
                                        <p:tgtEl>
                                          <p:spTgt spid="2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10000"/>
                                        <p:tgtEl>
                                          <p:spTgt spid="1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100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300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300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30000"/>
                                        <p:tgtEl>
                                          <p:spTgt spid="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30000"/>
                                        <p:tgtEl>
                                          <p:spTgt spid="5"/>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30000"/>
                                        <p:tgtEl>
                                          <p:spTgt spid="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wipe(up)">
                                      <p:cBhvr>
                                        <p:cTn id="46" dur="30000"/>
                                        <p:tgtEl>
                                          <p:spTgt spid="11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wipe(down)">
                                      <p:cBhvr>
                                        <p:cTn id="49" dur="30000"/>
                                        <p:tgtEl>
                                          <p:spTgt spid="114"/>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15"/>
                                        </p:tgtEl>
                                        <p:attrNameLst>
                                          <p:attrName>style.visibility</p:attrName>
                                        </p:attrNameLst>
                                      </p:cBhvr>
                                      <p:to>
                                        <p:strVal val="visible"/>
                                      </p:to>
                                    </p:set>
                                    <p:animEffect transition="in" filter="wipe(up)">
                                      <p:cBhvr>
                                        <p:cTn id="52" dur="30000"/>
                                        <p:tgtEl>
                                          <p:spTgt spid="11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10000"/>
                                        <p:tgtEl>
                                          <p:spTgt spid="20"/>
                                        </p:tgtEl>
                                      </p:cBhvr>
                                    </p:animEffect>
                                  </p:childTnLst>
                                </p:cTn>
                              </p:par>
                            </p:childTnLst>
                          </p:cTn>
                        </p:par>
                        <p:par>
                          <p:cTn id="56" fill="hold">
                            <p:stCondLst>
                              <p:cond delay="30000"/>
                            </p:stCondLst>
                            <p:childTnLst>
                              <p:par>
                                <p:cTn id="57" presetID="2" presetClass="entr" presetSubtype="4"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3000" fill="hold"/>
                                        <p:tgtEl>
                                          <p:spTgt spid="26"/>
                                        </p:tgtEl>
                                        <p:attrNameLst>
                                          <p:attrName>ppt_x</p:attrName>
                                        </p:attrNameLst>
                                      </p:cBhvr>
                                      <p:tavLst>
                                        <p:tav tm="0">
                                          <p:val>
                                            <p:strVal val="#ppt_x"/>
                                          </p:val>
                                        </p:tav>
                                        <p:tav tm="100000">
                                          <p:val>
                                            <p:strVal val="#ppt_x"/>
                                          </p:val>
                                        </p:tav>
                                      </p:tavLst>
                                    </p:anim>
                                    <p:anim calcmode="lin" valueType="num">
                                      <p:cBhvr additive="base">
                                        <p:cTn id="60" dur="3000" fill="hold"/>
                                        <p:tgtEl>
                                          <p:spTgt spid="26"/>
                                        </p:tgtEl>
                                        <p:attrNameLst>
                                          <p:attrName>ppt_y</p:attrName>
                                        </p:attrNameLst>
                                      </p:cBhvr>
                                      <p:tavLst>
                                        <p:tav tm="0">
                                          <p:val>
                                            <p:strVal val="1+#ppt_h/2"/>
                                          </p:val>
                                        </p:tav>
                                        <p:tav tm="100000">
                                          <p:val>
                                            <p:strVal val="#ppt_y"/>
                                          </p:val>
                                        </p:tav>
                                      </p:tavLst>
                                    </p:anim>
                                  </p:childTnLst>
                                </p:cTn>
                              </p:par>
                              <p:par>
                                <p:cTn id="61" presetID="22" presetClass="entr" presetSubtype="1"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up)">
                                      <p:cBhvr>
                                        <p:cTn id="63" dur="10000"/>
                                        <p:tgtEl>
                                          <p:spTgt spid="6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10000"/>
                                        <p:tgtEl>
                                          <p:spTgt spid="1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10000"/>
                                        <p:tgtEl>
                                          <p:spTgt spid="21"/>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10000"/>
                                        <p:tgtEl>
                                          <p:spTgt spid="24"/>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right)">
                                      <p:cBhvr>
                                        <p:cTn id="75" dur="30000"/>
                                        <p:tgtEl>
                                          <p:spTgt spid="50"/>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up)">
                                      <p:cBhvr>
                                        <p:cTn id="78" dur="30000"/>
                                        <p:tgtEl>
                                          <p:spTgt spid="5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30000"/>
                                        <p:tgtEl>
                                          <p:spTgt spid="52"/>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up)">
                                      <p:cBhvr>
                                        <p:cTn id="84" dur="30000"/>
                                        <p:tgtEl>
                                          <p:spTgt spid="53"/>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up)">
                                      <p:cBhvr>
                                        <p:cTn id="87" dur="30000"/>
                                        <p:tgtEl>
                                          <p:spTgt spid="55"/>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right)">
                                      <p:cBhvr>
                                        <p:cTn id="90" dur="30000"/>
                                        <p:tgtEl>
                                          <p:spTgt spid="5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wipe(down)">
                                      <p:cBhvr>
                                        <p:cTn id="93" dur="30000"/>
                                        <p:tgtEl>
                                          <p:spTgt spid="57"/>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wipe(up)">
                                      <p:cBhvr>
                                        <p:cTn id="96" dur="30000"/>
                                        <p:tgtEl>
                                          <p:spTgt spid="54"/>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wipe(left)">
                                      <p:cBhvr>
                                        <p:cTn id="99" dur="30000"/>
                                        <p:tgtEl>
                                          <p:spTgt spid="60"/>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wipe(up)">
                                      <p:cBhvr>
                                        <p:cTn id="102" dur="30000"/>
                                        <p:tgtEl>
                                          <p:spTgt spid="61"/>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up)">
                                      <p:cBhvr>
                                        <p:cTn id="105" dur="30000"/>
                                        <p:tgtEl>
                                          <p:spTgt spid="7"/>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up)">
                                      <p:cBhvr>
                                        <p:cTn id="108" dur="30000"/>
                                        <p:tgtEl>
                                          <p:spTgt spid="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wipe(down)">
                                      <p:cBhvr>
                                        <p:cTn id="111" dur="30000"/>
                                        <p:tgtEl>
                                          <p:spTgt spid="6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wipe(down)">
                                      <p:cBhvr>
                                        <p:cTn id="114" dur="30000"/>
                                        <p:tgtEl>
                                          <p:spTgt spid="9"/>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down)">
                                      <p:cBhvr>
                                        <p:cTn id="117" dur="30000"/>
                                        <p:tgtEl>
                                          <p:spTgt spid="63"/>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wipe(down)">
                                      <p:cBhvr>
                                        <p:cTn id="120" dur="30000"/>
                                        <p:tgtEl>
                                          <p:spTgt spid="64"/>
                                        </p:tgtEl>
                                      </p:cBhvr>
                                    </p:animEffect>
                                  </p:childTnLst>
                                </p:cTn>
                              </p:par>
                              <p:par>
                                <p:cTn id="121" presetID="22" presetClass="entr" presetSubtype="2" fill="hold" grpId="0" nodeType="withEffect">
                                  <p:stCondLst>
                                    <p:cond delay="0"/>
                                  </p:stCondLst>
                                  <p:childTnLst>
                                    <p:set>
                                      <p:cBhvr>
                                        <p:cTn id="122" dur="1" fill="hold">
                                          <p:stCondLst>
                                            <p:cond delay="0"/>
                                          </p:stCondLst>
                                        </p:cTn>
                                        <p:tgtEl>
                                          <p:spTgt spid="65"/>
                                        </p:tgtEl>
                                        <p:attrNameLst>
                                          <p:attrName>style.visibility</p:attrName>
                                        </p:attrNameLst>
                                      </p:cBhvr>
                                      <p:to>
                                        <p:strVal val="visible"/>
                                      </p:to>
                                    </p:set>
                                    <p:animEffect transition="in" filter="wipe(right)">
                                      <p:cBhvr>
                                        <p:cTn id="123" dur="30000"/>
                                        <p:tgtEl>
                                          <p:spTgt spid="65"/>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12"/>
                                        </p:tgtEl>
                                        <p:attrNameLst>
                                          <p:attrName>style.visibility</p:attrName>
                                        </p:attrNameLst>
                                      </p:cBhvr>
                                      <p:to>
                                        <p:strVal val="visible"/>
                                      </p:to>
                                    </p:set>
                                    <p:animEffect transition="in" filter="wipe(left)">
                                      <p:cBhvr>
                                        <p:cTn id="126" dur="30000"/>
                                        <p:tgtEl>
                                          <p:spTgt spid="12"/>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wipe(left)">
                                      <p:cBhvr>
                                        <p:cTn id="129" dur="45000"/>
                                        <p:tgtEl>
                                          <p:spTgt spid="34"/>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wipe(up)">
                                      <p:cBhvr>
                                        <p:cTn id="132" dur="45000"/>
                                        <p:tgtEl>
                                          <p:spTgt spid="35"/>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down)">
                                      <p:cBhvr>
                                        <p:cTn id="135" dur="45000"/>
                                        <p:tgtEl>
                                          <p:spTgt spid="36"/>
                                        </p:tgtEl>
                                      </p:cBhvr>
                                    </p:animEffect>
                                  </p:childTnLst>
                                </p:cTn>
                              </p:par>
                              <p:par>
                                <p:cTn id="136" presetID="22" presetClass="entr" presetSubtype="1" fill="hold" grpId="0" nodeType="with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wipe(up)">
                                      <p:cBhvr>
                                        <p:cTn id="138" dur="45000"/>
                                        <p:tgtEl>
                                          <p:spTgt spid="38"/>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wipe(down)">
                                      <p:cBhvr>
                                        <p:cTn id="141" dur="45000"/>
                                        <p:tgtEl>
                                          <p:spTgt spid="40"/>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2"/>
                                        </p:tgtEl>
                                        <p:attrNameLst>
                                          <p:attrName>style.visibility</p:attrName>
                                        </p:attrNameLst>
                                      </p:cBhvr>
                                      <p:to>
                                        <p:strVal val="visible"/>
                                      </p:to>
                                    </p:set>
                                    <p:animEffect transition="in" filter="wipe(up)">
                                      <p:cBhvr>
                                        <p:cTn id="144" dur="45000"/>
                                        <p:tgtEl>
                                          <p:spTgt spid="2"/>
                                        </p:tgtEl>
                                      </p:cBhvr>
                                    </p:animEffect>
                                  </p:childTnLst>
                                </p:cTn>
                              </p:par>
                              <p:par>
                                <p:cTn id="145" presetID="22" presetClass="entr" presetSubtype="1" fill="hold" grpId="0" nodeType="with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wipe(up)">
                                      <p:cBhvr>
                                        <p:cTn id="147" dur="45000"/>
                                        <p:tgtEl>
                                          <p:spTgt spid="13"/>
                                        </p:tgtEl>
                                      </p:cBhvr>
                                    </p:animEffect>
                                  </p:childTnLst>
                                </p:cTn>
                              </p:par>
                              <p:par>
                                <p:cTn id="148" presetID="22" presetClass="entr" presetSubtype="1" fill="hold" grpId="0" nodeType="withEffect">
                                  <p:stCondLst>
                                    <p:cond delay="0"/>
                                  </p:stCondLst>
                                  <p:childTnLst>
                                    <p:set>
                                      <p:cBhvr>
                                        <p:cTn id="149" dur="1" fill="hold">
                                          <p:stCondLst>
                                            <p:cond delay="0"/>
                                          </p:stCondLst>
                                        </p:cTn>
                                        <p:tgtEl>
                                          <p:spTgt spid="15"/>
                                        </p:tgtEl>
                                        <p:attrNameLst>
                                          <p:attrName>style.visibility</p:attrName>
                                        </p:attrNameLst>
                                      </p:cBhvr>
                                      <p:to>
                                        <p:strVal val="visible"/>
                                      </p:to>
                                    </p:set>
                                    <p:animEffect transition="in" filter="wipe(up)">
                                      <p:cBhvr>
                                        <p:cTn id="150" dur="45000"/>
                                        <p:tgtEl>
                                          <p:spTgt spid="15"/>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45000"/>
                                        <p:tgtEl>
                                          <p:spTgt spid="18"/>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89"/>
                                        </p:tgtEl>
                                        <p:attrNameLst>
                                          <p:attrName>style.visibility</p:attrName>
                                        </p:attrNameLst>
                                      </p:cBhvr>
                                      <p:to>
                                        <p:strVal val="visible"/>
                                      </p:to>
                                    </p:set>
                                    <p:animEffect transition="in" filter="wipe(up)">
                                      <p:cBhvr>
                                        <p:cTn id="156" dur="45000"/>
                                        <p:tgtEl>
                                          <p:spTgt spid="89"/>
                                        </p:tgtEl>
                                      </p:cBhvr>
                                    </p:animEffect>
                                  </p:childTnLst>
                                </p:cTn>
                              </p:par>
                              <p:par>
                                <p:cTn id="157" presetID="22" presetClass="entr" presetSubtype="1"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wipe(up)">
                                      <p:cBhvr>
                                        <p:cTn id="159" dur="45000"/>
                                        <p:tgtEl>
                                          <p:spTgt spid="39"/>
                                        </p:tgtEl>
                                      </p:cBhvr>
                                    </p:animEffect>
                                  </p:childTnLst>
                                </p:cTn>
                              </p:par>
                              <p:par>
                                <p:cTn id="160" presetID="22" presetClass="entr" presetSubtype="8" fill="hold" grpId="0" nodeType="withEffect">
                                  <p:stCondLst>
                                    <p:cond delay="0"/>
                                  </p:stCondLst>
                                  <p:childTnLst>
                                    <p:set>
                                      <p:cBhvr>
                                        <p:cTn id="161" dur="1" fill="hold">
                                          <p:stCondLst>
                                            <p:cond delay="0"/>
                                          </p:stCondLst>
                                        </p:cTn>
                                        <p:tgtEl>
                                          <p:spTgt spid="90"/>
                                        </p:tgtEl>
                                        <p:attrNameLst>
                                          <p:attrName>style.visibility</p:attrName>
                                        </p:attrNameLst>
                                      </p:cBhvr>
                                      <p:to>
                                        <p:strVal val="visible"/>
                                      </p:to>
                                    </p:set>
                                    <p:animEffect transition="in" filter="wipe(left)">
                                      <p:cBhvr>
                                        <p:cTn id="162" dur="45000"/>
                                        <p:tgtEl>
                                          <p:spTgt spid="90"/>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91"/>
                                        </p:tgtEl>
                                        <p:attrNameLst>
                                          <p:attrName>style.visibility</p:attrName>
                                        </p:attrNameLst>
                                      </p:cBhvr>
                                      <p:to>
                                        <p:strVal val="visible"/>
                                      </p:to>
                                    </p:set>
                                    <p:animEffect transition="in" filter="wipe(down)">
                                      <p:cBhvr>
                                        <p:cTn id="165" dur="45000"/>
                                        <p:tgtEl>
                                          <p:spTgt spid="91"/>
                                        </p:tgtEl>
                                      </p:cBhvr>
                                    </p:animEffect>
                                  </p:childTnLst>
                                </p:cTn>
                              </p:par>
                              <p:par>
                                <p:cTn id="166" presetID="22" presetClass="entr" presetSubtype="8" fill="hold" grpId="0" nodeType="withEffect">
                                  <p:stCondLst>
                                    <p:cond delay="0"/>
                                  </p:stCondLst>
                                  <p:childTnLst>
                                    <p:set>
                                      <p:cBhvr>
                                        <p:cTn id="167" dur="1" fill="hold">
                                          <p:stCondLst>
                                            <p:cond delay="0"/>
                                          </p:stCondLst>
                                        </p:cTn>
                                        <p:tgtEl>
                                          <p:spTgt spid="92"/>
                                        </p:tgtEl>
                                        <p:attrNameLst>
                                          <p:attrName>style.visibility</p:attrName>
                                        </p:attrNameLst>
                                      </p:cBhvr>
                                      <p:to>
                                        <p:strVal val="visible"/>
                                      </p:to>
                                    </p:set>
                                    <p:animEffect transition="in" filter="wipe(left)">
                                      <p:cBhvr>
                                        <p:cTn id="168" dur="45000"/>
                                        <p:tgtEl>
                                          <p:spTgt spid="92"/>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93"/>
                                        </p:tgtEl>
                                        <p:attrNameLst>
                                          <p:attrName>style.visibility</p:attrName>
                                        </p:attrNameLst>
                                      </p:cBhvr>
                                      <p:to>
                                        <p:strVal val="visible"/>
                                      </p:to>
                                    </p:set>
                                    <p:animEffect transition="in" filter="wipe(left)">
                                      <p:cBhvr>
                                        <p:cTn id="171" dur="45000"/>
                                        <p:tgtEl>
                                          <p:spTgt spid="93"/>
                                        </p:tgtEl>
                                      </p:cBhvr>
                                    </p:animEffect>
                                  </p:childTnLst>
                                </p:cTn>
                              </p:par>
                              <p:par>
                                <p:cTn id="172" presetID="22" presetClass="entr" presetSubtype="8" fill="hold" grpId="0" nodeType="withEffect">
                                  <p:stCondLst>
                                    <p:cond delay="0"/>
                                  </p:stCondLst>
                                  <p:childTnLst>
                                    <p:set>
                                      <p:cBhvr>
                                        <p:cTn id="173" dur="1" fill="hold">
                                          <p:stCondLst>
                                            <p:cond delay="0"/>
                                          </p:stCondLst>
                                        </p:cTn>
                                        <p:tgtEl>
                                          <p:spTgt spid="95"/>
                                        </p:tgtEl>
                                        <p:attrNameLst>
                                          <p:attrName>style.visibility</p:attrName>
                                        </p:attrNameLst>
                                      </p:cBhvr>
                                      <p:to>
                                        <p:strVal val="visible"/>
                                      </p:to>
                                    </p:set>
                                    <p:animEffect transition="in" filter="wipe(left)">
                                      <p:cBhvr>
                                        <p:cTn id="174" dur="45000"/>
                                        <p:tgtEl>
                                          <p:spTgt spid="95"/>
                                        </p:tgtEl>
                                      </p:cBhvr>
                                    </p:animEffect>
                                  </p:childTnLst>
                                </p:cTn>
                              </p:par>
                              <p:par>
                                <p:cTn id="175" presetID="22" presetClass="entr" presetSubtype="2" fill="hold" grpId="0" nodeType="withEffect">
                                  <p:stCondLst>
                                    <p:cond delay="0"/>
                                  </p:stCondLst>
                                  <p:childTnLst>
                                    <p:set>
                                      <p:cBhvr>
                                        <p:cTn id="176" dur="1" fill="hold">
                                          <p:stCondLst>
                                            <p:cond delay="0"/>
                                          </p:stCondLst>
                                        </p:cTn>
                                        <p:tgtEl>
                                          <p:spTgt spid="97"/>
                                        </p:tgtEl>
                                        <p:attrNameLst>
                                          <p:attrName>style.visibility</p:attrName>
                                        </p:attrNameLst>
                                      </p:cBhvr>
                                      <p:to>
                                        <p:strVal val="visible"/>
                                      </p:to>
                                    </p:set>
                                    <p:animEffect transition="in" filter="wipe(right)">
                                      <p:cBhvr>
                                        <p:cTn id="177" dur="45000"/>
                                        <p:tgtEl>
                                          <p:spTgt spid="97"/>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98"/>
                                        </p:tgtEl>
                                        <p:attrNameLst>
                                          <p:attrName>style.visibility</p:attrName>
                                        </p:attrNameLst>
                                      </p:cBhvr>
                                      <p:to>
                                        <p:strVal val="visible"/>
                                      </p:to>
                                    </p:set>
                                    <p:animEffect transition="in" filter="wipe(left)">
                                      <p:cBhvr>
                                        <p:cTn id="180" dur="45000"/>
                                        <p:tgtEl>
                                          <p:spTgt spid="98"/>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99"/>
                                        </p:tgtEl>
                                        <p:attrNameLst>
                                          <p:attrName>style.visibility</p:attrName>
                                        </p:attrNameLst>
                                      </p:cBhvr>
                                      <p:to>
                                        <p:strVal val="visible"/>
                                      </p:to>
                                    </p:set>
                                    <p:animEffect transition="in" filter="wipe(left)">
                                      <p:cBhvr>
                                        <p:cTn id="183" dur="45000"/>
                                        <p:tgtEl>
                                          <p:spTgt spid="99"/>
                                        </p:tgtEl>
                                      </p:cBhvr>
                                    </p:animEffect>
                                  </p:childTnLst>
                                </p:cTn>
                              </p:par>
                              <p:par>
                                <p:cTn id="184" presetID="22" presetClass="entr" presetSubtype="1" fill="hold" grpId="0" nodeType="withEffect">
                                  <p:stCondLst>
                                    <p:cond delay="0"/>
                                  </p:stCondLst>
                                  <p:childTnLst>
                                    <p:set>
                                      <p:cBhvr>
                                        <p:cTn id="185" dur="1" fill="hold">
                                          <p:stCondLst>
                                            <p:cond delay="0"/>
                                          </p:stCondLst>
                                        </p:cTn>
                                        <p:tgtEl>
                                          <p:spTgt spid="100"/>
                                        </p:tgtEl>
                                        <p:attrNameLst>
                                          <p:attrName>style.visibility</p:attrName>
                                        </p:attrNameLst>
                                      </p:cBhvr>
                                      <p:to>
                                        <p:strVal val="visible"/>
                                      </p:to>
                                    </p:set>
                                    <p:animEffect transition="in" filter="wipe(up)">
                                      <p:cBhvr>
                                        <p:cTn id="186" dur="45000"/>
                                        <p:tgtEl>
                                          <p:spTgt spid="100"/>
                                        </p:tgtEl>
                                      </p:cBhvr>
                                    </p:animEffect>
                                  </p:childTnLst>
                                </p:cTn>
                              </p:par>
                              <p:par>
                                <p:cTn id="187" presetID="22" presetClass="entr" presetSubtype="1" fill="hold" grpId="0" nodeType="withEffect">
                                  <p:stCondLst>
                                    <p:cond delay="0"/>
                                  </p:stCondLst>
                                  <p:childTnLst>
                                    <p:set>
                                      <p:cBhvr>
                                        <p:cTn id="188" dur="1" fill="hold">
                                          <p:stCondLst>
                                            <p:cond delay="0"/>
                                          </p:stCondLst>
                                        </p:cTn>
                                        <p:tgtEl>
                                          <p:spTgt spid="101"/>
                                        </p:tgtEl>
                                        <p:attrNameLst>
                                          <p:attrName>style.visibility</p:attrName>
                                        </p:attrNameLst>
                                      </p:cBhvr>
                                      <p:to>
                                        <p:strVal val="visible"/>
                                      </p:to>
                                    </p:set>
                                    <p:animEffect transition="in" filter="wipe(up)">
                                      <p:cBhvr>
                                        <p:cTn id="189" dur="45000"/>
                                        <p:tgtEl>
                                          <p:spTgt spid="101"/>
                                        </p:tgtEl>
                                      </p:cBhvr>
                                    </p:animEffect>
                                  </p:childTnLst>
                                </p:cTn>
                              </p:par>
                              <p:par>
                                <p:cTn id="190" presetID="22" presetClass="entr" presetSubtype="8" fill="hold" grpId="0" nodeType="withEffect">
                                  <p:stCondLst>
                                    <p:cond delay="0"/>
                                  </p:stCondLst>
                                  <p:childTnLst>
                                    <p:set>
                                      <p:cBhvr>
                                        <p:cTn id="191" dur="1" fill="hold">
                                          <p:stCondLst>
                                            <p:cond delay="0"/>
                                          </p:stCondLst>
                                        </p:cTn>
                                        <p:tgtEl>
                                          <p:spTgt spid="102"/>
                                        </p:tgtEl>
                                        <p:attrNameLst>
                                          <p:attrName>style.visibility</p:attrName>
                                        </p:attrNameLst>
                                      </p:cBhvr>
                                      <p:to>
                                        <p:strVal val="visible"/>
                                      </p:to>
                                    </p:set>
                                    <p:animEffect transition="in" filter="wipe(left)">
                                      <p:cBhvr>
                                        <p:cTn id="192" dur="45000"/>
                                        <p:tgtEl>
                                          <p:spTgt spid="102"/>
                                        </p:tgtEl>
                                      </p:cBhvr>
                                    </p:animEffect>
                                  </p:childTnLst>
                                </p:cTn>
                              </p:par>
                              <p:par>
                                <p:cTn id="193" presetID="22" presetClass="entr" presetSubtype="8" fill="hold" grpId="0" nodeType="withEffect">
                                  <p:stCondLst>
                                    <p:cond delay="0"/>
                                  </p:stCondLst>
                                  <p:childTnLst>
                                    <p:set>
                                      <p:cBhvr>
                                        <p:cTn id="194" dur="1" fill="hold">
                                          <p:stCondLst>
                                            <p:cond delay="0"/>
                                          </p:stCondLst>
                                        </p:cTn>
                                        <p:tgtEl>
                                          <p:spTgt spid="103"/>
                                        </p:tgtEl>
                                        <p:attrNameLst>
                                          <p:attrName>style.visibility</p:attrName>
                                        </p:attrNameLst>
                                      </p:cBhvr>
                                      <p:to>
                                        <p:strVal val="visible"/>
                                      </p:to>
                                    </p:set>
                                    <p:animEffect transition="in" filter="wipe(left)">
                                      <p:cBhvr>
                                        <p:cTn id="195" dur="45000"/>
                                        <p:tgtEl>
                                          <p:spTgt spid="103"/>
                                        </p:tgtEl>
                                      </p:cBhvr>
                                    </p:animEffect>
                                  </p:childTnLst>
                                </p:cTn>
                              </p:par>
                              <p:par>
                                <p:cTn id="196" presetID="22" presetClass="entr" presetSubtype="8" fill="hold" grpId="0" nodeType="withEffect">
                                  <p:stCondLst>
                                    <p:cond delay="0"/>
                                  </p:stCondLst>
                                  <p:childTnLst>
                                    <p:set>
                                      <p:cBhvr>
                                        <p:cTn id="197" dur="1" fill="hold">
                                          <p:stCondLst>
                                            <p:cond delay="0"/>
                                          </p:stCondLst>
                                        </p:cTn>
                                        <p:tgtEl>
                                          <p:spTgt spid="104"/>
                                        </p:tgtEl>
                                        <p:attrNameLst>
                                          <p:attrName>style.visibility</p:attrName>
                                        </p:attrNameLst>
                                      </p:cBhvr>
                                      <p:to>
                                        <p:strVal val="visible"/>
                                      </p:to>
                                    </p:set>
                                    <p:animEffect transition="in" filter="wipe(left)">
                                      <p:cBhvr>
                                        <p:cTn id="198" dur="45000"/>
                                        <p:tgtEl>
                                          <p:spTgt spid="104"/>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wipe(left)">
                                      <p:cBhvr>
                                        <p:cTn id="201" dur="45000"/>
                                        <p:tgtEl>
                                          <p:spTgt spid="105"/>
                                        </p:tgtEl>
                                      </p:cBhvr>
                                    </p:animEffect>
                                  </p:childTnLst>
                                </p:cTn>
                              </p:par>
                              <p:par>
                                <p:cTn id="202" presetID="22" presetClass="entr" presetSubtype="1" fill="hold" grpId="0" nodeType="withEffect">
                                  <p:stCondLst>
                                    <p:cond delay="0"/>
                                  </p:stCondLst>
                                  <p:childTnLst>
                                    <p:set>
                                      <p:cBhvr>
                                        <p:cTn id="203" dur="1" fill="hold">
                                          <p:stCondLst>
                                            <p:cond delay="0"/>
                                          </p:stCondLst>
                                        </p:cTn>
                                        <p:tgtEl>
                                          <p:spTgt spid="106"/>
                                        </p:tgtEl>
                                        <p:attrNameLst>
                                          <p:attrName>style.visibility</p:attrName>
                                        </p:attrNameLst>
                                      </p:cBhvr>
                                      <p:to>
                                        <p:strVal val="visible"/>
                                      </p:to>
                                    </p:set>
                                    <p:animEffect transition="in" filter="wipe(up)">
                                      <p:cBhvr>
                                        <p:cTn id="204" dur="45000"/>
                                        <p:tgtEl>
                                          <p:spTgt spid="106"/>
                                        </p:tgtEl>
                                      </p:cBhvr>
                                    </p:animEffect>
                                  </p:childTnLst>
                                </p:cTn>
                              </p:par>
                              <p:par>
                                <p:cTn id="205" presetID="22" presetClass="entr" presetSubtype="1" fill="hold" grpId="0" nodeType="withEffect">
                                  <p:stCondLst>
                                    <p:cond delay="0"/>
                                  </p:stCondLst>
                                  <p:childTnLst>
                                    <p:set>
                                      <p:cBhvr>
                                        <p:cTn id="206" dur="1" fill="hold">
                                          <p:stCondLst>
                                            <p:cond delay="0"/>
                                          </p:stCondLst>
                                        </p:cTn>
                                        <p:tgtEl>
                                          <p:spTgt spid="107"/>
                                        </p:tgtEl>
                                        <p:attrNameLst>
                                          <p:attrName>style.visibility</p:attrName>
                                        </p:attrNameLst>
                                      </p:cBhvr>
                                      <p:to>
                                        <p:strVal val="visible"/>
                                      </p:to>
                                    </p:set>
                                    <p:animEffect transition="in" filter="wipe(up)">
                                      <p:cBhvr>
                                        <p:cTn id="207" dur="45000"/>
                                        <p:tgtEl>
                                          <p:spTgt spid="107"/>
                                        </p:tgtEl>
                                      </p:cBhvr>
                                    </p:animEffect>
                                  </p:childTnLst>
                                </p:cTn>
                              </p:par>
                              <p:par>
                                <p:cTn id="208" presetID="22" presetClass="entr" presetSubtype="1" fill="hold" grpId="0" nodeType="withEffect">
                                  <p:stCondLst>
                                    <p:cond delay="0"/>
                                  </p:stCondLst>
                                  <p:childTnLst>
                                    <p:set>
                                      <p:cBhvr>
                                        <p:cTn id="209" dur="1" fill="hold">
                                          <p:stCondLst>
                                            <p:cond delay="0"/>
                                          </p:stCondLst>
                                        </p:cTn>
                                        <p:tgtEl>
                                          <p:spTgt spid="109"/>
                                        </p:tgtEl>
                                        <p:attrNameLst>
                                          <p:attrName>style.visibility</p:attrName>
                                        </p:attrNameLst>
                                      </p:cBhvr>
                                      <p:to>
                                        <p:strVal val="visible"/>
                                      </p:to>
                                    </p:set>
                                    <p:animEffect transition="in" filter="wipe(up)">
                                      <p:cBhvr>
                                        <p:cTn id="210" dur="45000"/>
                                        <p:tgtEl>
                                          <p:spTgt spid="109"/>
                                        </p:tgtEl>
                                      </p:cBhvr>
                                    </p:animEffect>
                                  </p:childTnLst>
                                </p:cTn>
                              </p:par>
                              <p:par>
                                <p:cTn id="211" presetID="22" presetClass="entr" presetSubtype="1" fill="hold" grpId="0" nodeType="withEffect">
                                  <p:stCondLst>
                                    <p:cond delay="0"/>
                                  </p:stCondLst>
                                  <p:childTnLst>
                                    <p:set>
                                      <p:cBhvr>
                                        <p:cTn id="212" dur="1" fill="hold">
                                          <p:stCondLst>
                                            <p:cond delay="0"/>
                                          </p:stCondLst>
                                        </p:cTn>
                                        <p:tgtEl>
                                          <p:spTgt spid="110"/>
                                        </p:tgtEl>
                                        <p:attrNameLst>
                                          <p:attrName>style.visibility</p:attrName>
                                        </p:attrNameLst>
                                      </p:cBhvr>
                                      <p:to>
                                        <p:strVal val="visible"/>
                                      </p:to>
                                    </p:set>
                                    <p:animEffect transition="in" filter="wipe(up)">
                                      <p:cBhvr>
                                        <p:cTn id="213" dur="45000"/>
                                        <p:tgtEl>
                                          <p:spTgt spid="110"/>
                                        </p:tgtEl>
                                      </p:cBhvr>
                                    </p:animEffect>
                                  </p:childTnLst>
                                </p:cTn>
                              </p:par>
                              <p:par>
                                <p:cTn id="214" presetID="22" presetClass="entr" presetSubtype="4" fill="hold" grpId="0" nodeType="withEffect">
                                  <p:stCondLst>
                                    <p:cond delay="0"/>
                                  </p:stCondLst>
                                  <p:childTnLst>
                                    <p:set>
                                      <p:cBhvr>
                                        <p:cTn id="215" dur="1" fill="hold">
                                          <p:stCondLst>
                                            <p:cond delay="0"/>
                                          </p:stCondLst>
                                        </p:cTn>
                                        <p:tgtEl>
                                          <p:spTgt spid="3"/>
                                        </p:tgtEl>
                                        <p:attrNameLst>
                                          <p:attrName>style.visibility</p:attrName>
                                        </p:attrNameLst>
                                      </p:cBhvr>
                                      <p:to>
                                        <p:strVal val="visible"/>
                                      </p:to>
                                    </p:set>
                                    <p:animEffect transition="in" filter="wipe(down)">
                                      <p:cBhvr>
                                        <p:cTn id="216" dur="45000"/>
                                        <p:tgtEl>
                                          <p:spTgt spid="3"/>
                                        </p:tgtEl>
                                      </p:cBhvr>
                                    </p:animEffect>
                                  </p:childTnLst>
                                </p:cTn>
                              </p:par>
                              <p:par>
                                <p:cTn id="217" presetID="22" presetClass="entr" presetSubtype="1" fill="hold" grpId="0" nodeType="withEffect">
                                  <p:stCondLst>
                                    <p:cond delay="0"/>
                                  </p:stCondLst>
                                  <p:childTnLst>
                                    <p:set>
                                      <p:cBhvr>
                                        <p:cTn id="218" dur="1" fill="hold">
                                          <p:stCondLst>
                                            <p:cond delay="0"/>
                                          </p:stCondLst>
                                        </p:cTn>
                                        <p:tgtEl>
                                          <p:spTgt spid="108"/>
                                        </p:tgtEl>
                                        <p:attrNameLst>
                                          <p:attrName>style.visibility</p:attrName>
                                        </p:attrNameLst>
                                      </p:cBhvr>
                                      <p:to>
                                        <p:strVal val="visible"/>
                                      </p:to>
                                    </p:set>
                                    <p:animEffect transition="in" filter="wipe(up)">
                                      <p:cBhvr>
                                        <p:cTn id="219" dur="45000"/>
                                        <p:tgtEl>
                                          <p:spTgt spid="108"/>
                                        </p:tgtEl>
                                      </p:cBhvr>
                                    </p:animEffect>
                                  </p:childTnLst>
                                </p:cTn>
                              </p:par>
                              <p:par>
                                <p:cTn id="220" presetID="22" presetClass="entr" presetSubtype="1" fill="hold" grpId="0" nodeType="withEffect">
                                  <p:stCondLst>
                                    <p:cond delay="0"/>
                                  </p:stCondLst>
                                  <p:childTnLst>
                                    <p:set>
                                      <p:cBhvr>
                                        <p:cTn id="221" dur="1" fill="hold">
                                          <p:stCondLst>
                                            <p:cond delay="0"/>
                                          </p:stCondLst>
                                        </p:cTn>
                                        <p:tgtEl>
                                          <p:spTgt spid="116"/>
                                        </p:tgtEl>
                                        <p:attrNameLst>
                                          <p:attrName>style.visibility</p:attrName>
                                        </p:attrNameLst>
                                      </p:cBhvr>
                                      <p:to>
                                        <p:strVal val="visible"/>
                                      </p:to>
                                    </p:set>
                                    <p:animEffect transition="in" filter="wipe(up)">
                                      <p:cBhvr>
                                        <p:cTn id="222" dur="45000"/>
                                        <p:tgtEl>
                                          <p:spTgt spid="116"/>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117"/>
                                        </p:tgtEl>
                                        <p:attrNameLst>
                                          <p:attrName>style.visibility</p:attrName>
                                        </p:attrNameLst>
                                      </p:cBhvr>
                                      <p:to>
                                        <p:strVal val="visible"/>
                                      </p:to>
                                    </p:set>
                                    <p:animEffect transition="in" filter="fade">
                                      <p:cBhvr>
                                        <p:cTn id="225" dur="1500"/>
                                        <p:tgtEl>
                                          <p:spTgt spid="117"/>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118"/>
                                        </p:tgtEl>
                                        <p:attrNameLst>
                                          <p:attrName>style.visibility</p:attrName>
                                        </p:attrNameLst>
                                      </p:cBhvr>
                                      <p:to>
                                        <p:strVal val="visible"/>
                                      </p:to>
                                    </p:set>
                                    <p:animEffect transition="in" filter="fade">
                                      <p:cBhvr>
                                        <p:cTn id="228" dur="1500"/>
                                        <p:tgtEl>
                                          <p:spTgt spid="118"/>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119"/>
                                        </p:tgtEl>
                                        <p:attrNameLst>
                                          <p:attrName>style.visibility</p:attrName>
                                        </p:attrNameLst>
                                      </p:cBhvr>
                                      <p:to>
                                        <p:strVal val="visible"/>
                                      </p:to>
                                    </p:set>
                                    <p:animEffect transition="in" filter="fade">
                                      <p:cBhvr>
                                        <p:cTn id="231" dur="1500"/>
                                        <p:tgtEl>
                                          <p:spTgt spid="119"/>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120"/>
                                        </p:tgtEl>
                                        <p:attrNameLst>
                                          <p:attrName>style.visibility</p:attrName>
                                        </p:attrNameLst>
                                      </p:cBhvr>
                                      <p:to>
                                        <p:strVal val="visible"/>
                                      </p:to>
                                    </p:set>
                                    <p:animEffect transition="in" filter="fade">
                                      <p:cBhvr>
                                        <p:cTn id="234" dur="1500"/>
                                        <p:tgtEl>
                                          <p:spTgt spid="120"/>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121"/>
                                        </p:tgtEl>
                                        <p:attrNameLst>
                                          <p:attrName>style.visibility</p:attrName>
                                        </p:attrNameLst>
                                      </p:cBhvr>
                                      <p:to>
                                        <p:strVal val="visible"/>
                                      </p:to>
                                    </p:set>
                                    <p:animEffect transition="in" filter="fade">
                                      <p:cBhvr>
                                        <p:cTn id="237" dur="1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4" grpId="0" animBg="1"/>
      <p:bldP spid="14" grpId="0" animBg="1"/>
      <p:bldP spid="16" grpId="0" animBg="1"/>
      <p:bldP spid="17" grpId="0" animBg="1"/>
      <p:bldP spid="3" grpId="0" animBg="1"/>
      <p:bldP spid="19" grpId="0" animBg="1"/>
      <p:bldP spid="20" grpId="0" animBg="1"/>
      <p:bldP spid="21" grpId="0" animBg="1"/>
      <p:bldP spid="22" grpId="0" animBg="1"/>
      <p:bldP spid="23" grpId="0" animBg="1"/>
      <p:bldP spid="34" grpId="0" animBg="1"/>
      <p:bldP spid="35" grpId="0" animBg="1"/>
      <p:bldP spid="36" grpId="0" animBg="1"/>
      <p:bldP spid="38" grpId="0" animBg="1"/>
      <p:bldP spid="40" grpId="0" animBg="1"/>
      <p:bldP spid="50" grpId="0" animBg="1"/>
      <p:bldP spid="51" grpId="0" animBg="1"/>
      <p:bldP spid="52" grpId="0" animBg="1"/>
      <p:bldP spid="53" grpId="0" animBg="1"/>
      <p:bldP spid="55" grpId="0" animBg="1"/>
      <p:bldP spid="56" grpId="0" animBg="1"/>
      <p:bldP spid="57" grpId="0" animBg="1"/>
      <p:bldP spid="54" grpId="0" animBg="1"/>
      <p:bldP spid="60" grpId="0" animBg="1"/>
      <p:bldP spid="61" grpId="0" animBg="1"/>
      <p:bldP spid="7" grpId="0" animBg="1"/>
      <p:bldP spid="8" grpId="0" animBg="1"/>
      <p:bldP spid="62" grpId="0" animBg="1"/>
      <p:bldP spid="9" grpId="0" animBg="1"/>
      <p:bldP spid="63" grpId="0" animBg="1"/>
      <p:bldP spid="64" grpId="0" animBg="1"/>
      <p:bldP spid="65" grpId="0" animBg="1"/>
      <p:bldP spid="12" grpId="0" animBg="1"/>
      <p:bldP spid="24" grpId="0" animBg="1"/>
      <p:bldP spid="66" grpId="0" animBg="1"/>
      <p:bldP spid="33" grpId="0"/>
      <p:bldP spid="69" grpId="0"/>
      <p:bldP spid="2" grpId="0" animBg="1"/>
      <p:bldP spid="13" grpId="0" animBg="1"/>
      <p:bldP spid="15" grpId="0" animBg="1"/>
      <p:bldP spid="18" grpId="0" animBg="1"/>
      <p:bldP spid="89" grpId="0" animBg="1"/>
      <p:bldP spid="39" grpId="0" animBg="1"/>
      <p:bldP spid="90" grpId="0" animBg="1"/>
      <p:bldP spid="91" grpId="0" animBg="1"/>
      <p:bldP spid="92" grpId="0" animBg="1"/>
      <p:bldP spid="93" grpId="0" animBg="1"/>
      <p:bldP spid="95"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P spid="116" grpId="0" animBg="1"/>
      <p:bldP spid="117" grpId="0"/>
      <p:bldP spid="68" grpId="0"/>
      <p:bldP spid="118" grpId="0"/>
      <p:bldP spid="119" grpId="0"/>
      <p:bldP spid="120" grpId="0"/>
      <p:bldP spid="1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75A4-7A1D-448A-9A2B-82419DCB3712}"/>
              </a:ext>
            </a:extLst>
          </p:cNvPr>
          <p:cNvSpPr>
            <a:spLocks noGrp="1"/>
          </p:cNvSpPr>
          <p:nvPr>
            <p:ph type="title"/>
          </p:nvPr>
        </p:nvSpPr>
        <p:spPr>
          <a:xfrm>
            <a:off x="457200" y="0"/>
            <a:ext cx="8229600" cy="1143000"/>
          </a:xfrm>
        </p:spPr>
        <p:txBody>
          <a:bodyPr>
            <a:normAutofit/>
          </a:bodyPr>
          <a:lstStyle/>
          <a:p>
            <a:r>
              <a:rPr lang="en-US" sz="3200" dirty="0"/>
              <a:t>Additional historic GIS projects:</a:t>
            </a:r>
          </a:p>
        </p:txBody>
      </p:sp>
      <p:pic>
        <p:nvPicPr>
          <p:cNvPr id="4" name="Picture 3">
            <a:hlinkClick r:id="rId3"/>
            <a:extLst>
              <a:ext uri="{FF2B5EF4-FFF2-40B4-BE49-F238E27FC236}">
                <a16:creationId xmlns:a16="http://schemas.microsoft.com/office/drawing/2014/main" id="{E4B04900-DC0E-4DE1-AF7E-70B93B7A9332}"/>
              </a:ext>
            </a:extLst>
          </p:cNvPr>
          <p:cNvPicPr>
            <a:picLocks noChangeAspect="1"/>
          </p:cNvPicPr>
          <p:nvPr/>
        </p:nvPicPr>
        <p:blipFill>
          <a:blip r:embed="rId4"/>
          <a:stretch>
            <a:fillRect/>
          </a:stretch>
        </p:blipFill>
        <p:spPr>
          <a:xfrm>
            <a:off x="314739" y="1195387"/>
            <a:ext cx="3598903" cy="2486025"/>
          </a:xfrm>
          <a:prstGeom prst="rect">
            <a:avLst/>
          </a:prstGeom>
        </p:spPr>
      </p:pic>
      <p:pic>
        <p:nvPicPr>
          <p:cNvPr id="5" name="Picture 4">
            <a:hlinkClick r:id="rId5"/>
            <a:extLst>
              <a:ext uri="{FF2B5EF4-FFF2-40B4-BE49-F238E27FC236}">
                <a16:creationId xmlns:a16="http://schemas.microsoft.com/office/drawing/2014/main" id="{19DEF163-E951-48C6-9662-7C5907674806}"/>
              </a:ext>
            </a:extLst>
          </p:cNvPr>
          <p:cNvPicPr>
            <a:picLocks noChangeAspect="1"/>
          </p:cNvPicPr>
          <p:nvPr/>
        </p:nvPicPr>
        <p:blipFill>
          <a:blip r:embed="rId6"/>
          <a:stretch>
            <a:fillRect/>
          </a:stretch>
        </p:blipFill>
        <p:spPr>
          <a:xfrm>
            <a:off x="4221475" y="1276350"/>
            <a:ext cx="4607786" cy="2381250"/>
          </a:xfrm>
          <a:prstGeom prst="rect">
            <a:avLst/>
          </a:prstGeom>
        </p:spPr>
      </p:pic>
      <p:pic>
        <p:nvPicPr>
          <p:cNvPr id="6" name="Picture 5">
            <a:hlinkClick r:id="rId7"/>
            <a:extLst>
              <a:ext uri="{FF2B5EF4-FFF2-40B4-BE49-F238E27FC236}">
                <a16:creationId xmlns:a16="http://schemas.microsoft.com/office/drawing/2014/main" id="{3ADBDF2C-A319-4D59-A4EA-716EC7084C8D}"/>
              </a:ext>
            </a:extLst>
          </p:cNvPr>
          <p:cNvPicPr>
            <a:picLocks noChangeAspect="1"/>
          </p:cNvPicPr>
          <p:nvPr/>
        </p:nvPicPr>
        <p:blipFill>
          <a:blip r:embed="rId8"/>
          <a:stretch>
            <a:fillRect/>
          </a:stretch>
        </p:blipFill>
        <p:spPr>
          <a:xfrm>
            <a:off x="4724400" y="3807515"/>
            <a:ext cx="3338512" cy="2709070"/>
          </a:xfrm>
          <a:prstGeom prst="rect">
            <a:avLst/>
          </a:prstGeom>
        </p:spPr>
      </p:pic>
      <p:pic>
        <p:nvPicPr>
          <p:cNvPr id="8" name="Picture 7">
            <a:hlinkClick r:id="rId9"/>
            <a:extLst>
              <a:ext uri="{FF2B5EF4-FFF2-40B4-BE49-F238E27FC236}">
                <a16:creationId xmlns:a16="http://schemas.microsoft.com/office/drawing/2014/main" id="{11A01EBA-4D33-41B1-AF00-82BA7DF3B22E}"/>
              </a:ext>
            </a:extLst>
          </p:cNvPr>
          <p:cNvPicPr>
            <a:picLocks noChangeAspect="1"/>
          </p:cNvPicPr>
          <p:nvPr/>
        </p:nvPicPr>
        <p:blipFill>
          <a:blip r:embed="rId10"/>
          <a:stretch>
            <a:fillRect/>
          </a:stretch>
        </p:blipFill>
        <p:spPr>
          <a:xfrm>
            <a:off x="769389" y="4419600"/>
            <a:ext cx="2689602" cy="1788716"/>
          </a:xfrm>
          <a:prstGeom prst="rect">
            <a:avLst/>
          </a:prstGeom>
        </p:spPr>
      </p:pic>
    </p:spTree>
    <p:extLst>
      <p:ext uri="{BB962C8B-B14F-4D97-AF65-F5344CB8AC3E}">
        <p14:creationId xmlns:p14="http://schemas.microsoft.com/office/powerpoint/2010/main" val="4236527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a:t>Where to learn GIS and mapping</a:t>
            </a:r>
            <a:br>
              <a:rPr lang="en-US" sz="3200" dirty="0"/>
            </a:br>
            <a:r>
              <a:rPr lang="en-US" sz="1800" dirty="0"/>
              <a:t>https://gis.harvard.edu/teaching</a:t>
            </a:r>
          </a:p>
        </p:txBody>
      </p:sp>
      <p:pic>
        <p:nvPicPr>
          <p:cNvPr id="6" name="Picture 5">
            <a:extLst>
              <a:ext uri="{FF2B5EF4-FFF2-40B4-BE49-F238E27FC236}">
                <a16:creationId xmlns:a16="http://schemas.microsoft.com/office/drawing/2014/main" id="{0BAF358A-4DA1-4DD5-8478-BB1D3E592E50}"/>
              </a:ext>
            </a:extLst>
          </p:cNvPr>
          <p:cNvPicPr>
            <a:picLocks noChangeAspect="1"/>
          </p:cNvPicPr>
          <p:nvPr/>
        </p:nvPicPr>
        <p:blipFill>
          <a:blip r:embed="rId2"/>
          <a:stretch>
            <a:fillRect/>
          </a:stretch>
        </p:blipFill>
        <p:spPr>
          <a:xfrm>
            <a:off x="838200" y="905593"/>
            <a:ext cx="7178964" cy="5952407"/>
          </a:xfrm>
          <a:prstGeom prst="rect">
            <a:avLst/>
          </a:prstGeom>
        </p:spPr>
      </p:pic>
    </p:spTree>
    <p:extLst>
      <p:ext uri="{BB962C8B-B14F-4D97-AF65-F5344CB8AC3E}">
        <p14:creationId xmlns:p14="http://schemas.microsoft.com/office/powerpoint/2010/main" val="2749726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76200" y="1219200"/>
            <a:ext cx="9143640" cy="2437920"/>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D0D0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0D0D"/>
                </a:solidFill>
                <a:effectLst/>
                <a:uLnTx/>
                <a:uFillTx/>
                <a:latin typeface="Calibri"/>
                <a:ea typeface="+mn-ea"/>
                <a:cs typeface="+mn-cs"/>
              </a:rPr>
              <a:t>Thank You!</a:t>
            </a:r>
            <a:endParaRPr kumimoji="0" lang="en-US" sz="2000" b="0" i="0" u="none" strike="noStrike" kern="1200" cap="none" spc="0" normalizeH="0" baseline="0" noProof="0" dirty="0">
              <a:ln>
                <a:noFill/>
              </a:ln>
              <a:solidFill>
                <a:srgbClr val="0D0D0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D0D0D"/>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D0D0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D0D0D"/>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D0D"/>
                </a:solidFill>
                <a:effectLst/>
                <a:uLnTx/>
                <a:uFillTx/>
                <a:latin typeface="Calibri"/>
                <a:ea typeface="+mn-ea"/>
                <a:cs typeface="+mn-cs"/>
              </a:rPr>
              <a:t>Jeff Blossom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D0D"/>
                </a:solidFill>
                <a:effectLst/>
                <a:uLnTx/>
                <a:uFillTx/>
                <a:latin typeface="Calibri"/>
                <a:ea typeface="+mn-ea"/>
                <a:cs typeface="+mn-cs"/>
                <a:hlinkClick r:id="rId3"/>
              </a:rPr>
              <a:t>jblossom@cga.harvard.edu</a:t>
            </a:r>
            <a:endParaRPr kumimoji="0" lang="en-US" sz="2000" b="0" i="0" u="none" strike="noStrike" kern="1200" cap="none" spc="0" normalizeH="0" baseline="0" noProof="0" dirty="0">
              <a:ln>
                <a:noFill/>
              </a:ln>
              <a:solidFill>
                <a:srgbClr val="0D0D0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D0D0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D0D"/>
                </a:solidFill>
                <a:effectLst/>
                <a:uLnTx/>
                <a:uFillTx/>
                <a:latin typeface="Calibri"/>
                <a:ea typeface="+mn-ea"/>
                <a:cs typeface="+mn-cs"/>
              </a:rPr>
              <a:t>CGA website: </a:t>
            </a:r>
            <a:r>
              <a:rPr kumimoji="0" lang="en-US" sz="2000" b="0" i="0" u="none" strike="noStrike" kern="1200" cap="none" spc="0" normalizeH="0" baseline="0" noProof="0" dirty="0">
                <a:ln>
                  <a:noFill/>
                </a:ln>
                <a:solidFill>
                  <a:srgbClr val="0D0D0D"/>
                </a:solidFill>
                <a:effectLst/>
                <a:uLnTx/>
                <a:uFillTx/>
                <a:latin typeface="Calibri"/>
                <a:ea typeface="+mn-ea"/>
                <a:cs typeface="+mn-cs"/>
                <a:hlinkClick r:id="rId4"/>
              </a:rPr>
              <a:t>http://gis.harvard.edu/</a:t>
            </a:r>
            <a:endParaRPr kumimoji="0" lang="en-US" sz="2000" b="0" i="0" u="none" strike="noStrike" kern="1200" cap="none" spc="0" normalizeH="0" baseline="0" noProof="0" dirty="0">
              <a:ln>
                <a:noFill/>
              </a:ln>
              <a:solidFill>
                <a:srgbClr val="0D0D0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D0D"/>
                </a:solidFill>
                <a:effectLst/>
                <a:uLnTx/>
                <a:uFillTx/>
                <a:latin typeface="Calibri"/>
                <a:ea typeface="+mn-ea"/>
                <a:cs typeface="+mn-cs"/>
              </a:rPr>
              <a:t>CGA general contact: </a:t>
            </a:r>
            <a:r>
              <a:rPr kumimoji="0" lang="en-US" sz="2000" b="0" i="0" u="none" strike="noStrike" kern="1200" cap="none" spc="0" normalizeH="0" baseline="0" noProof="0" dirty="0">
                <a:ln>
                  <a:noFill/>
                </a:ln>
                <a:solidFill>
                  <a:srgbClr val="0D0D0D"/>
                </a:solidFill>
                <a:effectLst/>
                <a:uLnTx/>
                <a:uFillTx/>
                <a:latin typeface="Calibri"/>
                <a:ea typeface="+mn-ea"/>
                <a:cs typeface="+mn-cs"/>
                <a:hlinkClick r:id="rId5"/>
              </a:rPr>
              <a:t>http://gis.harvard.edu/contactus</a:t>
            </a:r>
            <a:r>
              <a:rPr kumimoji="0" lang="en-US" sz="2000" b="0" i="0" u="none" strike="noStrike" kern="1200" cap="none" spc="0" normalizeH="0" baseline="0" noProof="0" dirty="0">
                <a:ln>
                  <a:noFill/>
                </a:ln>
                <a:solidFill>
                  <a:srgbClr val="0D0D0D"/>
                </a:solidFill>
                <a:effectLst/>
                <a:uLnTx/>
                <a:uFillTx/>
                <a:latin typeface="Calibri"/>
                <a:ea typeface="+mn-ea"/>
                <a:cs typeface="+mn-cs"/>
              </a:rPr>
              <a:t> </a:t>
            </a:r>
            <a:r>
              <a:rPr kumimoji="0" lang="en-US" sz="4000" b="0" i="0" u="none" strike="noStrike" kern="1200" cap="none" spc="0" normalizeH="0" baseline="0" noProof="0" dirty="0">
                <a:ln>
                  <a:noFill/>
                </a:ln>
                <a:solidFill>
                  <a:srgbClr val="0D0D0D"/>
                </a:solidFill>
                <a:effectLst/>
                <a:uLnTx/>
                <a:uFillTx/>
                <a:latin typeface="Calibri"/>
                <a:ea typeface="+mn-ea"/>
                <a:cs typeface="+mn-cs"/>
              </a:rPr>
              <a:t>
</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CGA_logo_trans.png">
            <a:extLst>
              <a:ext uri="{FF2B5EF4-FFF2-40B4-BE49-F238E27FC236}">
                <a16:creationId xmlns:a16="http://schemas.microsoft.com/office/drawing/2014/main" id="{7437A523-3521-40F4-AA26-DAA0344CC568}"/>
              </a:ext>
            </a:extLst>
          </p:cNvPr>
          <p:cNvPicPr>
            <a:picLocks noChangeAspect="1"/>
          </p:cNvPicPr>
          <p:nvPr/>
        </p:nvPicPr>
        <p:blipFill>
          <a:blip r:embed="rId6" cstate="print"/>
          <a:stretch>
            <a:fillRect/>
          </a:stretch>
        </p:blipFill>
        <p:spPr>
          <a:xfrm>
            <a:off x="3048000" y="4876800"/>
            <a:ext cx="2819401" cy="1018154"/>
          </a:xfrm>
          <a:prstGeom prst="rect">
            <a:avLst/>
          </a:prstGeom>
        </p:spPr>
      </p:pic>
    </p:spTree>
    <p:extLst>
      <p:ext uri="{BB962C8B-B14F-4D97-AF65-F5344CB8AC3E}">
        <p14:creationId xmlns:p14="http://schemas.microsoft.com/office/powerpoint/2010/main" val="20876948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5867400" cy="4800600"/>
          </a:xfrm>
        </p:spPr>
        <p:txBody>
          <a:bodyPr>
            <a:normAutofit/>
          </a:bodyPr>
          <a:lstStyle/>
          <a:p>
            <a:r>
              <a:rPr lang="en-US" dirty="0"/>
              <a:t>Founded in 2006</a:t>
            </a:r>
          </a:p>
          <a:p>
            <a:endParaRPr lang="en-US" dirty="0"/>
          </a:p>
          <a:p>
            <a:r>
              <a:rPr lang="en-US" dirty="0"/>
              <a:t>A member organization of the Institute for Quantitative Social Science (IQSS)</a:t>
            </a:r>
          </a:p>
          <a:p>
            <a:endParaRPr lang="en-US" dirty="0"/>
          </a:p>
          <a:p>
            <a:r>
              <a:rPr lang="en-US" dirty="0"/>
              <a:t>Serves the entire University – anyone with a HUID</a:t>
            </a:r>
          </a:p>
        </p:txBody>
      </p:sp>
      <p:sp>
        <p:nvSpPr>
          <p:cNvPr id="2" name="Title 1"/>
          <p:cNvSpPr>
            <a:spLocks noGrp="1"/>
          </p:cNvSpPr>
          <p:nvPr>
            <p:ph type="title"/>
          </p:nvPr>
        </p:nvSpPr>
        <p:spPr/>
        <p:txBody>
          <a:bodyPr>
            <a:normAutofit fontScale="90000"/>
          </a:bodyPr>
          <a:lstStyle/>
          <a:p>
            <a:r>
              <a:rPr lang="en-US" dirty="0"/>
              <a:t>Center for Geographic Analysis (CGA)</a:t>
            </a:r>
          </a:p>
        </p:txBody>
      </p:sp>
      <p:pic>
        <p:nvPicPr>
          <p:cNvPr id="7" name="Picture 6" descr="CGA_logo_trans.png"/>
          <p:cNvPicPr>
            <a:picLocks noChangeAspect="1"/>
          </p:cNvPicPr>
          <p:nvPr/>
        </p:nvPicPr>
        <p:blipFill>
          <a:blip r:embed="rId2" cstate="print"/>
          <a:stretch>
            <a:fillRect/>
          </a:stretch>
        </p:blipFill>
        <p:spPr>
          <a:xfrm>
            <a:off x="6667500" y="1752600"/>
            <a:ext cx="1981200" cy="715459"/>
          </a:xfrm>
          <a:prstGeom prst="rect">
            <a:avLst/>
          </a:prstGeom>
        </p:spPr>
      </p:pic>
      <p:pic>
        <p:nvPicPr>
          <p:cNvPr id="8" name="Picture 4" descr="Harvard_U_Shield"/>
          <p:cNvPicPr>
            <a:picLocks noChangeAspect="1" noChangeArrowheads="1"/>
          </p:cNvPicPr>
          <p:nvPr/>
        </p:nvPicPr>
        <p:blipFill>
          <a:blip r:embed="rId3" cstate="print"/>
          <a:srcRect/>
          <a:stretch>
            <a:fillRect/>
          </a:stretch>
        </p:blipFill>
        <p:spPr bwMode="auto">
          <a:xfrm>
            <a:off x="7239491" y="5018594"/>
            <a:ext cx="837217" cy="831850"/>
          </a:xfrm>
          <a:prstGeom prst="rect">
            <a:avLst/>
          </a:prstGeom>
          <a:noFill/>
          <a:ln w="9525">
            <a:noFill/>
            <a:miter lim="800000"/>
            <a:headEnd/>
            <a:tailEnd/>
          </a:ln>
        </p:spPr>
      </p:pic>
      <p:pic>
        <p:nvPicPr>
          <p:cNvPr id="9" name="Picture 5" descr="IQSS_logo"/>
          <p:cNvPicPr>
            <a:picLocks noChangeAspect="1" noChangeArrowheads="1"/>
          </p:cNvPicPr>
          <p:nvPr/>
        </p:nvPicPr>
        <p:blipFill>
          <a:blip r:embed="rId4" cstate="print"/>
          <a:srcRect/>
          <a:stretch>
            <a:fillRect/>
          </a:stretch>
        </p:blipFill>
        <p:spPr bwMode="auto">
          <a:xfrm>
            <a:off x="6705600" y="3295178"/>
            <a:ext cx="1905000" cy="592138"/>
          </a:xfrm>
          <a:prstGeom prst="rect">
            <a:avLst/>
          </a:prstGeom>
          <a:noFill/>
        </p:spPr>
      </p:pic>
    </p:spTree>
    <p:extLst>
      <p:ext uri="{BB962C8B-B14F-4D97-AF65-F5344CB8AC3E}">
        <p14:creationId xmlns:p14="http://schemas.microsoft.com/office/powerpoint/2010/main" val="318221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zh-TW" dirty="0">
                <a:ea typeface="PMingLiU" pitchFamily="18" charset="-120"/>
              </a:rPr>
              <a:t>Our mission</a:t>
            </a:r>
            <a:endParaRPr lang="en-US" dirty="0"/>
          </a:p>
        </p:txBody>
      </p:sp>
      <p:sp>
        <p:nvSpPr>
          <p:cNvPr id="133123" name="Rectangle 3"/>
          <p:cNvSpPr>
            <a:spLocks noGrp="1" noChangeArrowheads="1"/>
          </p:cNvSpPr>
          <p:nvPr>
            <p:ph type="body" idx="1"/>
          </p:nvPr>
        </p:nvSpPr>
        <p:spPr>
          <a:xfrm>
            <a:off x="457200" y="685800"/>
            <a:ext cx="8229600" cy="2011363"/>
          </a:xfrm>
        </p:spPr>
        <p:txBody>
          <a:bodyPr>
            <a:noAutofit/>
          </a:bodyPr>
          <a:lstStyle/>
          <a:p>
            <a:pPr marL="0" indent="0">
              <a:lnSpc>
                <a:spcPct val="80000"/>
              </a:lnSpc>
              <a:buNone/>
            </a:pPr>
            <a:endParaRPr lang="en-US" sz="3600" dirty="0"/>
          </a:p>
          <a:p>
            <a:pPr marL="0" indent="0">
              <a:lnSpc>
                <a:spcPct val="80000"/>
              </a:lnSpc>
              <a:buNone/>
            </a:pPr>
            <a:endParaRPr lang="en-US" sz="3600" dirty="0"/>
          </a:p>
          <a:p>
            <a:pPr marL="0" indent="0">
              <a:lnSpc>
                <a:spcPct val="80000"/>
              </a:lnSpc>
              <a:buNone/>
            </a:pPr>
            <a:r>
              <a:rPr lang="en-US" sz="3600" dirty="0"/>
              <a:t>To support </a:t>
            </a:r>
            <a:r>
              <a:rPr lang="en-US" sz="3600" b="1" i="1" dirty="0"/>
              <a:t>research</a:t>
            </a:r>
            <a:r>
              <a:rPr lang="en-US" sz="3600" dirty="0"/>
              <a:t> and </a:t>
            </a:r>
            <a:r>
              <a:rPr lang="en-US" sz="3600" b="1" i="1" dirty="0"/>
              <a:t>education</a:t>
            </a:r>
            <a:r>
              <a:rPr lang="en-US" sz="3600" dirty="0"/>
              <a:t> that relies on </a:t>
            </a:r>
            <a:r>
              <a:rPr lang="en-US" sz="3600" b="1" i="1" dirty="0"/>
              <a:t>geographic information</a:t>
            </a:r>
            <a:r>
              <a:rPr lang="en-US" sz="3600" dirty="0"/>
              <a:t>.</a:t>
            </a:r>
          </a:p>
        </p:txBody>
      </p:sp>
      <p:pic>
        <p:nvPicPr>
          <p:cNvPr id="4"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pic>
        <p:nvPicPr>
          <p:cNvPr id="5" name="Picture 6" descr="CGIS_Building_sm.jpg">
            <a:extLst>
              <a:ext uri="{FF2B5EF4-FFF2-40B4-BE49-F238E27FC236}">
                <a16:creationId xmlns:a16="http://schemas.microsoft.com/office/drawing/2014/main" id="{14FEC2CB-1DF3-4524-95B7-C3923836E593}"/>
              </a:ext>
            </a:extLst>
          </p:cNvPr>
          <p:cNvPicPr>
            <a:picLocks noChangeAspect="1"/>
          </p:cNvPicPr>
          <p:nvPr/>
        </p:nvPicPr>
        <p:blipFill>
          <a:blip r:embed="rId4" cstate="print"/>
          <a:srcRect/>
          <a:stretch>
            <a:fillRect/>
          </a:stretch>
        </p:blipFill>
        <p:spPr bwMode="auto">
          <a:xfrm>
            <a:off x="914400" y="3535364"/>
            <a:ext cx="2286000" cy="2286000"/>
          </a:xfrm>
          <a:prstGeom prst="rect">
            <a:avLst/>
          </a:prstGeom>
          <a:noFill/>
          <a:ln w="9525">
            <a:noFill/>
            <a:miter lim="800000"/>
            <a:headEnd/>
            <a:tailEnd/>
          </a:ln>
        </p:spPr>
      </p:pic>
      <p:sp>
        <p:nvSpPr>
          <p:cNvPr id="6" name="Rectangle 3">
            <a:extLst>
              <a:ext uri="{FF2B5EF4-FFF2-40B4-BE49-F238E27FC236}">
                <a16:creationId xmlns:a16="http://schemas.microsoft.com/office/drawing/2014/main" id="{952D9EC9-9DBC-4FFF-909D-FD6070AB074E}"/>
              </a:ext>
            </a:extLst>
          </p:cNvPr>
          <p:cNvSpPr txBox="1">
            <a:spLocks noChangeArrowheads="1"/>
          </p:cNvSpPr>
          <p:nvPr/>
        </p:nvSpPr>
        <p:spPr>
          <a:xfrm>
            <a:off x="381000" y="5821363"/>
            <a:ext cx="3276600" cy="4465637"/>
          </a:xfrm>
          <a:prstGeom prst="rect">
            <a:avLst/>
          </a:prstGeom>
        </p:spPr>
        <p:txBody>
          <a:bodyPr vert="horz" lIns="91440" tIns="45720" rIns="91440" bIns="45720" rtlCol="0">
            <a:normAutofit/>
          </a:bodyPr>
          <a:lstStyle/>
          <a:p>
            <a:pPr algn="ctr">
              <a:lnSpc>
                <a:spcPct val="80000"/>
              </a:lnSpc>
              <a:spcBef>
                <a:spcPct val="20000"/>
              </a:spcBef>
              <a:defRPr/>
            </a:pPr>
            <a:r>
              <a:rPr lang="en-US" sz="1400" dirty="0"/>
              <a:t>CGA’s location at</a:t>
            </a:r>
          </a:p>
          <a:p>
            <a:pPr algn="ctr">
              <a:lnSpc>
                <a:spcPct val="80000"/>
              </a:lnSpc>
              <a:spcBef>
                <a:spcPct val="20000"/>
              </a:spcBef>
              <a:defRPr/>
            </a:pPr>
            <a:r>
              <a:rPr lang="en-US" sz="1400" dirty="0"/>
              <a:t>1737 Cambridge St., Cambridge</a:t>
            </a:r>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a:p>
        </p:txBody>
      </p:sp>
      <p:pic>
        <p:nvPicPr>
          <p:cNvPr id="7" name="Picture 5" descr="CGA_office_sm.jpg">
            <a:extLst>
              <a:ext uri="{FF2B5EF4-FFF2-40B4-BE49-F238E27FC236}">
                <a16:creationId xmlns:a16="http://schemas.microsoft.com/office/drawing/2014/main" id="{9154F39D-E86F-413D-BF17-05D555563025}"/>
              </a:ext>
            </a:extLst>
          </p:cNvPr>
          <p:cNvPicPr>
            <a:picLocks noChangeAspect="1"/>
          </p:cNvPicPr>
          <p:nvPr/>
        </p:nvPicPr>
        <p:blipFill>
          <a:blip r:embed="rId5" cstate="print"/>
          <a:srcRect/>
          <a:stretch>
            <a:fillRect/>
          </a:stretch>
        </p:blipFill>
        <p:spPr bwMode="auto">
          <a:xfrm>
            <a:off x="5479776" y="3535363"/>
            <a:ext cx="2286000" cy="2286000"/>
          </a:xfrm>
          <a:prstGeom prst="rect">
            <a:avLst/>
          </a:prstGeom>
          <a:noFill/>
          <a:ln w="9525">
            <a:noFill/>
            <a:miter lim="800000"/>
            <a:headEnd/>
            <a:tailEnd/>
          </a:ln>
        </p:spPr>
      </p:pic>
      <p:sp>
        <p:nvSpPr>
          <p:cNvPr id="8" name="Rectangle 3">
            <a:extLst>
              <a:ext uri="{FF2B5EF4-FFF2-40B4-BE49-F238E27FC236}">
                <a16:creationId xmlns:a16="http://schemas.microsoft.com/office/drawing/2014/main" id="{1CD5C738-B919-4F55-9A5E-F39CC9998E80}"/>
              </a:ext>
            </a:extLst>
          </p:cNvPr>
          <p:cNvSpPr txBox="1">
            <a:spLocks noChangeArrowheads="1"/>
          </p:cNvSpPr>
          <p:nvPr/>
        </p:nvSpPr>
        <p:spPr>
          <a:xfrm>
            <a:off x="5105400" y="5973763"/>
            <a:ext cx="3276600" cy="4465637"/>
          </a:xfrm>
          <a:prstGeom prst="rect">
            <a:avLst/>
          </a:prstGeom>
        </p:spPr>
        <p:txBody>
          <a:bodyPr vert="horz" lIns="91440" tIns="45720" rIns="91440" bIns="45720" rtlCol="0">
            <a:normAutofit/>
          </a:bodyPr>
          <a:lstStyle/>
          <a:p>
            <a:pPr algn="ctr">
              <a:lnSpc>
                <a:spcPct val="80000"/>
              </a:lnSpc>
              <a:spcBef>
                <a:spcPct val="20000"/>
              </a:spcBef>
              <a:defRPr/>
            </a:pPr>
            <a:r>
              <a:rPr lang="en-US" sz="1400" baseline="0" dirty="0"/>
              <a:t>Our offices: Concourse level, CGIS </a:t>
            </a:r>
            <a:r>
              <a:rPr lang="en-US" sz="1400" baseline="0" dirty="0" err="1"/>
              <a:t>Knafel</a:t>
            </a:r>
            <a:r>
              <a:rPr lang="en-US" sz="1400" baseline="0" dirty="0"/>
              <a:t> building</a:t>
            </a:r>
          </a:p>
          <a:p>
            <a:pPr algn="ctr">
              <a:lnSpc>
                <a:spcPct val="80000"/>
              </a:lnSpc>
              <a:spcBef>
                <a:spcPct val="20000"/>
              </a:spcBef>
              <a:defRPr/>
            </a:pPr>
            <a:endParaRPr kumimoji="0" lang="en-US" sz="1400" u="none" strike="noStrike" kern="1200" cap="none" spc="0" normalizeH="0" noProof="0" dirty="0">
              <a:ln>
                <a:noFill/>
              </a:ln>
              <a:effectLst/>
              <a:uLnTx/>
              <a:uFillTx/>
              <a:latin typeface="+mn-lt"/>
              <a:ea typeface="+mn-ea"/>
              <a:cs typeface="+mn-cs"/>
            </a:endParaRP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a:ln>
                  <a:noFill/>
                </a:ln>
                <a:effectLst/>
                <a:uLnTx/>
                <a:uFillTx/>
                <a:latin typeface="+mn-lt"/>
                <a:ea typeface="+mn-ea"/>
                <a:cs typeface="+mn-cs"/>
              </a:rPr>
              <a:t> </a:t>
            </a:r>
          </a:p>
        </p:txBody>
      </p:sp>
    </p:spTree>
    <p:extLst>
      <p:ext uri="{BB962C8B-B14F-4D97-AF65-F5344CB8AC3E}">
        <p14:creationId xmlns:p14="http://schemas.microsoft.com/office/powerpoint/2010/main" val="85588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GA_logo_trans.png"/>
          <p:cNvPicPr>
            <a:picLocks noChangeAspect="1"/>
          </p:cNvPicPr>
          <p:nvPr/>
        </p:nvPicPr>
        <p:blipFill>
          <a:blip r:embed="rId2" cstate="print"/>
          <a:stretch>
            <a:fillRect/>
          </a:stretch>
        </p:blipFill>
        <p:spPr>
          <a:xfrm>
            <a:off x="3186639" y="457200"/>
            <a:ext cx="2819401" cy="1018154"/>
          </a:xfrm>
          <a:prstGeom prst="rect">
            <a:avLst/>
          </a:prstGeom>
        </p:spPr>
      </p:pic>
      <p:sp>
        <p:nvSpPr>
          <p:cNvPr id="7" name="Content Placeholder 2">
            <a:extLst>
              <a:ext uri="{FF2B5EF4-FFF2-40B4-BE49-F238E27FC236}">
                <a16:creationId xmlns:a16="http://schemas.microsoft.com/office/drawing/2014/main" id="{AA1F1CD3-6C9F-4ABD-BCE3-310009A901A4}"/>
              </a:ext>
            </a:extLst>
          </p:cNvPr>
          <p:cNvSpPr txBox="1">
            <a:spLocks/>
          </p:cNvSpPr>
          <p:nvPr/>
        </p:nvSpPr>
        <p:spPr>
          <a:xfrm>
            <a:off x="381000" y="1752600"/>
            <a:ext cx="8458200" cy="42672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What we do:</a:t>
            </a:r>
          </a:p>
          <a:p>
            <a:endParaRPr lang="en-US" dirty="0"/>
          </a:p>
          <a:p>
            <a:r>
              <a:rPr lang="en-US" dirty="0"/>
              <a:t>Research support – Geocoding, map creation, geographic analysis, and more.</a:t>
            </a:r>
          </a:p>
          <a:p>
            <a:endParaRPr lang="en-US" dirty="0"/>
          </a:p>
          <a:p>
            <a:r>
              <a:rPr lang="en-US" dirty="0"/>
              <a:t>Software development –                           an open source, free web GIS.  http://worldmap.Harvard.edu</a:t>
            </a:r>
          </a:p>
          <a:p>
            <a:endParaRPr lang="en-US" dirty="0"/>
          </a:p>
          <a:p>
            <a:r>
              <a:rPr lang="en-US" dirty="0"/>
              <a:t>Teaching – 2 hour to 2 week workshops, course curriculum development, custom training.</a:t>
            </a:r>
          </a:p>
        </p:txBody>
      </p:sp>
      <p:pic>
        <p:nvPicPr>
          <p:cNvPr id="2" name="Picture 1">
            <a:extLst>
              <a:ext uri="{FF2B5EF4-FFF2-40B4-BE49-F238E27FC236}">
                <a16:creationId xmlns:a16="http://schemas.microsoft.com/office/drawing/2014/main" id="{B30CA4DB-BD2C-424D-ADC9-5956BEA8A74A}"/>
              </a:ext>
            </a:extLst>
          </p:cNvPr>
          <p:cNvPicPr>
            <a:picLocks noChangeAspect="1"/>
          </p:cNvPicPr>
          <p:nvPr/>
        </p:nvPicPr>
        <p:blipFill>
          <a:blip r:embed="rId3"/>
          <a:stretch>
            <a:fillRect/>
          </a:stretch>
        </p:blipFill>
        <p:spPr>
          <a:xfrm>
            <a:off x="4191000" y="3657600"/>
            <a:ext cx="2159000" cy="457200"/>
          </a:xfrm>
          <a:prstGeom prst="rect">
            <a:avLst/>
          </a:prstGeom>
        </p:spPr>
      </p:pic>
    </p:spTree>
    <p:extLst>
      <p:ext uri="{BB962C8B-B14F-4D97-AF65-F5344CB8AC3E}">
        <p14:creationId xmlns:p14="http://schemas.microsoft.com/office/powerpoint/2010/main" val="209852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5E3A8B9-738C-4037-A488-B4CF967FE80B}" type="slidenum">
              <a:rPr lang="en-US"/>
              <a:pPr>
                <a:defRPr/>
              </a:pPr>
              <a:t>6</a:t>
            </a:fld>
            <a:endParaRPr lang="en-US"/>
          </a:p>
        </p:txBody>
      </p:sp>
      <p:sp>
        <p:nvSpPr>
          <p:cNvPr id="327682" name="Rectangle 2"/>
          <p:cNvSpPr>
            <a:spLocks noGrp="1" noChangeArrowheads="1"/>
          </p:cNvSpPr>
          <p:nvPr>
            <p:ph type="title"/>
          </p:nvPr>
        </p:nvSpPr>
        <p:spPr/>
        <p:txBody>
          <a:bodyPr>
            <a:normAutofit fontScale="90000"/>
          </a:bodyPr>
          <a:lstStyle/>
          <a:p>
            <a:pPr>
              <a:defRPr/>
            </a:pPr>
            <a:r>
              <a:rPr lang="en-US" dirty="0"/>
              <a:t>Geospatial Research Consultation</a:t>
            </a:r>
            <a:br>
              <a:rPr lang="en-US" dirty="0"/>
            </a:br>
            <a:r>
              <a:rPr lang="en-US" sz="2700" dirty="0">
                <a:solidFill>
                  <a:srgbClr val="0D0D0D"/>
                </a:solidFill>
                <a:hlinkClick r:id="rId3"/>
              </a:rPr>
              <a:t>http://gis.harvard.edu/contactus</a:t>
            </a:r>
            <a:endParaRPr lang="en-US" sz="2700" dirty="0"/>
          </a:p>
        </p:txBody>
      </p:sp>
      <p:sp>
        <p:nvSpPr>
          <p:cNvPr id="327683" name="Rectangle 3"/>
          <p:cNvSpPr>
            <a:spLocks noGrp="1" noChangeArrowheads="1"/>
          </p:cNvSpPr>
          <p:nvPr>
            <p:ph type="body" idx="1"/>
          </p:nvPr>
        </p:nvSpPr>
        <p:spPr>
          <a:xfrm>
            <a:off x="457200" y="1447800"/>
            <a:ext cx="7010400" cy="5181600"/>
          </a:xfrm>
        </p:spPr>
        <p:txBody>
          <a:bodyPr/>
          <a:lstStyle/>
          <a:p>
            <a:pPr eaLnBrk="1" hangingPunct="1">
              <a:lnSpc>
                <a:spcPct val="80000"/>
              </a:lnSpc>
              <a:defRPr/>
            </a:pPr>
            <a:r>
              <a:rPr lang="en-US" sz="2400" dirty="0"/>
              <a:t>Data issues, e.g.</a:t>
            </a:r>
          </a:p>
          <a:p>
            <a:pPr lvl="1" eaLnBrk="1" hangingPunct="1">
              <a:lnSpc>
                <a:spcPct val="80000"/>
              </a:lnSpc>
              <a:defRPr/>
            </a:pPr>
            <a:r>
              <a:rPr lang="en-US" sz="2000" dirty="0"/>
              <a:t>Public and commercial data sources</a:t>
            </a:r>
          </a:p>
          <a:p>
            <a:pPr lvl="1" eaLnBrk="1" hangingPunct="1">
              <a:lnSpc>
                <a:spcPct val="80000"/>
              </a:lnSpc>
              <a:defRPr/>
            </a:pPr>
            <a:r>
              <a:rPr lang="en-US" sz="2000" dirty="0"/>
              <a:t>Data collection and management techniques</a:t>
            </a:r>
          </a:p>
          <a:p>
            <a:pPr lvl="1" eaLnBrk="1" hangingPunct="1">
              <a:lnSpc>
                <a:spcPct val="80000"/>
              </a:lnSpc>
              <a:defRPr/>
            </a:pPr>
            <a:r>
              <a:rPr lang="en-US" sz="2000" dirty="0"/>
              <a:t>Data conversion, scanning, digitizing, etc.</a:t>
            </a:r>
          </a:p>
          <a:p>
            <a:pPr eaLnBrk="1" hangingPunct="1">
              <a:lnSpc>
                <a:spcPct val="80000"/>
              </a:lnSpc>
              <a:defRPr/>
            </a:pPr>
            <a:r>
              <a:rPr lang="en-US" sz="2400" dirty="0"/>
              <a:t>Hardware/software issues, e.g.</a:t>
            </a:r>
          </a:p>
          <a:p>
            <a:pPr lvl="1" eaLnBrk="1" hangingPunct="1">
              <a:lnSpc>
                <a:spcPct val="80000"/>
              </a:lnSpc>
              <a:defRPr/>
            </a:pPr>
            <a:r>
              <a:rPr lang="en-US" sz="2000" dirty="0"/>
              <a:t>What GPS to buy – accuracy, compatibility, etc.</a:t>
            </a:r>
          </a:p>
          <a:p>
            <a:pPr lvl="1" eaLnBrk="1" hangingPunct="1">
              <a:lnSpc>
                <a:spcPct val="80000"/>
              </a:lnSpc>
              <a:defRPr/>
            </a:pPr>
            <a:r>
              <a:rPr lang="en-US" sz="2000" dirty="0"/>
              <a:t>Which software to use for various tasks</a:t>
            </a:r>
          </a:p>
          <a:p>
            <a:pPr eaLnBrk="1" hangingPunct="1">
              <a:lnSpc>
                <a:spcPct val="80000"/>
              </a:lnSpc>
              <a:defRPr/>
            </a:pPr>
            <a:r>
              <a:rPr lang="en-US" sz="2400" dirty="0"/>
              <a:t>Methodology issues, e.g.</a:t>
            </a:r>
          </a:p>
          <a:p>
            <a:pPr lvl="1" eaLnBrk="1" hangingPunct="1">
              <a:lnSpc>
                <a:spcPct val="80000"/>
              </a:lnSpc>
              <a:defRPr/>
            </a:pPr>
            <a:r>
              <a:rPr lang="en-US" sz="2000" dirty="0"/>
              <a:t>How to select parameters in spatial interpolation</a:t>
            </a:r>
          </a:p>
          <a:p>
            <a:pPr lvl="1" eaLnBrk="1" hangingPunct="1">
              <a:lnSpc>
                <a:spcPct val="80000"/>
              </a:lnSpc>
              <a:defRPr/>
            </a:pPr>
            <a:r>
              <a:rPr lang="en-US" sz="2000" dirty="0"/>
              <a:t>How to build location-allocation models</a:t>
            </a:r>
          </a:p>
          <a:p>
            <a:pPr eaLnBrk="1" hangingPunct="1">
              <a:lnSpc>
                <a:spcPct val="80000"/>
              </a:lnSpc>
              <a:defRPr/>
            </a:pPr>
            <a:r>
              <a:rPr lang="en-US" sz="2400" dirty="0"/>
              <a:t>Visualization issues, e.g.</a:t>
            </a:r>
          </a:p>
          <a:p>
            <a:pPr lvl="1" eaLnBrk="1" hangingPunct="1">
              <a:lnSpc>
                <a:spcPct val="80000"/>
              </a:lnSpc>
              <a:defRPr/>
            </a:pPr>
            <a:r>
              <a:rPr lang="en-US" sz="2000" dirty="0"/>
              <a:t>How to do 3-D maps or time-series animation</a:t>
            </a:r>
          </a:p>
          <a:p>
            <a:pPr lvl="1" eaLnBrk="1" hangingPunct="1">
              <a:lnSpc>
                <a:spcPct val="80000"/>
              </a:lnSpc>
              <a:defRPr/>
            </a:pPr>
            <a:r>
              <a:rPr lang="en-US" sz="2000" dirty="0"/>
              <a:t>How to allow users make interactive maps from a web browser</a:t>
            </a:r>
          </a:p>
        </p:txBody>
      </p:sp>
    </p:spTree>
    <p:extLst>
      <p:ext uri="{BB962C8B-B14F-4D97-AF65-F5344CB8AC3E}">
        <p14:creationId xmlns:p14="http://schemas.microsoft.com/office/powerpoint/2010/main" val="323565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3ABB9-84B3-49C5-ADCA-A7841684B27E}"/>
              </a:ext>
            </a:extLst>
          </p:cNvPr>
          <p:cNvSpPr>
            <a:spLocks noGrp="1"/>
          </p:cNvSpPr>
          <p:nvPr>
            <p:ph idx="1"/>
          </p:nvPr>
        </p:nvSpPr>
        <p:spPr>
          <a:xfrm>
            <a:off x="4495800" y="1219200"/>
            <a:ext cx="4191000" cy="4906963"/>
          </a:xfrm>
        </p:spPr>
        <p:txBody>
          <a:bodyPr>
            <a:normAutofit fontScale="47500" lnSpcReduction="20000"/>
          </a:bodyPr>
          <a:lstStyle/>
          <a:p>
            <a:pPr marL="0" indent="0">
              <a:buNone/>
            </a:pPr>
            <a:r>
              <a:rPr lang="en-US" dirty="0"/>
              <a:t>This volume provides a comprehensive account of how the Nazis conducted the Holocaust throughout the scattered towns and villages of Poland and the Soviet Union. It covers more than 1,150 sites, including both open and closed ghettos. Regional essays outline the patterns of ghettoization in 19 German administrative regions. Each entry discusses key events in the history of the ghetto; living and working conditions; activities of the Jewish Councils; Jewish responses to persecution; demographic changes; and details of the ghetto's liquidation. Personal testimonies help convey the character of each ghetto, while source citations provide a guide to additional information. Documentation of hundreds of smaller sites—previously unknown or overlooked in the historiography of the Holocaust—make this an indispensable reference work on the destroyed Jewish communities of Eastern Europe.</a:t>
            </a:r>
          </a:p>
        </p:txBody>
      </p:sp>
      <p:pic>
        <p:nvPicPr>
          <p:cNvPr id="1026" name="Picture 2" descr="United States Holocaust Memorial Museum Encyclopedia of Camps and Ghettos, 1933&amp;#8211;1945 : Camps and - image 1 of 1">
            <a:extLst>
              <a:ext uri="{FF2B5EF4-FFF2-40B4-BE49-F238E27FC236}">
                <a16:creationId xmlns:a16="http://schemas.microsoft.com/office/drawing/2014/main" id="{3A896358-13BD-4764-9C62-23CE50E42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0" r="35000" b="705"/>
          <a:stretch/>
        </p:blipFill>
        <p:spPr bwMode="auto">
          <a:xfrm>
            <a:off x="76200" y="685800"/>
            <a:ext cx="4301838"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BF07CB-6BB6-421A-B885-17E1A1885488}"/>
              </a:ext>
            </a:extLst>
          </p:cNvPr>
          <p:cNvSpPr txBox="1"/>
          <p:nvPr/>
        </p:nvSpPr>
        <p:spPr>
          <a:xfrm>
            <a:off x="1752600" y="32657"/>
            <a:ext cx="5953233" cy="523220"/>
          </a:xfrm>
          <a:prstGeom prst="rect">
            <a:avLst/>
          </a:prstGeom>
          <a:noFill/>
        </p:spPr>
        <p:txBody>
          <a:bodyPr wrap="none" rtlCol="0">
            <a:spAutoFit/>
          </a:bodyPr>
          <a:lstStyle/>
          <a:p>
            <a:r>
              <a:rPr lang="en-US" sz="2800" dirty="0"/>
              <a:t>GIS visualization: Static maps for a book</a:t>
            </a:r>
          </a:p>
        </p:txBody>
      </p:sp>
    </p:spTree>
    <p:extLst>
      <p:ext uri="{BB962C8B-B14F-4D97-AF65-F5344CB8AC3E}">
        <p14:creationId xmlns:p14="http://schemas.microsoft.com/office/powerpoint/2010/main" val="4223693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733223-DD52-437F-95CC-04DC7A1FE659}"/>
              </a:ext>
            </a:extLst>
          </p:cNvPr>
          <p:cNvPicPr>
            <a:picLocks noChangeAspect="1"/>
          </p:cNvPicPr>
          <p:nvPr/>
        </p:nvPicPr>
        <p:blipFill>
          <a:blip r:embed="rId2"/>
          <a:stretch>
            <a:fillRect/>
          </a:stretch>
        </p:blipFill>
        <p:spPr>
          <a:xfrm>
            <a:off x="104526" y="0"/>
            <a:ext cx="8934948" cy="6858000"/>
          </a:xfrm>
          <a:prstGeom prst="rect">
            <a:avLst/>
          </a:prstGeom>
        </p:spPr>
      </p:pic>
    </p:spTree>
    <p:extLst>
      <p:ext uri="{BB962C8B-B14F-4D97-AF65-F5344CB8AC3E}">
        <p14:creationId xmlns:p14="http://schemas.microsoft.com/office/powerpoint/2010/main" val="211841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E140A-1768-4594-836F-3A762AD42374}"/>
              </a:ext>
            </a:extLst>
          </p:cNvPr>
          <p:cNvPicPr>
            <a:picLocks noChangeAspect="1"/>
          </p:cNvPicPr>
          <p:nvPr/>
        </p:nvPicPr>
        <p:blipFill>
          <a:blip r:embed="rId2"/>
          <a:stretch>
            <a:fillRect/>
          </a:stretch>
        </p:blipFill>
        <p:spPr>
          <a:xfrm>
            <a:off x="0" y="93118"/>
            <a:ext cx="9144000" cy="6671764"/>
          </a:xfrm>
          <a:prstGeom prst="rect">
            <a:avLst/>
          </a:prstGeom>
        </p:spPr>
      </p:pic>
      <p:pic>
        <p:nvPicPr>
          <p:cNvPr id="5" name="Picture 4">
            <a:extLst>
              <a:ext uri="{FF2B5EF4-FFF2-40B4-BE49-F238E27FC236}">
                <a16:creationId xmlns:a16="http://schemas.microsoft.com/office/drawing/2014/main" id="{06E53457-D2EA-48AB-9E6D-9F2FA9D1A449}"/>
              </a:ext>
            </a:extLst>
          </p:cNvPr>
          <p:cNvPicPr>
            <a:picLocks noChangeAspect="1"/>
          </p:cNvPicPr>
          <p:nvPr/>
        </p:nvPicPr>
        <p:blipFill>
          <a:blip r:embed="rId2"/>
          <a:stretch>
            <a:fillRect/>
          </a:stretch>
        </p:blipFill>
        <p:spPr>
          <a:xfrm>
            <a:off x="152400" y="245518"/>
            <a:ext cx="9144000" cy="6671764"/>
          </a:xfrm>
          <a:prstGeom prst="rect">
            <a:avLst/>
          </a:prstGeom>
        </p:spPr>
      </p:pic>
    </p:spTree>
    <p:extLst>
      <p:ext uri="{BB962C8B-B14F-4D97-AF65-F5344CB8AC3E}">
        <p14:creationId xmlns:p14="http://schemas.microsoft.com/office/powerpoint/2010/main" val="552314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On-screen Show (4:3)</PresentationFormat>
  <Paragraphs>130</Paragraphs>
  <Slides>28</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ＭＳ Ｐゴシック</vt:lpstr>
      <vt:lpstr>PMingLiU</vt:lpstr>
      <vt:lpstr>Arial</vt:lpstr>
      <vt:lpstr>Calibri</vt:lpstr>
      <vt:lpstr>Times New Roman</vt:lpstr>
      <vt:lpstr>Office Theme</vt:lpstr>
      <vt:lpstr>1_Office Theme</vt:lpstr>
      <vt:lpstr>2_Office Theme</vt:lpstr>
      <vt:lpstr> GIS Visualizations  Presented at the “Circulating across Europe?  Transgressive Narratives about the Past” seminar. August 29, 2018   Jeff Blossom GIS Service Manager      jblossom@cga.harvard.edu http://gis.harvard.edu  </vt:lpstr>
      <vt:lpstr>What is GIS? </vt:lpstr>
      <vt:lpstr>Center for Geographic Analysis (CGA)</vt:lpstr>
      <vt:lpstr>Our mission</vt:lpstr>
      <vt:lpstr>PowerPoint Presentation</vt:lpstr>
      <vt:lpstr>Geospatial Research Consultation http://gis.harvard.edu/contactus</vt:lpstr>
      <vt:lpstr>PowerPoint Presentation</vt:lpstr>
      <vt:lpstr>PowerPoint Presentation</vt:lpstr>
      <vt:lpstr>PowerPoint Presentation</vt:lpstr>
      <vt:lpstr>PowerPoint Presentation</vt:lpstr>
      <vt:lpstr>PowerPoint Presentation</vt:lpstr>
      <vt:lpstr>Moderated by Franziska Seraphim, Boston College History Professor, fellow at Harvard.   </vt:lpstr>
      <vt:lpstr>War crime trial data to be visualized:</vt:lpstr>
      <vt:lpstr>PowerPoint Presentation</vt:lpstr>
      <vt:lpstr>PowerPoint Presentation</vt:lpstr>
      <vt:lpstr>PowerPoint Presentation</vt:lpstr>
      <vt:lpstr>Visualizing coincident features</vt:lpstr>
      <vt:lpstr>AU China/KMT China/PRC FR GHQ IMTFE NL PH Soviet Union UK US</vt:lpstr>
      <vt:lpstr>PowerPoint Presentation</vt:lpstr>
      <vt:lpstr>PowerPoint Presentation</vt:lpstr>
      <vt:lpstr>More cool web maps http://maps.cga.harvard.edu</vt:lpstr>
      <vt:lpstr>Visualizing the 1932 journey of Lotte Jacobi, photographer</vt:lpstr>
      <vt:lpstr>PowerPoint Presentation</vt:lpstr>
      <vt:lpstr>PowerPoint Presentation</vt:lpstr>
      <vt:lpstr>PowerPoint Presentation</vt:lpstr>
      <vt:lpstr>Additional historic GIS projects:</vt:lpstr>
      <vt:lpstr>Where to learn GIS and mapping https://gis.harvard.edu/teaching</vt:lpstr>
      <vt:lpstr>PowerPoint Presentation</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jblossom</dc:creator>
  <cp:lastModifiedBy>Blossom, Jeffrey C.</cp:lastModifiedBy>
  <cp:revision>36</cp:revision>
  <dcterms:created xsi:type="dcterms:W3CDTF">2014-06-07T19:41:34Z</dcterms:created>
  <dcterms:modified xsi:type="dcterms:W3CDTF">2018-08-29T17:36:28Z</dcterms:modified>
</cp:coreProperties>
</file>