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9" r:id="rId53"/>
  </p:sldMasterIdLst>
  <p:notesMasterIdLst>
    <p:notesMasterId r:id="rId60"/>
  </p:notesMasterIdLst>
  <p:sldIdLst>
    <p:sldId id="313" r:id="rId54"/>
    <p:sldId id="261" r:id="rId55"/>
    <p:sldId id="276" r:id="rId56"/>
    <p:sldId id="303" r:id="rId57"/>
    <p:sldId id="314" r:id="rId58"/>
    <p:sldId id="28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9FB4E1-5D6D-9942-A27A-5B12DD800CE4}">
          <p14:sldIdLst>
            <p14:sldId id="313"/>
            <p14:sldId id="261"/>
          </p14:sldIdLst>
        </p14:section>
        <p14:section name="Analysis" id="{DAE5AA2F-877A-F145-8812-4449276B380C}">
          <p14:sldIdLst>
            <p14:sldId id="276"/>
            <p14:sldId id="303"/>
            <p14:sldId id="31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>
      <p:cViewPr varScale="1">
        <p:scale>
          <a:sx n="83" d="100"/>
          <a:sy n="83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1.xml"/><Relationship Id="rId58" Type="http://schemas.openxmlformats.org/officeDocument/2006/relationships/slide" Target="slides/slide5.xml"/><Relationship Id="rId5" Type="http://schemas.openxmlformats.org/officeDocument/2006/relationships/customXml" Target="../customXml/item5.xml"/><Relationship Id="rId61" Type="http://schemas.openxmlformats.org/officeDocument/2006/relationships/presProps" Target="pres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3.xml"/><Relationship Id="rId64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6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78CE-5689-4E9A-8AEA-D424CFF40B3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EFEB-EDFE-4BD7-A76A-52C5F75F8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E80666-FB37-4B36-9149-507F3B0178E3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D21D-5A84-4382-910C-3B0F89898B22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F679-FDF5-4845-83E9-5F7EC40C8452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3D92-EC23-47D6-B753-DE289390E2BF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D862-7DFA-45AD-A1DC-15BC7A67980F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3987-FAA6-4853-83FD-F5DE627218B7}" type="datetime1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6CF-6ABB-465C-AFEA-22291C4616CA}" type="datetime1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7ED-80AA-4F08-BAC8-A9E44919D7CF}" type="datetime1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2B3D-AFA8-4CE9-9BEA-44B06326BB46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3AEE-9838-42FA-917A-85C5907FB033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01D073-041C-4785-8399-2C00EDC9B9E6}" type="datetime1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3800"/>
            <a:ext cx="6705600" cy="113856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Land Change Modeler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Stacy </a:t>
            </a:r>
            <a:r>
              <a:rPr lang="en-US" dirty="0" smtClean="0"/>
              <a:t>Bogan  2/13/2018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33400"/>
            <a:ext cx="3155950" cy="1133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100402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Advanced Remote Sensing</a:t>
            </a:r>
          </a:p>
          <a:p>
            <a:r>
              <a:rPr lang="en-US" sz="2400" dirty="0" smtClean="0">
                <a:latin typeface="+mj-lt"/>
              </a:rPr>
              <a:t>Land Use / Land Cover Change Analysis</a:t>
            </a:r>
          </a:p>
          <a:p>
            <a:r>
              <a:rPr lang="en-US" sz="2400" dirty="0" smtClean="0">
                <a:latin typeface="+mj-lt"/>
              </a:rPr>
              <a:t>Module 4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9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</a:t>
            </a:r>
            <a:r>
              <a:rPr lang="en-US" dirty="0"/>
              <a:t>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556260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Analysis with the </a:t>
            </a:r>
            <a:r>
              <a:rPr lang="en-US" dirty="0" err="1" smtClean="0"/>
              <a:t>Terrset</a:t>
            </a:r>
            <a:r>
              <a:rPr lang="en-US" dirty="0" smtClean="0"/>
              <a:t> Land </a:t>
            </a:r>
            <a:r>
              <a:rPr lang="en-US" dirty="0" smtClean="0"/>
              <a:t>Change </a:t>
            </a:r>
            <a:r>
              <a:rPr lang="en-US" dirty="0" smtClean="0"/>
              <a:t>Modeler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Assessing differences between two time points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Creating sub-models to project change into the future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Validating </a:t>
            </a:r>
            <a:r>
              <a:rPr lang="en-US" smtClean="0"/>
              <a:t>model performance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Change Modeler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466096"/>
            <a:ext cx="4041775" cy="444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has changed?</a:t>
            </a:r>
          </a:p>
          <a:p>
            <a:endParaRPr lang="en-US" dirty="0" smtClean="0"/>
          </a:p>
          <a:p>
            <a:r>
              <a:rPr lang="en-US" dirty="0" smtClean="0"/>
              <a:t>Where has change occurred?</a:t>
            </a:r>
          </a:p>
          <a:p>
            <a:endParaRPr lang="en-US" dirty="0" smtClean="0"/>
          </a:p>
          <a:p>
            <a:r>
              <a:rPr lang="en-US" dirty="0" smtClean="0"/>
              <a:t>Where might change occur in the future?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** Remember</a:t>
            </a:r>
            <a:r>
              <a:rPr lang="en-US" sz="16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, both images must be the same </a:t>
            </a:r>
            <a:r>
              <a:rPr lang="en-US" sz="16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extent </a:t>
            </a:r>
            <a:r>
              <a:rPr lang="en-US" sz="16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and have the same classes.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Forest in Western Brazil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8"/>
          <a:stretch/>
        </p:blipFill>
        <p:spPr>
          <a:xfrm>
            <a:off x="1295400" y="1219200"/>
            <a:ext cx="6324600" cy="4974028"/>
          </a:xfrm>
        </p:spPr>
      </p:pic>
    </p:spTree>
    <p:extLst>
      <p:ext uri="{BB962C8B-B14F-4D97-AF65-F5344CB8AC3E}">
        <p14:creationId xmlns:p14="http://schemas.microsoft.com/office/powerpoint/2010/main" val="37673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524000"/>
          </a:xfrm>
        </p:spPr>
        <p:txBody>
          <a:bodyPr/>
          <a:lstStyle/>
          <a:p>
            <a:r>
              <a:rPr lang="en-US" dirty="0" smtClean="0"/>
              <a:t>Want to learn more?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https://clarklabs.org/tutorial-videos</a:t>
            </a:r>
            <a:r>
              <a:rPr lang="en-US" sz="2800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1242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Please submit </a:t>
            </a:r>
            <a:r>
              <a:rPr lang="en-US" dirty="0">
                <a:solidFill>
                  <a:schemeClr val="bg1"/>
                </a:solidFill>
              </a:rPr>
              <a:t>feedback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http://gis.harvard.edu/form/workshop-evaluation-form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True</RequiresSignIn>
</EsriMapsInfo>
</file>

<file path=customXml/item11.xml><?xml version="1.0" encoding="utf-8"?>
<EsriMapsInfo xmlns="ESRI.ArcGIS.Mapping.OfficeIntegration.PowerPointInfo">
  <Version>Version1</Version>
  <RequiresSignIn>True</RequiresSignIn>
</EsriMapsInfo>
</file>

<file path=customXml/item12.xml><?xml version="1.0" encoding="utf-8"?>
<EsriMapsInfo xmlns="ESRI.ArcGIS.Mapping.OfficeIntegration.PowerPointInfo">
  <Version>Version1</Version>
  <RequiresSignIn>True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True</RequiresSignIn>
</EsriMapsInfo>
</file>

<file path=customXml/item15.xml><?xml version="1.0" encoding="utf-8"?>
<EsriMapsInfo xmlns="ESRI.ArcGIS.Mapping.OfficeIntegration.PowerPointInfo">
  <Version>Version1</Version>
  <RequiresSignIn>True</RequiresSignIn>
</EsriMapsInfo>
</file>

<file path=customXml/item16.xml><?xml version="1.0" encoding="utf-8"?>
<EsriMapsInfo xmlns="ESRI.ArcGIS.Mapping.OfficeIntegration.PowerPointInfo">
  <Version>Version1</Version>
  <RequiresSignIn>True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True</RequiresSignIn>
</EsriMapsInfo>
</file>

<file path=customXml/item19.xml><?xml version="1.0" encoding="utf-8"?>
<EsriMapsInfo xmlns="ESRI.ArcGIS.Mapping.OfficeIntegration.PowerPointInfo">
  <Version>Version1</Version>
  <RequiresSignIn>True</RequiresSignIn>
</EsriMapsInfo>
</file>

<file path=customXml/item2.xml><?xml version="1.0" encoding="utf-8"?>
<EsriMapsInfo xmlns="ESRI.ArcGIS.Mapping.OfficeIntegration.PowerPointInfo">
  <Version>Version1</Version>
  <RequiresSignIn>True</RequiresSignIn>
</EsriMapsInfo>
</file>

<file path=customXml/item20.xml><?xml version="1.0" encoding="utf-8"?>
<EsriMapsInfo xmlns="ESRI.ArcGIS.Mapping.OfficeIntegration.PowerPointInfo">
  <Version>Version1</Version>
  <RequiresSignIn>True</RequiresSignIn>
</EsriMapsInfo>
</file>

<file path=customXml/item21.xml><?xml version="1.0" encoding="utf-8"?>
<EsriMapsInfo xmlns="ESRI.ArcGIS.Mapping.OfficeIntegration.PowerPointInfo">
  <Version>Version1</Version>
  <RequiresSignIn>True</RequiresSignIn>
</EsriMapsInfo>
</file>

<file path=customXml/item22.xml><?xml version="1.0" encoding="utf-8"?>
<EsriMapsInfo xmlns="ESRI.ArcGIS.Mapping.OfficeIntegration.PowerPointInfo">
  <Version>Version1</Version>
  <RequiresSignIn>True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True</RequiresSignIn>
</EsriMapsInfo>
</file>

<file path=customXml/item25.xml><?xml version="1.0" encoding="utf-8"?>
<EsriMapsInfo xmlns="ESRI.ArcGIS.Mapping.OfficeIntegration.PowerPointInfo">
  <Version>Version1</Version>
  <RequiresSignIn>True</RequiresSignIn>
</EsriMapsInfo>
</file>

<file path=customXml/item26.xml><?xml version="1.0" encoding="utf-8"?>
<EsriMapsInfo xmlns="ESRI.ArcGIS.Mapping.OfficeIntegration.PowerPointInfo">
  <Version>Version1</Version>
  <RequiresSignIn>True</RequiresSignIn>
</EsriMapsInfo>
</file>

<file path=customXml/item27.xml><?xml version="1.0" encoding="utf-8"?>
<EsriMapsInfo xmlns="ESRI.ArcGIS.Mapping.OfficeIntegration.PowerPointInfo">
  <Version>Version1</Version>
  <RequiresSignIn>True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True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True</RequiresSignIn>
</EsriMapsInfo>
</file>

<file path=customXml/item32.xml><?xml version="1.0" encoding="utf-8"?>
<EsriMapsInfo xmlns="ESRI.ArcGIS.Mapping.OfficeIntegration.PowerPointInfo">
  <Version>Version1</Version>
  <RequiresSignIn>True</RequiresSignIn>
</EsriMapsInfo>
</file>

<file path=customXml/item33.xml><?xml version="1.0" encoding="utf-8"?>
<EsriMapsInfo xmlns="ESRI.ArcGIS.Mapping.OfficeIntegration.PowerPointInfo">
  <Version>Version1</Version>
  <RequiresSignIn>True</RequiresSignIn>
</EsriMapsInfo>
</file>

<file path=customXml/item34.xml><?xml version="1.0" encoding="utf-8"?>
<EsriMapsInfo xmlns="ESRI.ArcGIS.Mapping.OfficeIntegration.PowerPointInfo">
  <Version>Version1</Version>
  <RequiresSignIn>True</RequiresSignIn>
</EsriMapsInfo>
</file>

<file path=customXml/item35.xml><?xml version="1.0" encoding="utf-8"?>
<EsriMapsInfo xmlns="ESRI.ArcGIS.Mapping.OfficeIntegration.PowerPointInfo">
  <Version>Version1</Version>
  <RequiresSignIn>True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True</RequiresSignIn>
</EsriMapsInfo>
</file>

<file path=customXml/item38.xml><?xml version="1.0" encoding="utf-8"?>
<EsriMapsInfo xmlns="ESRI.ArcGIS.Mapping.OfficeIntegration.PowerPointInfo">
  <Version>Version1</Version>
  <RequiresSignIn>True</RequiresSignIn>
</EsriMapsInfo>
</file>

<file path=customXml/item39.xml><?xml version="1.0" encoding="utf-8"?>
<EsriMapsInfo xmlns="ESRI.ArcGIS.Mapping.OfficeIntegration.PowerPointInfo">
  <Version>Version1</Version>
  <RequiresSignIn>True</RequiresSignIn>
</EsriMapsInfo>
</file>

<file path=customXml/item4.xml><?xml version="1.0" encoding="utf-8"?>
<EsriMapsInfo xmlns="ESRI.ArcGIS.Mapping.OfficeIntegration.PowerPointInfo">
  <Version>Version1</Version>
  <RequiresSignIn>True</RequiresSignIn>
</EsriMapsInfo>
</file>

<file path=customXml/item40.xml><?xml version="1.0" encoding="utf-8"?>
<EsriMapsInfo xmlns="ESRI.ArcGIS.Mapping.OfficeIntegration.PowerPointInfo">
  <Version>Version1</Version>
  <RequiresSignIn>True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True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True</RequiresSignIn>
</EsriMapsInfo>
</file>

<file path=customXml/item45.xml><?xml version="1.0" encoding="utf-8"?>
<EsriMapsInfo xmlns="ESRI.ArcGIS.Mapping.OfficeIntegration.PowerPointInfo">
  <Version>Version1</Version>
  <RequiresSignIn>True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True</RequiresSignIn>
</EsriMapsInfo>
</file>

<file path=customXml/item48.xml><?xml version="1.0" encoding="utf-8"?>
<EsriMapsInfo xmlns="ESRI.ArcGIS.Mapping.OfficeIntegration.PowerPointInfo">
  <Version>Version1</Version>
  <RequiresSignIn>True</RequiresSignIn>
</EsriMapsInfo>
</file>

<file path=customXml/item49.xml><?xml version="1.0" encoding="utf-8"?>
<EsriMapsInfo xmlns="ESRI.ArcGIS.Mapping.OfficeIntegration.PowerPointInfo">
  <Version>Version1</Version>
  <RequiresSignIn>True</RequiresSignIn>
</EsriMapsInfo>
</file>

<file path=customXml/item5.xml><?xml version="1.0" encoding="utf-8"?>
<EsriMapsInfo xmlns="ESRI.ArcGIS.Mapping.OfficeIntegration.PowerPointInfo">
  <Version>Version1</Version>
  <RequiresSignIn>True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True</RequiresSignIn>
</EsriMapsInfo>
</file>

<file path=customXml/item52.xml><?xml version="1.0" encoding="utf-8"?>
<EsriMapsInfo xmlns="ESRI.ArcGIS.Mapping.OfficeIntegration.PowerPointInfo">
  <Version>Version1</Version>
  <RequiresSignIn>True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True</RequiresSignIn>
</EsriMapsInfo>
</file>

<file path=customXml/item8.xml><?xml version="1.0" encoding="utf-8"?>
<EsriMapsInfo xmlns="ESRI.ArcGIS.Mapping.OfficeIntegration.PowerPointInfo">
  <Version>Version1</Version>
  <RequiresSignIn>True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C1CE9EA-8D7E-4220-8DC9-1ED3836F2F7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5C3EAA8-0CC0-43E3-8421-8AF703B234A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E5541A5-9CBD-4E72-8791-A2F7759191C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AF5928D-21BB-4E25-93C4-12AFAF7757F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76F7405-38AE-4505-A863-D4AF1161016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85D5F1F-75B0-4D61-BD64-5BFED017CD1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A67A751-227C-4BAC-AA14-0AE61DC603C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E1E6C03-ADAE-46BC-AD84-AE8BC3AFE68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8B5A06D-A448-4CB6-B301-7390D4E5855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19E0F26-40C6-4FCB-87FD-285E55DBC7C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A2EB608-4DE4-40F1-A30B-8776BA572D3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F2B764F-97D0-40B1-89C8-83A5BD7B0DD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7C9588E-EE84-4069-89F9-8272B7C4B5A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E5EE491-A9A7-4726-BEAC-46B34FBE1C3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1F86FB1-D352-43C3-A9A4-BE157B2EC76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293BFE2-1716-468F-A056-098DF39DA2F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893DA50-8BA7-4E30-820C-42AB9A81292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0AA5A9F-D85D-4DD5-AFEE-BB724D6EE24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6CD0E37-CC9B-41AD-9CFC-DDB96F0D7DA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688E825-F1E2-474F-88C9-54C20BF6420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7801A65-9A83-497C-9D6F-63932FBC7E2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5FFD089-6EBA-4198-9220-FA1EC5B4580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51004D3-6725-4550-B139-135AC2688779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2DF117C-6C75-4F07-9006-2B57D00A8DD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11A35A2-7FD0-4311-8066-B6CDF8A837B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4D8DCF8-808A-48E8-B0A2-6AA28929ECC2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2C01DD2-7FB4-424E-A9C1-F2F177F3592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B1E30BA-2EFE-4BB0-8ACB-A3AA7F7F775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43D86AF-2DF3-417B-B6E6-3B7E7B7E030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6A161D20-D948-443B-8B61-17863B0D5D9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9C928834-C26A-46C8-9EE4-BC591DC6B1A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8EF4063-258F-4B63-B254-6FDCD4A44049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A362ABF-A8B0-4467-BACB-9DC3A356007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E06F26F-94FE-46D7-8C49-7F8ACE08B96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0466D5E-2133-4496-8860-F0FFABD40DD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00794882-A842-48C2-A938-90E4105E0FA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9171D2B-3F93-4DC6-B711-4DCDD27754E6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CBADB12D-40C3-434C-84BF-A0A68517889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8D819E2-5608-4349-9514-F349F33FB9B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D418C57-D82B-4E8E-A269-35DA4358706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4B35B122-CA12-4C6D-8CF2-7F0B7C28D50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D4130F10-D3CF-4A8B-A291-7175DF7E561A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AF408D5-B4AB-4F18-BC56-C8AA3876DD7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7BFFC57-E782-4886-A164-B7AEF1D2B9F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3FF35FB-BFA3-4F78-A105-ED55C7B4EF1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807E3509-10C5-4C4D-AD62-0ACEA59EB32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3ABE2B1-0065-49FD-8D96-74B4EFFDFFF5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6CBF852-72C1-4D1A-A6D6-53895CFAEB8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33E8923-8C89-4F8F-A9FB-858704809D0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C7C1BB3-A42F-431E-99B5-23985096A79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D3ECE42-2D83-4F61-AF28-622183F32F5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4E355E9-C7CC-4A9C-86C9-6AEC33EDC14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9135</TotalTime>
  <Words>99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Bookman Old Style</vt:lpstr>
      <vt:lpstr>Calibri</vt:lpstr>
      <vt:lpstr>Gill Sans MT</vt:lpstr>
      <vt:lpstr>Helvetica</vt:lpstr>
      <vt:lpstr>Wingdings</vt:lpstr>
      <vt:lpstr>Wingdings 3</vt:lpstr>
      <vt:lpstr>Origin</vt:lpstr>
      <vt:lpstr> Land Change Modeler</vt:lpstr>
      <vt:lpstr>Module Outline</vt:lpstr>
      <vt:lpstr>Land Change Modeler</vt:lpstr>
      <vt:lpstr>Amazon Forest in Western Brazil</vt:lpstr>
      <vt:lpstr>Want to learn more?  Related Modules</vt:lpstr>
      <vt:lpstr>Thank you!   Please submit feedback http://gis.harvard.edu/form/workshop-evaluation-form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Bogan</dc:creator>
  <cp:lastModifiedBy>Bogan, Stacy</cp:lastModifiedBy>
  <cp:revision>169</cp:revision>
  <dcterms:created xsi:type="dcterms:W3CDTF">2013-04-05T16:45:08Z</dcterms:created>
  <dcterms:modified xsi:type="dcterms:W3CDTF">2018-02-14T15:31:40Z</dcterms:modified>
</cp:coreProperties>
</file>