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ctiveX/activeX1.xml" ContentType="application/vnd.ms-office.activeX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9" r:id="rId53"/>
  </p:sldMasterIdLst>
  <p:notesMasterIdLst>
    <p:notesMasterId r:id="rId62"/>
  </p:notesMasterIdLst>
  <p:sldIdLst>
    <p:sldId id="301" r:id="rId54"/>
    <p:sldId id="261" r:id="rId55"/>
    <p:sldId id="283" r:id="rId56"/>
    <p:sldId id="259" r:id="rId57"/>
    <p:sldId id="258" r:id="rId58"/>
    <p:sldId id="274" r:id="rId59"/>
    <p:sldId id="302" r:id="rId60"/>
    <p:sldId id="28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9FB4E1-5D6D-9942-A27A-5B12DD800CE4}">
          <p14:sldIdLst>
            <p14:sldId id="301"/>
            <p14:sldId id="261"/>
          </p14:sldIdLst>
        </p14:section>
        <p14:section name="AtmosC" id="{DAE5AA2F-877A-F145-8812-4449276B380C}">
          <p14:sldIdLst>
            <p14:sldId id="283"/>
            <p14:sldId id="259"/>
            <p14:sldId id="258"/>
            <p14:sldId id="274"/>
            <p14:sldId id="30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>
      <p:cViewPr varScale="1">
        <p:scale>
          <a:sx n="83" d="100"/>
          <a:sy n="83" d="100"/>
        </p:scale>
        <p:origin x="5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" Target="slides/slide2.xml"/><Relationship Id="rId63" Type="http://schemas.openxmlformats.org/officeDocument/2006/relationships/presProps" Target="pres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Master" Target="slideMasters/slideMaster1.xml"/><Relationship Id="rId58" Type="http://schemas.openxmlformats.org/officeDocument/2006/relationships/slide" Target="slides/slide5.xml"/><Relationship Id="rId66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slide" Target="slides/slide8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3.xml"/><Relationship Id="rId64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6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1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4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7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478CE-5689-4E9A-8AEA-D424CFF40B39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3EFEB-EDFE-4BD7-A76A-52C5F75F8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5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8E80666-FB37-4B36-9149-507F3B0178E3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D21D-5A84-4382-910C-3B0F89898B22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F679-FDF5-4845-83E9-5F7EC40C8452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C3D92-EC23-47D6-B753-DE289390E2BF}" type="datetime1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D862-7DFA-45AD-A1DC-15BC7A67980F}" type="datetime1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93987-FAA6-4853-83FD-F5DE627218B7}" type="datetime1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16CF-6ABB-465C-AFEA-22291C4616CA}" type="datetime1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A7ED-80AA-4F08-BAC8-A9E44919D7CF}" type="datetime1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2B3D-AFA8-4CE9-9BEA-44B06326BB46}" type="datetime1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63AEE-9838-42FA-917A-85C5907FB033}" type="datetime1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01D073-041C-4785-8399-2C00EDC9B9E6}" type="datetime1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684EAF-E847-406C-82CF-285F953E058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3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33800"/>
            <a:ext cx="6705600" cy="113856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Atmospheric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Stacy </a:t>
            </a:r>
            <a:r>
              <a:rPr lang="en-US" dirty="0" smtClean="0"/>
              <a:t>Bogan  2/13/2018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533400"/>
            <a:ext cx="3155950" cy="1133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100402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Advanced Remote Sensing</a:t>
            </a:r>
          </a:p>
          <a:p>
            <a:r>
              <a:rPr lang="en-US" sz="2400" dirty="0" smtClean="0">
                <a:latin typeface="+mj-lt"/>
              </a:rPr>
              <a:t>Land Use / Land Cover Change Analysis</a:t>
            </a:r>
          </a:p>
          <a:p>
            <a:r>
              <a:rPr lang="en-US" sz="2400" dirty="0" smtClean="0">
                <a:latin typeface="+mj-lt"/>
              </a:rPr>
              <a:t>Module 3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41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304800"/>
            <a:ext cx="5562600" cy="6019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Atmospheric Correction on </a:t>
            </a:r>
            <a:r>
              <a:rPr lang="en-US" dirty="0" smtClean="0"/>
              <a:t>Level1 Landsat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Collecting data needed for </a:t>
            </a:r>
            <a:r>
              <a:rPr lang="en-US" dirty="0" err="1" smtClean="0"/>
              <a:t>TerrSet</a:t>
            </a:r>
            <a:r>
              <a:rPr lang="en-US" dirty="0" smtClean="0"/>
              <a:t> </a:t>
            </a:r>
            <a:r>
              <a:rPr lang="en-US" dirty="0" err="1" smtClean="0"/>
              <a:t>AtmosC</a:t>
            </a:r>
            <a:r>
              <a:rPr lang="en-US" dirty="0" smtClean="0"/>
              <a:t> module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Running correction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sz="2400" dirty="0"/>
              <a:t>https://clarklabs.org/tutorial-videos/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70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in </a:t>
            </a:r>
            <a:r>
              <a:rPr lang="en-US" dirty="0" err="1"/>
              <a:t>Pará</a:t>
            </a:r>
            <a:r>
              <a:rPr lang="en-US" dirty="0"/>
              <a:t>, Brazil</a:t>
            </a:r>
          </a:p>
        </p:txBody>
      </p:sp>
      <p:sp>
        <p:nvSpPr>
          <p:cNvPr id="3" name="Slide Number Placeholder 2"/>
          <p:cNvSpPr>
            <a:spLocks noGrp="1" noChangeAspect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3</a:t>
            </a:fld>
            <a:endParaRPr lang="en-US"/>
          </a:p>
        </p:txBody>
      </p:sp>
      <p:pic>
        <p:nvPicPr>
          <p:cNvPr id="5" name="13707967de50402fad77962f15902f34"/>
          <p:cNvPicPr>
            <a:picLocks noGrp="1"/>
          </p:cNvPicPr>
          <p:nvPr>
            <p:ph sz="quarter"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4" y="1487180"/>
            <a:ext cx="4744112" cy="440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2072" name="CommandButton1" r:id="rId3" imgW="200160" imgH="200160"/>
        </mc:Choice>
        <mc:Fallback>
          <p:control name="CommandButton1" r:id="rId3" imgW="200160" imgH="200160">
            <p:pic>
              <p:nvPicPr>
                <p:cNvPr id="2" name="CommandButton1"/>
                <p:cNvPicPr preferRelativeResize="0">
                  <a:picLocks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705600" y="1981200"/>
                  <a:ext cx="203200" cy="203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69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Scene in </a:t>
            </a:r>
            <a:r>
              <a:rPr lang="en-US" sz="3200" dirty="0" err="1" smtClean="0"/>
              <a:t>Pará</a:t>
            </a:r>
            <a:r>
              <a:rPr lang="en-US" sz="3200" dirty="0" smtClean="0"/>
              <a:t>, Brazil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Correction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After Correction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1684EAF-E847-406C-82CF-285F953E0587}" type="slidenum">
              <a:rPr lang="en-US" smtClean="0"/>
              <a:t>4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0865"/>
            <a:ext cx="4038600" cy="366407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23901"/>
            <a:ext cx="4038600" cy="3657998"/>
          </a:xfrm>
        </p:spPr>
      </p:pic>
      <p:sp>
        <p:nvSpPr>
          <p:cNvPr id="2" name="TextBox 1"/>
          <p:cNvSpPr txBox="1"/>
          <p:nvPr/>
        </p:nvSpPr>
        <p:spPr>
          <a:xfrm>
            <a:off x="457200" y="6031468"/>
            <a:ext cx="556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Landsat 5 TM data Collected </a:t>
            </a:r>
            <a:r>
              <a:rPr lang="en-US" dirty="0"/>
              <a:t>July 12, 2009 at 1:37 pm</a:t>
            </a:r>
          </a:p>
        </p:txBody>
      </p:sp>
    </p:spTree>
    <p:extLst>
      <p:ext uri="{BB962C8B-B14F-4D97-AF65-F5344CB8AC3E}">
        <p14:creationId xmlns:p14="http://schemas.microsoft.com/office/powerpoint/2010/main" val="9180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TerrSet </a:t>
            </a:r>
            <a:r>
              <a:rPr lang="it-IT" b="1" dirty="0"/>
              <a:t>ATMOSC Module  COS(t) </a:t>
            </a:r>
            <a:r>
              <a:rPr lang="it-IT" b="1" dirty="0" smtClean="0"/>
              <a:t>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1684EAF-E847-406C-82CF-285F953E058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2456840"/>
              </p:ext>
            </p:extLst>
          </p:nvPr>
        </p:nvGraphicFramePr>
        <p:xfrm>
          <a:off x="304800" y="4495800"/>
          <a:ext cx="8534398" cy="163172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88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5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1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27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23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2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20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Year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Month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TimeStamp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GMT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Wavelength of Band 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DN Haze/ RAD Haze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offset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gain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Dn</a:t>
                      </a:r>
                      <a:r>
                        <a:rPr lang="en-US" sz="1100" u="none" strike="noStrike" dirty="0">
                          <a:effectLst/>
                        </a:rPr>
                        <a:t> max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Viewing Angle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Sun elevation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13:37:01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13.61694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0.485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3.042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50.41912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13:37:01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13.61694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1.952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50.41912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5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13:37:01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13.61694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0.9276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1023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50.41912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58" marR="8958" marT="895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AtmosC_Modu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620983" cy="263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19600" y="18288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Collect sun elevation and timestamp from metadata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Convert timestamp to decimal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Collect haze value from each band image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IDRISI ATMOSC Module  COS(t) </a:t>
            </a:r>
            <a:r>
              <a:rPr lang="it-IT" b="1" dirty="0" smtClean="0"/>
              <a:t>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8" y="1752600"/>
            <a:ext cx="4040188" cy="176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4305904" cy="124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43200"/>
            <a:ext cx="3922756" cy="291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5334000" y="1644267"/>
            <a:ext cx="1703261" cy="756728"/>
            <a:chOff x="5334000" y="1644267"/>
            <a:chExt cx="1703261" cy="7567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725738"/>
              <a:ext cx="1703261" cy="6752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ounded Rectangle 3"/>
            <p:cNvSpPr/>
            <p:nvPr/>
          </p:nvSpPr>
          <p:spPr>
            <a:xfrm>
              <a:off x="5459539" y="1644267"/>
              <a:ext cx="609600" cy="75672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53000" y="5806270"/>
            <a:ext cx="392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Find the haze value over a deep, clear body of water with the Inquire tool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98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1524000"/>
          </a:xfrm>
        </p:spPr>
        <p:txBody>
          <a:bodyPr/>
          <a:lstStyle/>
          <a:p>
            <a:r>
              <a:rPr lang="en-US" dirty="0" smtClean="0"/>
              <a:t>Want to learn more?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Related Modules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4EAF-E847-406C-82CF-285F953E0587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Module 1:</a:t>
            </a:r>
          </a:p>
          <a:p>
            <a:pPr marL="0" indent="0">
              <a:buNone/>
            </a:pPr>
            <a:r>
              <a:rPr lang="en-US" dirty="0" smtClean="0"/>
              <a:t>Planning a Remote Sensing Project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Module 2: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Downloading Landsat Data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Module 4:</a:t>
            </a:r>
          </a:p>
          <a:p>
            <a:pPr marL="0" indent="0">
              <a:buNone/>
            </a:pPr>
            <a:r>
              <a:rPr lang="en-US" dirty="0" smtClean="0"/>
              <a:t>Analysis </a:t>
            </a:r>
            <a:r>
              <a:rPr lang="en-US" dirty="0"/>
              <a:t>with the Land Change </a:t>
            </a:r>
            <a:r>
              <a:rPr lang="en-US" dirty="0" smtClean="0"/>
              <a:t>Modeler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https://clarklabs.org/tutorial-videos</a:t>
            </a:r>
            <a:r>
              <a:rPr lang="en-US" sz="2800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3124200"/>
            <a:ext cx="6858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Please submit </a:t>
            </a:r>
            <a:r>
              <a:rPr lang="en-US" dirty="0">
                <a:solidFill>
                  <a:schemeClr val="bg1"/>
                </a:solidFill>
              </a:rPr>
              <a:t>feedback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http://gis.harvard.edu/form/workshop-evaluation-form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RI.MAPS.WEBMAPID" val="bf3763f41b8d46298c87cc88d8455075"/>
  <p:tag name="ESRI.MAPS.WEBMAPEXTENT" val="-7540325.8964241,-2616277.44150185,-3025029.23866365,1565923.5611779"/>
  <p:tag name="ESRI.MAPS.WEBMAPVISIBILITY" val="{&quot;layers&quot;:[{&quot;layerId&quot;:&quot;World_Street_Map_5916&quot;,&quot;subLayerVisibility&quot;:null,&quot;visible&quot;:true},{&quot;layerId&quot;:&quot;Amazon_Study_Area_816&quot;,&quot;subLayerVisibility&quot;:null,&quot;visible&quot;:true}]}"/>
  <p:tag name="ESRI.MAPS.WEBMAPIMAGE" val="iVBORw0KGgoAAAANSUhEUgAAAfIAAAHOCAYAAABjKYsGAAAAAXNSR0IArs4c6QAAAARnQU1BAACxjwv8YQUAAAAJcEhZcwAADsMAAA7DAcdvqGQAAP+lSURBVHhe7P15sG3Jdd4Hrnvmc+705pqrABSmAkARJAHOMgeR1EB3hyaaNFuS3SEpbLE1gFRLinDoj+pBEY7osGyFW1Soh7C7rTDVtihSlGQKIImJpAACEGagCqh5QNWrV2++w5nP6e/3rcxzz3t471UBKMAAVOvePDt3DitXrly5Vmbu3Lk3fuWhF5axEYal3UJ/BGxEQwFN+RobG7FcLhWnP/lfEpSvIlVOuYXxtBuNaDUUvlDYy8Fj2DAmkreEpNnQzVIUOj90KVy+rvDiGlm46BTdzlspiJgr8Xgxj8liEUulNY0guAU0l3Ola8RiQ5jNB2FSHngSClsIV+yfjfGn/m9x/O7vjYOzz8Xp7/nZ2D5xOuaTdkxwGwu5ZcxUb2jgr6W8XdWlpwp1XJdmXBVt+/OZ2NOIxqKhtBGTmCtuoXvobLresBDqCVkI30JxVGNBdRTGr2suJkD9VPFj5ZtSjhLQruAwr4Sb33QgznZfh+tuhZfyFc4PDn/54QotE0WM5vMYqk6Uu1CBSZNKKfnnFCQP6cnHD22mWmbbKW4lO/J3JD898a2phKZR9VoojHxuTcqRb6I2GstxnSvNtsruNJvRVF7yuKhCN4Aft0GcmLghnGK/27aliJYInKkNhTr7gvLMFT6RZ6T6jZVuJj+kQHe7uI7a1jKv9BuiJfuQ6gYvXGkwIUvItbmjuqlsylP6ma7ZOhStOONSPeRfiB7SJUa3nHikNDBNAB/wuRyuZqZS6kK+I6ZfC86jdOlS1uFZU3XBuUSCFAZvAXhCvyRv5Y8uri8Aruo3D9bCG82W+azqpvyKQOgDd9bNKf17M1jSBylQ7eveorwLEArgB1FT+d1nhROyk3dg1l+SU3Coz1C+47OfwzMRJpnDgwN0D0+QKcUtJOuknykMOTJOJUWOFK28KbNwx21Q8BIH/eDBwZsN9X/klzTkmAn3VDVrNTdia6MZnVnEvvBc3phJLiO2F83YaneVZhmH05H7C2nNX/2hd4Zyh0o7dl0lm4226JmbTwQ5WEAdG8K/MaNN6F8Ko3Hd9gKFuS66itFKQyVo/Gx300+5CLWT0yKKgw9yVVDAbT7hCBCdBuW3fJjXJM16LMS8ZZVH0hNt/ggIkrKkttzw5/j8SVjhIxacvnFeX6CbGzdKxoMWa7hUYzq9aacu84ynOGdWGuWnyi0i1I5j03kLIB+wliyDVIuS93SrY9sA59EfUOMYitDfegnonRXgpeFb8qF8IIx6IaJuL9fm1gDTjUmlUFhizUJNiuIzzcuBml+0oMToJMpbK5ANjlGHVkrLv8xCXKbMppWfqOoUdy0rbgJuWNKBFMcvapL8AoqRkRhPpV5nEyWdRHvRjfmsa4WyVK+wINT0+t2g06o+bdWnLQFtSzA2N6bRx68weN9SB2jRedUIdHCUdEuCo/7pdgGHOwxOAQ3lbVjgdM1SXKKd0ymv7lpyzUIPtcrUiAEtr98bsAS61x0/pV+4/jihdBzYoLGnAvuqCwOVNvQptiRNsEc/JYC8pfUsrhrOyFAuY6SQA133pTQYFGDc6EHQreGNWwKZsjMylCJGvykaWuJp04OA2ucY3CiJFIjChAuemQOEkYKKgEPltZ1HSr3wi/wuwjKR1DalWFsqo6X2XMiPQUcJT4WDPpNZoNmecq8+JXpnxc3VllPhY8BlcyCCLO/iGwM+2p+2Jm4ivFPJBg7/uDiU+FSIGWBAKUW7KnLZT3QvHFwtz1xvBKSRq8k8WLVf/BV9OPAgvww+Mi3hKDNxzniz4hmmWCMCR16vAYIcTFugK1NWLcsZ8dIgoXXd5LJk8KhNPHgTFmgQLaCzJIrBG2ocjBD8mip0tlYaOCxhCnCfkOMPHhBLHZHDuXBi8D0wgl7ohj8FifsnckYYyMXLJXIiL4aMOIyuceu6UCKZVg26I/YlQ8j8BL6LAmQEWYHX/DI4NkpCUPKiwYMWpd/YQHOkvBBGP+hINjfgwVyyLaPXGEsviQZnzez6UcFci1co3KCky3DKEo3Kr7GFwq2plNamxhnQS1wpCiflaL44v+49HhZyD4ocD826Yu89CuO+cpyMCRvQrM5FuyWdJX91AtAkHaKBTlTT4QoUTstlaidd/ZVQskgIRXpojJRXKYNFS23dUr9uKq31Le2X+rkheaOdxrofG8ut4ZqyHCKwJ+mAwhH9vMS6BuK9KPDNKk+B5p/9q3/rweJ/BUEl+T+bAkfzIlQoWe6/EsiOjfLgTlVQhWhqoCqVtpjpwQcpFEaDeebmPAUUjnDnaDvvXwo21AEwEqTHWLq5JPmgtQBCi1pjeekJKYPDGLTPxLE7H9AI8rjLYSaH0racKj1ySF4UP7O1jiqHsm6r+a00l5rLqQEbS6kX9XQEk7pifGl0SE6nGOWl3+S90nGvACs1g+iSHzKzL4Ktxn19Ab5Dh+kxXaJDRKD0qBUdxdpDleLvqOsSnjicX38oO4xqV2lxDDQNR0mVlo6l1HL6sXNt5e0RLoK4J73lQ44yPXCBjpI2yzwCeGYDVNI7Xfl1foXTlm5PhdOeHdW5q3DPkBXGgAFZwRBQNriSliw3I5OMoxULcAsvAwVdkRkbFjmUNCBv/qC0lAKcxBEEP0jmaLsszbDykE7liHbzTWCjV5ypNK1G5TCMl3nk9BlnhPonBFwJamdr8oSjPJkm7zOty9OVOlOq5YOQUsZLgfEW3FXOAZehsug3HgDqHj+zfcpY2QS1GZRIP5Mr/5SPtnUIWe0p9JleFKpCyU8+nO5t1CuU/C4Dv8oxV0lifQwfkBDokqFW7FiGdiT9cjifpRJXNnQIA1uIRLaQh1A+cnJvMvSDbpsq71yK0hMmTac1jKWCMZUCGqveQi+jKFRyNlL8UYyY4cGsiKW+EF2rYjoJIiAZnDyhYsRwuQVkXtJlevId8YC/KjMvDVWG1qH2l/zDfytHwXjgefGuOXclBEHGZInBXnML9LGYRxuSGr2WdTJLEnPevgw4oqMWXtsiZUVXTVwoIgfztW78AvWa8PI5+JWAOJv1S2JNF4Toem3xLw02WM5fWFXqjwelZwMvrIgauEmGssPfVu08q8EAKwKmHFGwatJbwkIjLSt+lyclpjItz7pnBA00mp248w0/ol51Iu667/uj3UGlk1cdW40w15DOI3jlqUpr1WhgRrDVs6hHZ9mSEWhFryPDJTQdkdtWqjZ8IHXlAw56HCYaVFdmM02NlFa8JlwpfZWj43+jwEIo+rqity8e9EQpXKFt4CfKEyVWBx75pzjzB97g1NN1hS9tpWVWwQw421qI4EmpG3krkDeXa9FW4FBqJUe5sfS5kGMVhcyebVg5CVeiXLkVmD4MZXaXnFHQ35ehZtJAIWIgIjZxwrvZakZP17bSW02TH0L1bzrWcQsWwpctmYO9fASTaalX1p/BAQPWbN9cOcPIo9DFEXDITVVdHh0xY7e8gUDpuSZPs/B6vRkkD4/S4DOb9OO8VMdt6ALy3/68kqber8N6GrDONbWjrTy7ZaanNuPeZR0Vf2tw5Ugv2sRJG1o5rvBAhXnw4H5BejVuyUJm51ndlUI9y0I2C96VPICA/CXc5VQMpRzqZh4ojMECcdDh2TthdsTDJ9pehlb+kfwHqvhQ6ViNmsoxu2O1hpUePyLTdczgRHE9WZ2epIDHS4cqYTyT8RcPD9Vvhko3mfN4S/imyjcTXzyjpQ9CozWD5aahdE3F5ZK6MqrbWCdZrlK2XBGE0hWSs8XT1e4lQPnhn2fTKl+i6St4jVtxLwmkcdrMc2MHzls7oFJ8ozACmG3j3Hkx6k21FoMeGXIeaZFYxZV2TIcUAVUmXgqg148xhIw/gFzgNS7Jz4RVN7WlmkUhtNm6pbsWvk4z8gSKo1ArnpXL8JcDzq+fNFKEFGULDl+FXc7PDrmu5UFOuzJq+exROcUhK3Ix2fJIGOl0vRUwUia11bgSkw+Tu5CxjYacwtrtdmxvnYqdnZOxu/uGWLZYruM58VTltVUeS6c8+4YOsJINenF0Z2YM85jNu1JkXeEFtcrTIGJDw2ZkiWV1lk4rvaChnqsQXeAFPKYQK1z/EUdYpvH9NwKkjIsqkHPjmS4UmvWAbolL0J0JS3otzHQmggQoR1Yv2iyXgsudTUWoQWgXqkfdjyCVKBjwMVtm6ZT9BsxKXD55SLkqhPt1HBlv5MpPTew3JHZchhC78EqB5ZAsNWmB7KD64b9GMlABCl7q4BBdjd3CkgTaCFHfckWuq8wjR8BR6pyX29CKdiUTyE/ZeWPAX931CqiGIYPGyn3GOKzOvMnisoTWhm+FT+1f/Ne7CuSVmPgKFv7xJi1KS8BXAOv0Gxeu4AaTeVdw0u6eHHDrRNQieWDZKG0k1Z14lderSPr3AFNQjbbz6N68dswR2MiXgQqpsGE81wYDUsM9z1NHug4VwrPspRS2JdfGMrUaxo/lZQwr2mgkw9wUoeAYqR7s1ZhNKEd6RzRZx8nNFDDR7H7CAEmYGjxuYLCvuqDbbFAUYX6Ua5ZNTRSn8swzRRCniBKm9Pqz5yXAmMrAQcgN4MrWeBkIgCo35WqcxX1F4EokGVmvvKl4HG7EGZHpuNVvScQQmt96n6kE8IhkhcZbgVdh4b/vSn4BNFmH64rEMKDMfm7EBCc4i35KWV9/Qw4RcrJtxWhVSm4FzulfL2ejkIQjVYdAEYklw41f/mrIsyNG9FUoAoRAI9h0GmYsUzqV8rwchpPCz1IL0+Yy4LOG5pbNNrdqu7lmipp7DbZiZ3NHHaYrQ9GI4Xwiw0FnYvCgDkbnFwrTBqpCb7YIRoYShAejoREgy2yLhbqKZuhsXCETo3SXCVG6J2fmh68FrFRKmApzTInkQmfOfF9fsNLE8acCKTup0l+5d3tRJ1/Lj26sMK00iREUBYrhS2VN+wmPnDeBkI1ggDLFQ4yNjR1XjQJZphzNp5610B6g85JVLUfXdXqTh4rCYCncfCMTwNW0kdc1Ml3UJXNyjzIsAxccRagMynNzQvsKFaUmUHewsNpjbIqobQYe/shrVaK4VI8Zhp+wvBdObnSXqxMl76qkLBdInh6B88oRanmUh6RJp8qhcynMe0BIrz/Xib+Cc5W+uOshyySRpKCmcd3TZRzOyW8JtQxkzlUGj/y0MryjD7J6kvFyKhoVupLRQooHeMgTFODnD5njXjjRIxVcHoZbV/hbw2BW5acxyW/+6w9AJ4wUlit0uQlvpHj2OczEVu6bGryz2ZXGt0EVIpbCNzQ1456NpIcyzH7Gr7gxeGcy1DLuHkyVCcZ8Q8ZduJF35KmhRmq2pCmpi+mh7nLC4dVN7otE+Z86EgZOhcIR8wuXCUqtbg0uA94YS+Zd/yukvDQYR4J9ojlp+UqA1Edlmzb91XB47j/x1nyhEXXPoMVpPYiRc6H+WbV38keha3E3A1YXMeTkxaUeFGbXR3l1jwi4fiWNZYi2oIzK+SzsWkOezP5aoVbK5LgcdCHGFhGBwFr4zQHi9asMVflVxYdaLOLlygH57F3OOZXGBedMDKMq+ZYhVU41Ah0I59Go6aj03hgoArpFglKmIV82ZVyhY7ofy+HF2FSjLwcKH+7FvNWOxaTlUfZYhMwWMsmajS+ZwQMq03+6pkgQJjFpdkT/WEpGOJZTGR06Z8Y3NCXHEDESXy2Jlb/q51ohfUonHuQzO0JSAbvujv86g3krQMnJy6035cnDKJNnezxPZqmYzWi0sXmhxEVk5dOf4qnDalYzz9km7WFHwlWFFEAed0agygy8Ex1KBx08bmlrZsKVMlHgczniSF8hO49AEVbwNU3+rByluBsWf7bROlmkY+CQ9bVMK9K7U60cSjI5ZBdHDXIQAR5WkVQDpUeOMUrVNNRf8iZvk79s9vIgVtYHB+9A3GB5TuGQVKH2I8ByWQxUvWf5u+bxsrXCbZzIp0DnUZwN/AqOcFZYx7mCksdh1DcrnLnX070McPL8sZHMPk+bQFvyx7Qq3vpIAzxf5dLwq27XFZl1y0BXt3gIcz6FmbUKhkeugcJdH9KQXle3i9pkopTMnplYsGTK0imPQhi4ewBL8ql0F4YE3Midrm05je89MJwoHSvgC6Vht7x3/isd6TvtdnR1775PQGEptDYVzpWd5FPyqbLrO+z5qRMc/1GFrIFA6VylDHcGe8h8a3Cy6pw+3Sr8ZeCgXaS+DatsXIXkpXMnuFRlXOUtrkLGqQ0L7816NTBpbMhxxK1KxFf9uipT8u16zF8OrDAyy/YjJZVhuVO70ofcZPRZ8BAn1B6QKdw0qhymfdg72gto/sxf/dsrQy66X6L4lwO1YuBCgDG0OfOhcHPnmg5/IyAnBKtuyteUts46QSFM1U2pAADjKCfDs7K5Uzw7GZtbMOZHS+swrjL8iN4bQY5TzWPxR51AVy+jzvZiefWZmL34ePSHL8b58SjuOr4VeyPVU0OpRasRexou02k8qwGP6p01S9oo3kpCbqA6ji58MfYuPaxONopFc0d5NbuXUZ9pKD4SmdnEWd/16xEIr9I5XP/UESHAEUZqluf1/w2BLJvSsv2sTMSDfI2sFR01Wld+nJ8nm8ZCMwomuSZuS9hdN5aaah6emSuPlHHyQbxxxiwTU4es8Zw8Zxsqg+fWGmh15XitA2O6nGuGzrIkKCi/OioAyEMNmqKnLHi6HmspDO6A1UhCtaJJt3IKJT/DOTogRj3x0D/wy2OZrWW4aAKvca6iHDuYvUtdYRgt4iiDRw+sTnlZnT/SO17liGcuU+4o9FrIuLxaiemK0SZf0iDaxH9DTWuXBZl3zqve4muWU8MBt4+d+lQhg35FGxLugZuR6b/E3wpqGbS6r7qnj9uZMpUtkinDChPQfaXJQUqLDx5yTw29rMmKjjKhWE2M25d42gyZE17FgRe+0JYAeHnkRxi4jEd+noVP0EXKyIzLNIFLcbQdO9wb4neXJXDFzTUlZCbdI1445wzqJUBNWbWldAsyvNXVxAJSpEPa7WZ0FQYvMASrP6VHLzHDZJkemluMXpVWxNpZb5r6rCo33jTnQGSBK7Qn/ZkW7LcG2qO2/ToQlnKwJlM3A0bsKxT4y72vwuGmKHW4iav517yGlV+ebP8MyVU/BUObrvjdF2CAS1Nw+cmr/0tdcTcHagv/0Gs40+98FbJ+SCTFzUQLb89AA32RvTnoEtoHUBhE3LrQrwTUJgbjLGi5fLUlYAJNY7lfBzdQEQSK9b0TZth0xnNnjWQktDkyJ1Ku1PllVZuZNM+syE/l3JCaOU+uxOLyszF8/nNx7gvvjji4EI3RSMztK/k4xrPLXiJfNgYaNbNzFFrTVUiFxQhZgaO9OP/Mp+KpL3wwLr7wBXW2kYpuxFgzepbpbWhQGEprOq4Dh+nfbLeDZxIDJ6WUFICXVedXArxkKum0RcpCef2loZlAS23SlqLvzKbRlSFF8bAhrs/rYlJgfc0ces2OjLsMo+rMDLuhuGa7Fe2uwjXr6Oi+K+m3klVeBnxcrWhVHnXNAaTuhb+p8njtpjWd2TVEw0Yx8oyKJ6KFWQrK37SaV+kAOl4qWfFf6XDIAs7LYnIqzXx2I6Oh7XSvPELMiFJuZj6Q3s/JRJ+f/eOoB3WFBPJUB26la/I4R45VoanKmorHvKo0VcmM1kmaHYEbaBYuVh5a4lun4+u6wqx1q1egyle6o3Alqh7jqLjIy2zQM/7rYJ1/wLW4r3UrKHkKZcXdGlyGGtkXHGIAjkIfFpHXAf3Knvg/VluPp9OYyE29QWwqGnjmrJmSMnfEOQZDbdW/Kz57kAk/kSehM1/l5M1f/ilP7mZ188BUDplu8w635NeblzDwQsrjM14NbYuPTFzabZXfER264tpdGWi5ZkfliNCu6GFA2JaO2G51Ykt9QuNTBTLTnkRDdfQzdcmgN5lp1LecSG4nCpuz16QjshkYJ9/opzQ3xsvvllu2k3afWbDmhNB1zrqttd1NwDj15/fA5TBdvtqJLjnAbXUzII5ou2vTCetXBevtU0Ehwi9XukmWRAmZ1mZX/IGnKzkwbUgCqUnz0hTxuIPNbFOVpeaIufjPuAqjDocw6p4cIMOarLCh0fuulM+PSpRmHZp/4a/97QdzdoAQM/ouxPsnG2HlHCjEEC3vEeOzonYKQ6X5ThVnxACv0hBSbUam5HECX8CTRibxURJCVQ+hIBjemijw4WCmO6qc4jzboQOT3wxviimiywoekVfdJNgsUTCDqazOEm8OMxlRdkpjEHhIhSDD4OXoMEaXH1eneD6uLlrx2te8Obpbd4vRTc+e2bgylxG20JNXJYkCuawzfavqSfCd6Izj3DO/LyOzH6d6x9ShD1zHbvceDb1E80yGXQrcnKZ8Y0pegMasgy/E6wceEMY978r6QBvRwaDGBZsvutrRLiSWA8qlAvwlqLrr428MKS2rMrhblcct9GU9AChHBlEsvOLHe/QolJwpS5AhG2WoNuSwlZ6alBk5+wYwvm7PgregdN19o3RH5eaVOJcNDcxW9JezJhIpDiWjRHAG2SQfncmbH1f4kodZR/DRvUSJaaiOMtPRVjPlzSXVo53JLKt6T4TCu5K1jtrZs3Rlgh5WMDjsqFP5InngcQ37M5B7pIsCJJnGP1UAryzl45gK8ikPV5bmoM2GS/nITxWoAXRyT8tUZYEySYVXHemdoYTDA2PRP30Pr8IUlDmKrNrvKMdREBu7CKBvsoR/BEhklnFDoJ2MSKlEgwdSasfcRMSgKB9jYBw7oqkrw0ld2eFfZ8oQQY9EttwzlR460VnwDWpYwTMPGRBp4IetpD38WEZxxCq5UMEDeRRnWdVfHeh4fwIV14yYcNZQ6Mm8icKhQeDze9Vl7XTZntgwb8rgLzT4Y/PatMWyvOwxA2GVhXGfa1q2IYJ4vZJBB3SydC9THj2l76uK5J8xiFTZTb/TTf2kx5oa0DKvo1y5lWGS39pA6axbV3/QqPy8VF30OHqLcBrSaZVHFK05Ki2fLjjf4nc0P5kK3mHAfI++LBnYJW67g4jAX/6UIXeVq0oK93vdbaVrIwOKNMK8ALQoXM+W1T1pKoCs0AHY50RraTLAzjZKOqLBmSHwjHTQAs3ifu1tOUBjvpwyZhZl9QogBfxSI3PPVWYAT1KDItJmlnQUhTN7uGevAwMyJFdtk4pTylGJ7BBSCVd9fpidRFeUaPFDhY2lpfNasAAUv5MqDVU8WurSPWHkhbrq1oA7M16KXL1APDoqC+xHRj/DV3EKy5lZYkDQaPEVDZQtV+HId3PodLyAoQEOuWEsHV8zxv6J2N65Sx19O3ZOvSa2No+LmT2VzU5UOIdpcBNdU856TbM5BQqcz5lxnozjx+6P/cOz8eKLT6gtBtGSgedZWLd94giPPPhxbo9rQMhW/LFXfMhEKBhTg+DBs8I7BgyVFuh1G5b8ALK/7l4JoDTE3jhX7QetzKSlqNSOdvgVziCNtmXkyil5B2qPq4uJR6eZ+6sHZL4njcjMKw/vKE5lu77QmElfAm6dilgc9U6X8mg+1DiVi6Qhaygv+EG9LfMKlTd6opODbjjoo9eUOi6zY3L57QcGQELGoC1XpHAyApIjv8oEJqVnRM1of/V4QkHQU5/HA+47yp9ycm0YrPGqB7QRprK9j8E8zHTrecxIgPTUS459LNSTDMihfkoq0qereCouYN1vplB/XW2EdcsVQ4xxdpjSI//kW+e7eW9U4gnx3BfntvDAP9NbVgkHv3wZnjiMT/Xf0OCdgSgrTm3JaEv50avIMO3IgU8DtduOFPFx6ZHjskYDGVkM6Fgjq31GCjLgLJ2jtBvCEfOxxmByC44bYRCgSYvL0lBtNomF4kJ9oaUyOyKQR0+0SxoCFUzDcq+y4VFDRt6b3sxppUnGuM2oYOWtaqzfFZdWfwYzq06JUj9aR9KGuucMjA0sk5DaCCNv621UcsJDr4Llv36UroANFh7iGYyoOJ8kl1NXuw35GzPJECN+I3CRBVaeAtff3wBUllckCg9W5SuMP98iq65H1uEIoFf0Ozk/xeF/CaAcl7UG1j/FDySqnIyOxXtm5/QWfpt//q/9Hx+sSJTPnas+swMNYRXMVgfcnDArBDlS4fc9IALIBYMaHnWVdCWtAUoFhBwpMN2LYOOTo5mzDNLqqjyEo4w7CCgZFEIsx2six8gAByUwQ6H9CaMMUr4UoOSg2cbOqDHsjO7VAVtS/Qo8fvKu2D12t4K3/e7mRMoT4fRsQ50V4czNekkrygUAbyrCRmx25rHZvjsuXnk6DqdX4+Rt3xE7Z14vo9WIkYbic0nNBic5FDAp6RUk324E7sy+5j0dx0C4EKzj8VW01c56c6zrZX/1YPwQZiKoX9IK0DosnQ/E5774yBKnn43L35NjYZAZJfm+VuDZNm3g0s2oQlOG2L0S9X05gExYB7h7Jh3JnpRY/B5wqPGg2JvayOccKCD6CiFFofgvFacHoU7LrDFVkAe7wn2kXCkQ3BnucotLXawYOd/L0d8sMaIbYy4v2RxvMohVmH0KSwctNYweTX6Vrn8rfIfUPm9kq7wrcHC9p46Jsxpw3kzJja0lTH5crWPOvjNn9koXkz8VrdNlEGlz+ZNVj/Vr5Z30hNJ5eVz3Pv9BaVwb+WlNDnXxBia5aqSgub4vPpSOmDSVV8a9L70BHkpG5fjER6VF7aHnttTuIGCAQH/IFUPaR4MFlcrixkiVZ/DG66+OlDO7eT6gkbF3wRcjs87foys/WEsKFtfQYcWfYU7mOlg/ysOfdbZc6k3xXIXCG3hO+cSlYde96oUcOYEg/fhIxD/hhCk9PKNYO8IkgzSor/QGp7wGvjzs+hTXQtaAP4GSmiwqBN/K1XFl+lzIEKTHvONaWERa9w+uxF0D199fC24TpwFZhq2AQvUPWcjfxr/54lnaIYkDFMhSI0XDIzqFR9k0iHIi9Jl+laMQmPdZ8Bq+Cg4gN0Key9Ne4qp5oUL/3BHkzXHyNBEg5yNJYkUI8JmJElSWuDgOdNBGIatiEk7CMbm5hMnohZ3fLqKUA0a8ifNmQCzMwgc/NO1WATIq4smx9iJa8ysyKIvobp4U/l4cTOdxoFEy722Slp3y9BWPUK1khUn1sprWPc/jOAf8eGcWg+Ugrl76RMymh7F17I2xGJyIC4fzGGlwsGiwaEbZ8K5Sn2BZlsvQrA9tArsYxPiAESWidHbIUnbNQy5D3jifX5XLG19K1AoIXS//qwUrUxFZZ7+mucbpD2NFh81nQyhl0SW54Jkyh+Rw4MwrQQctjHGztFec9EKFmU8q+3qef72ANjPb4QlU6cYrFBgFhUMWszXaCB4xK6Af1PsE6qI6qa2BfBSDvPlX+KX0NJtjNsymQR4d+XjQtXhjgBjyQwt0KJCrZ/8KMz0FL/TKS2rTD93M+omjPwK1jZFEK36ak/4k4Dxx0vlcb1XIOocI0eJSwF8gqVwHIYIJ+JSe4vwITXk8aBahpfeWdJm2/oLaoRS1BqZd10wXPjLVA2HTknQBpCEIadnl+bVm3LyRgfxCi3eqK26oOiLLLggU+oFGBhxeKRGtKOWmjNJxtcmWeLFoKA/Lt0o9n0iXqUMzm95WupGo4VEfA17sCqsv9HcSTyTKY93M4CV0Kr2pVULXU641Fu+VxqQIsm3WgfrPyOo0zid89puPAHUR3Z6NJyYGE+AyZoVx3gNgCpTcxchleXJKxiMA4h3ibOBK2gjzIEBXJyaw3GV75t2CjQwFyE9YSXUEDAhuAdaOIsC0QJ/+cwauSNoBRlccJQ4wnbUw3XBWPQGOJY+vmcD4HVQz3BhYonc/gSbunV59RHWDAtZUOIgKfbjxbx55obCsIKV3FW4Tzl0uS+FQ8uW+VIB015BTgq8NTCAfwVbC6uQokpWCVCfhikMQMPJ+/qdycFVI8iraKN+SRYdhOSlszDHkmZRnWrzqsbDA8zoYKzKmV/HJ2yJst4DlkmdBoptG1B8zGRTrQGXtaFTLdTFWV211YqwOyIEj1ZDznIRBEZ0VUm9myGkINnttdWca5Mz8KHO27IjuRhyI4eNFO4aLc+LJrvjEc1EG1cIEHuoll89uKSPr444kP4qENvOufV2905n0psMJk19EGgpvi1+pLAPrQOgrAVayXEUALQlUZQIJGCkUJ4qOVQ4MOfGdJrMVjI3yKe5rpScHe6uJinlrIwaDuChNIevrDpRFYR7c6I6rjbnuqDtkeADEn9oMxYMsu/lJh7IQ3cQZF1xSmPtsMUTGIV7CQ/NR+ZBH+Mwfg2zag4Ew4PahryrQ/ZXyTRf3mQbK0kupWTIDT5abvQzvfEkjMV6uF4250/9o8NjUoJZB+HTOAUrgoZUTsu/n1U1T7nn8AgXmmHExcE3Zh0DCpn4ADTZoT0oNpNE9KJht1rIqrMv+CzMZ1VKm61vKBSCf2fjx5jx6/tiF6qW08HQsvJy2xrvfDFDgoRmn/2yXzE8rQ9BM8r2p8E2l4/krOOgMiwnGWeW22hr0K1yTgwVCyz8GeSqeKil8oO4M3qkR/YjG21DaNCJEiPczmQLSu0r6UXn88W9QhA2J6SC+hiuVG4AgaIanmdaBAGiKI6yEKoBM3FVkJQdpaxgBODdgCdcACSNa6c2BROZYtafxkpVExN4IbhxaYeEjWOGg+AU/qDt8pkNgA2wHuBEk4wpK/ayRsQHzs/LCCV8EpbO8XEOe8a7NKqkvtf3kZfc6A8fmz/31v/0g5gXSSeaEaAXfVadqOeIIShXcyDXKTCZmLaxCErMWuu5fg+wcCemDmTV5+olwY/qGrpmzbww/NUkoI3N1xbqhCFpBUFC8LGBTgQstQsIXgzqNqYzJNBbTUbTZSaw/msrnHCupryaQeqMiBaDIi34qlai6VNLNZU93UnoSSs5b96MAb5ZrSRBa6pQay0OL8FJXBkHZ7Yszjfy7hDWAjiyPzpZDCQFp4QVOkcSTF70AR5OrTlZcJsIPvvV2+mrBZRc/UP2E4reusIfQFFyWG7vyeeOSIr3U9zUCZ1sP4bUqz4wwB5d0tqTDdPnnGwQq34ZT/ZABLUVb4cuhZiYKoB2RrFp70pDevCv8yjBw0aY4hSmQvkw9PZAmldIn7jQE/JCXAc268YQnliGMsK4Zl/mrc2oyy5OyXCOpFrQQmY7QlEFRUa6e7ctPPpdBRtIazxqAooBnJGt4sv2yLPcT3VM3shQO6U/4hBNeVVRrKH2zXiLlX1WA9xfghLM6Ept2+Xn8g580EykgJhKc1sbmVzbB0tdZCsf11Z95VMRSOHnQITzq5UtfvFFBmX7PXDP55VRlyc3mbFhVfTSoqAN0Jg+TmdpFs3CflSGcaQP5ES5IlLJgGdtXeMnowRaeFE5sn8hz+hW/mX0SQJiuBDPQymfVxe+kupdzfHG0BRyn2GyTROVi1hMSkOOBTLDWpx2E5K6MaIG1NBkKx0lN+vyruas7SnFzMFYlMgbTUsP0m2gcXrxy5Y/wko6r5awm4rJKwE311oBbg1M5Dzj96wD6v/uXwhp8ghGBs1MYyzAIFMQfMSiVqJV8caCqkA2WIVmNW4DSgt+KQ2Xbyb/WRPYR5tfG5BjcoBTIK2lULMKlC5UqxVVa3fnlwJ/nFGdZJZGfqazJwEuCMCkDikuKQF7e7+xwYtLhxRgdXAb5UUqlsQJyR87OzOgrdzXeGKDbGFSPhUwUI+7xciqhnXkVn0ZrNibRbeVmN6pLp/Cu3KKksmEByiteQ9JG+nxUIb/7ZRWFdKTLGSBpG6ofjz+EXwHe+atrHSjVmgHGI/fVgvuGHPSBMbEWntBmpgmFLMMtvpv3pc6eiYvfrwRQA+qBjCdenKMMa95vDJR6+71vC0Eqec80cZI5XaxYoR4TxZsJ9BdWLnh8gpJPl2nhMP2XtvSGVrmVclUcsgFf2WBo/jom+VLdqm8Jfzr1L1kSzvfmVU9OF2MmTRg7peeixSsDlC90uMSJw2hn3SicGtOVqMeqfnIV1unI1QHJgeTBM3jlyfT8KK3S22apEZFZ71xXGhxGEx6gRVKmcckb8lUDA67aJ4xckGfqh3eD83W/LmHKS3gfJ5pYLaIPURdWkBiQY4hZ9gYNR0mxsXJTlGzJv7VsaXYtY648tOdExmq+FA9llTHi+QlgyQGbGtsy/CK+pVk/Rs2n1WHk/VgiV2aQYRT8rBg+2IvSY1Y5k06Z6zrntdjS+epMW778I6z+QTA8p/JOgxQexalIOcpm9YRJCHVMPcg77n7+rnvQ6N+4QOR2FK9wbks1ljfDM+suM+9VZVy4ABwqD1y+pc11NUWlHon9xkBaZXlJoLY5gFfiWkBxlO9X+RyOfHAPqegjkLuUpAeZVj3dR8lCdAHyvRww/wu4rMJI02bHxuqm7fbGrzx0tqRO4tmkwSzHIwrlMi8LEbCKHdnsjOUAf4ikjlYIHpmpEb0DSXlcYAJ+KkLaCsShiMGfRimVB7ggFpqhw8ZDiQin0Y+I4Rk0aSmb51LqULqnQ5KXCh5auEQndCnMUPO/TCAbnQAEHf1ttiR480sxHb6oTtWP4zv3qoE1O1dn25vMcnldo1gGRskECbQxKZ/ooPTkG3SxuzWfcbBE0hHz+TQg75A3MOQbA/GaIxhHMZpuqpNP/AoMH8/osllFf2zq4YtJ/qyhXCofU21GcEfHQdmjXP3OcVHCyCT8QAmQ3BvvTAvUOchgWnWFj/wxK/FztwLrAveVAGy1gKvdMDiAScLpFs5Bo9td4GU+/VFv4qmfZ2GO/eqBwR58blneUrkLuWjLIYtpkOdrLedmcE2HVXsA2ReybihGBry+Ubz0uJWf205xOVBNAsHlngQe+eGc+45uLX9cxU+WCuk33qVPbv3wfBaovLVfYZUm+lyllTByolCJzhQ1LunPxqX/yompFRcovBxKct2jF3j1DMPPe++E18F3Lft6GTPqCmqgHEBTv6THSBTmunAHnWIC8R7cEFbkr5TkPsK+gsTlwNWVMGR+pZiJUxhlUFfwMttm0zlxyAzSykRpxOBK6Xh9USbZg+NciVM5Csfgc1qbP4giHlv/ajDUkvFmnwGc3sboaxIz10CJR4XLhfqphJZl9xEdSal685yJ79lop15lsALl04YGE7CWPi7iOPK1ORVuVXC9LuY3Tn6CeGWNiYj1uuiyAUUUKYBKkrvwHThqJ4XBb/tAmfFuELy6r0FM+hctEWSQbCKXjEKhE6cyqw4ib2YzEvtqmdlvjyBDE/DTlvTjW0KivCYzS+MeXFAARMtPkSuDb7mifcWnFaVwvqKjfdahIq+F3Rg8ODMP0UPKQ5kKh5dgIAwL6ke2/+ShF0q0mAdNKtPPpRUG3RjGzE1WRpqMAvK5DeRZsInxjTqkK0vy2on4ISALp0OgWCCSEBQNMwALt5LhJ707nuMLXUaReLJqMicKBAtl1+9fQztKj00e+ygeYcvRUsKKpQ7STxECgKCju4TGRkuK/lBXXvnROJoHVbMXo9ecxe7glBBqTE6Zir86nsRwzgdS+NqZqFeDb9BjhJX6XGvIKZr3gnOG1G9ygnJLhrTrHadIHfZrtpzY0Ew0Sp+wk1V5vHu7hSpQuGZBLN/x/nD2q+QpZbpXwy+lpzxmTjT8VIrFxpxU8BQeyOXZ4yz1IYwJ11xJqj9/O5ssJZZfUFD8VwJ+pVF/GBXjyGDjwdGuyBDCTBNySht1dDnQLaD9v3awKqYAOzC6PNpJV/jk8SnuuuKuu/3qAOZxkbPaLveJm15QOC0+IIddKXAbcuTfsq72gt5KjdJY4Zb6ZB8ijoGKcKijKUn2dSF2LvKX7KZH/7WvVl6bP4KVUjbmjCaM0CynpOOiBiQIWa7ZXD3Tp5QKpHaTqQYrEnxm2BU/uJyU+uHBnxdLaPopV3xQAsKcV3whpRWcwrnjjVvak2j4S2jlq19/U13ESuEphlwRKQOKAghQgjoY4D7x5B800HarPqf2wXmTLQNo0orpXgGlPvqz0gcvOWkQClO8v8ynPgo63rRB427LqO+qz9OTeUzIekDbu86FT8JJH2e3OxOsq8zolTf3GQmV7g+lR3htE9yc5c7hSE1ZdvqXSeBHjnq4eqXObkORpiyihzSKLwaWqx9tKT3h5AaSIwx7ShsXJualptKv/h2Gt5Uy48GzywW/wrkSDkElMfQZTGQCedD9FapvFULddVFVEtbyZgkCJ4AYvLrJfxWrXxyZFU/Llda2I42Nuxy2kby8b5/kgo97Evln7UqChBoCJF5kmkEdvuRjTbUKI0RtjAxs/I8PvcgajTJNQ7IS87GoxSCKgRxLyZJPaPY3EVf5xGBLWrcqBYx5nW+yg45Ng7VhqLyXWLh3L9ZokcJVKKPWnIEp0kSpEXTPAQks53omwjBN4S6qgvOgmGS46aQdjVDpMCq3L8ZtqgLgGsnYjiTuvHFZOKBc1wE0chWB5EnmKETps3MlNBbbsWxdkqBpJL3cjNnwXMwnz8WxzdNxvHe7jPBIo2jNllWvw5k6jDoInReBBGNC0p2NqVB4oUpYYFUPqOYTmH73U7WDr3lACDxMPnIFOASl3+Rks+TlSGWO1E5+NUY4UQ428UrupRhBDhyER+m8i1XhHvDKTwp4TMnMEKA5D9BJgMZ1fsAnxhk5i5VMgNfVpM34tc/lfSuClbRgvc6ARN/1RJ4t05YXDLzaTUnxrza13ASMEfwFd/YjBZWirue1kZY0FYhtqM05U7tlha+2zJGf8bEDHWWD/PjoWcsOGlFtrXCDyuD1PdqJ2TlF1JUcOwXwp55ekidN+Wui7EPaAMrNsikGP/XIg0uuqZPxHoGDUUSS6eFYtKJvOqoX+mLOwBbaJWfykdb6g1DdUOPsE8yCFUZdRY4NgcqBMpXsX926MNcLZoPUTIdmeKAEuoVN5MlaZV2O2kODV7Wv66kEvNpKf0UmODEOg0tB2COfwcFAS8BAq/Y9ivVbLOKrwxTPnhpMHpv9OOyF1CgHDy7UlM6tOHokh8ewGqfhvsphwKM2N7H6gdeKp2+zlE9fZsAPz9BLVxfTGIKPCYCI5mRDMEEXVaStfXqdwuEBG+Nofuhi0671ldJyCBH6u6tMvK2jKsNF9Q85JWLzHRsLOSmRg3n4Jjobhg3Kg8x5kMl9Zubftsa8h20EOFDpZBypYn6ClbaCEKWEFpxwkJR2gh/um9wXR6SvBVgZEqGmIScSqjl+J1RZMhkMWowvsyTovgJvRnjAqb/czIk0qij6kttdeRWOHDLBy36nMq0fsAPQmhV1/+BPaa1HRQuyRf9EGuA/4dTTYDKSj7lip0Gi6rPxa4+dB2ss1QtGh6No9bqqjBpEZW5olMwCQVP3czHUn8JT5cluIQdlwc8rEwhCU4KiaBGotFRGhDgdgRAvwjEaNiJrBGLI6/M7z8qVKUfiyUA3mGioZfN8CmHj/FkFx6aEhiM+yXOIISfvmkGqsGJIgaOOugZ08lIxbzhrjsW0TQ0eBnJXYzF6UbzpxvHjd0RvaxrjUSvG6jwjuaF4wCsmfrevMsccoAF1oXzRRVQ9K5klMJ61+TUg1Z/BOM/WeIRRqXNjK4724DkfS/GEYfQZOKRCcKrkEfHCg7igLGkF2o7XV+A9ysMzD6JVvh156QyWqCNYbwOAQYAHcdAIXpQIJVk2KDPb9tsJ8rUmjGN2LvNZYfUkMfQe8n4rgIvmpPCss8f8KjwW0rzeFJRONKBIqlI7UmjZ7vjBNhc9KHb3wNJ2tBFl1XS1TZHNWnKVBwaL18ON+ssRLgaDuqpDgo+jR0nvPMSX1KXIpMNC2szn66KtpQEKj9lYlrI5Fn+t5ITC8orsKo8nCZJTZL6lgS2KPWVSeJUeKtEFdAJoI7wWnHWg7MI3wilHoR4kyJln9AjLNlnV52wgxRsF2FGOslomlArjTQnUm3Qo+JSV5IMoMQ3mxFoHyVxJF44lcNKRkzpRd0XwD9n2d2UUGDB0xDt/d9+RkgfTxIoZg7nkOXj44tpQtHA6HAMBdrmPG2wFznzM3Vly31AdzTc6MvXgS4+qu3micEjjlEHOfmcfjagyfRhx2W7rYx9KJJo4xpfPMI84zIZ2UF7rRFy5UDrhGNNaf2DVLqQQTg7FIgM8dx1VKO1HH3AeHI1S8gLlzv+URQgDI8s6tkE4yLtaIgdQYyUtQFqg0gVb/Plk6NOfbZzqSiyGXBGZTund7i5bP4qyIYdGIXW4yyUjztIuXGpXeXjkOse+6Z60xDsdBZlmilJ+ebz28Z6nzi2XM80I21uxmCzi6nLoTWLeaCbjTqfCUQCf2uPAAldcjgJQcADPNBBeBCvr4hLlRAjEULjSovzMTt3XZ3IAhPmZjtMkgRB81LC6CjGNRBifDiX7cjmVfxkDKTbKZhlrX8aXVz6gp0JtXNCsQ8V/VM5RGcCsvYh+azMWw2n0Nyax05170wxHlSxbbc3AD6KtYRyGHCPOa2686HK9IafOWQUUE44yvWZQDLNGyKIfQ56blnI2BRWVdmbcKG2+hJTL4GlUff6uy1DfW0tPf6z1AZOaQbjZFEW+VFgmUfE1nx+rKP5GUPGKBNNYZ+R+vUl1gGdVOX4rw7osVPAAy/XOV4jgtjjr2SPnvlvmUahfBVRFTnnXt3kF+AqkJKVxKnrLMkWfwWUbEIaSYdChmxIHID+kofPXclAoxlzwGbdcpwgC/Yj+V+l0AaaTvq8wZ6ScUraCc6ZblGyBWqd6RbnzgZAN9V3Lk4rzBjbknDjSrtFVSjFOXHJK97zZgVHXreVR9dFvplY62om9Iav0azRVP8ob5zYGt66eKSsPJoh021L+TDRqHupBTbiHXxzxu5hPPaijvdgERhz9PQcKapP6vEjhXAD4lDozgZSA6yGH+YQbDHTQM2NezVONunwgRYMYVjF53YmBDbSiWw9VzlBXVow6LWkXlT+UpWUyxuNC9kYsGrwJQ9tKZy81KDUToFuTMBsc6RjNpuGB9zCoTYxP9Pr0ONHIYNGTMhlsPw0QCmku52m3mW6p3zSLdqLOpKFuOJedbZWDNDkpT9odNnGteawzFYIcOo/CgeqHTyLpy0GFKUpAKamz4DdyRoOzYoJ9oiXX8VYgazbXUbgHqjUtZesP/H7UW8OF2/IrL2m9x0DxHCXr19kUSy5LBXmgU6Hwn9ezOQDL5/gZP4iUBh83CoMuZMZ9HNrf98Tzy6ZaYLe/LWPSihcnB7HHRwWEkAr3JQRdkEw0y1WFR+pljIZyViehd2GQpQ4oPyMRs1yl+Kx05UWoMVquVOH2UScs3BdO4ukQbiyqKj/Kg4pSETQXTIL5zQ3ewGYWO9foMGLAkpHSDGezOBCuKY2ldIDzC8hLGSu/womS1+4aSRAOFM1CHaW5P47piw+p47wYp2+/O44de73obsZwOtFMYlN0sMktN7bk++ownXpTLohVW5OvMP1RZ7NfUQxe4K87o8I5FIJlepZL4KtpJI9J0j154C2dTPRSDy+hypGm8hdQ8lJHuEl9pNA0aKPDIdCeTROutFBqYy7ceaLUtVB5CFi5FBzkzxm5nGipfOX6LQeQXOiu9XUT+po8tKOeCoPTVT4tu055YzA+cCd6A7hrXq7gQtHWMoFKRzXkCSnXld/IAn2VlNAGAv5cmJCDw32zOOiYydq4fP04i3E5h394NNZkNYq8yBt5VUFamgSmR+VawTovYYqS1q11SdoTL7Cqi39RnomPM6O9W13GwnlVEAPKHFw6sQFvHZAABa0HAc5vOhROxVaxeWU1C4XnSQUBohtAjj2pwCCpTKhiIJ6DAma2LF0qnHxKI2ansjYW6imahAMDz+dDBwp23ZEUDDmpVL80RITzS+4iR5RpRpgqtwmDG+woxpUcGN6FBous9PE9/UPh3ZMfowo//DjSfZBJgPhBB/fenJl1Du+1i6MxmsrAwt92S3pr5v02UAPFlMVkjIGeZVzBSYuuohP+Ah7oizbfmXlyym/tAT2iAxnw6pQmOjxKWMqQU3vaxtXMqhqJveRh9AaofNebCKGuht/EyFc4R8gapAwinxW4P4KSR3VnQFNljLJIR9sSZvnUfWmKFVyLS6UhmALCaR8TKHSVMlLzSAGPP7SkK4acHfn+fpZmb7knQlfhwM4ke7FrbNpuyTVjX+3otx0KToAredxH8It25GLjD546v9wS8q5aDGbvTTZkyGdehmGkvNntxUBIm1MZd0nJUCXOdaXz8EH7sdKNTBHLjBrp2WAno73ZQg4aKzMsyEUoqGE+j1Wo8Nny5J3aVvRQLgxO9ErrtnVn1NCGPuVZQ08ePolJR96XsA6VftFqRVOKYR1qA1VaLHNCStFAHVS4PGihHAnY7EufiOa5fxez6UHs3veOOP2679eMWdH0muVWTDfyU5gj1cu7U1096MbRSGosyir1dpnwQa6n3zxdi7tyOAmNo6vzlPp71Cg/DUhalLcuGYcSUjy1xbl+/JPgGmhoNI8hl0DhRFua/yyHTFzyUJEMNygw4wu4l2PIEV39KT3S4+VOhZG28vhbCiAZ+nV1fVUv2sB1UphrBBuuq585w/06j64Dt53xVPlIvMgzuHMAm4ajYubexeXtCmwSSlnuCwI/n+MeOixnJV4l4ENmSMEKEHkxWqCwzNvjf/dDO3KqPU23oj1YIE+mIqGuokTh1/ACbzHmEgzdCFOJJijzJ+jWYBoUbHmSc3lFUbExz7KeSXXFlzizFyHH0IoDO21T08pBkDzgxcD76npI7yjcecggB320Te7/0GAHXHI+h0J8PtB0kT7lx1iuv0BpmWyxd4XZMXtdpAX1R19I/UP96B/0NQwTtck/IHlV/ULlx4KEed+RAopWMm0sWzNZGDa66vOamUvHuU5KMRfP/AhIeQeqY180K8orBbQpX35rdLoyJI04mIyUlz7rqkeDmbDIhTb4Qx0Ro9Tl8EY3sgeVVvSNDaAQSCMpJNuQSQA2AEM+k+4cC2dODOAk+JRSjvpU/WRxZdevwHyxTSg5FOzHubrCO1EmB02kIxVp4A1cKm2yAmUybwpuaBOPAOrswagLT0hf4rse1oN4bm+cyg8N3s9QdYUqmHSrHOiGwbSD7BRBc3XAherqVTTrUdpIdMsL/aDCiLMP6gBDrrxeVVsDy4btgGyu4rAXG5985sJyp6fCZ8NoqYGn07Zm3iEkcwnwwptqtjSy6hdcjK34UhE7n1lK3ptPnVaohJj3HClI+FSA8IsI1zcrJ6CajCSJh6f+YIM8NHAacxjD858UQHdhhFWGkgoo2k2J8DAK7ihdW50dBrDstD+Z+TnQBh+SYGRaAJ+FsYL8YCMEnPhwKWgqXx4UZrs1iXOf+e+je/HRGAweiMF9PxKDu98okjTKVUeYzPbVOO1c9lKd6PT5yABciZVCKCN/BDS64ngPtKfGYJmKkSzKiI1r1MMqQGH8mYEK92OHOnIlTIDIM6tnJIcCYmBl3pOE3PCspBVCdyzYkorP4mgBPGINbQd64jIfOExHIYWk4EaZlRS+54581/D5WwCyDqoFHtFvRYtwqhrUCT4hs7XyTsYvHt2bN4Tl5YYAT6yYS36rI3dSN4aaOg1tzvYKohvhU3wbGukzunUbQldG8Wsy6UoJeDAj9BGbL/tRiFTYpUqu1tssN0CJPuRP4UicqVrhTOmiwqbV/0f5iXNSK2T5TAx1VJCTkYsw/UpnVJmhXDbUmk4ZjawXaRM3v5XO5D/xoGcOTTgGk35U0xbnZNB8BG4rIgsa6oiDn3kYk+ovvmC8oMDhzsf6WypYwLQrrfsghk5hDJZsioSHe2b2zM2Z/BwqPdRi7Ent/osTQTnYku6Vo42YaRPPpjK3AT8qO1cOaDPuC20y6qwKsqLHznSf2CcSkS8orUfgtrqdmCv+6uQwmosOJMZSCgFDztI6OpXCvFony4kepg+4KMV50C5+odcJZ18UExTCCOSdet56oX2nKgdjxHcpaIMjZ2xKUYGy1CMU7JmqXG0f9z8h92qmrpZb/R69PaB/Dxh1Lz6sJi/OTwkU6BCnd7RoZpCqQpOv/B4lw7uCdX8FT7Zpd/mNjx/CdE1SRLeu1v8wRlcwYbc5RpY0OcnTVfEu1/m555VkDQwVMBHz/ZgHWaOM/Ff/kOyoLZA50vL6cfOv/OIvPcj3tSeTSTRbPQtAq8EqvdoFBELELkXeL2+I2bExVWPrXoXg6Jx0H3ZT8kWmfnMegxbLOZoRUzjMBxmUUkGnl19gJSEECIuFuLh8DqJBhATBn/lTWgQaIWtrNORNHtKInonLj5KFXxhRj16Eg3ezKWfVeFxLXDr/J5OJ487MFSNVPhs6eFe715jEhWc+ErPhOE7c9f0xuPM7NFoVRWO6YTtmrZGytVLwhcojWcqlyOLWflSUrvaSSrylLqbVrLKY4sR5Eq9weESqtIC8VngWcMViHNgoiCCBg3hD6RBWiOTXfRpf7oVb6ZPnpR3lII/Bmjsqsi78iJpx6wp+aHMHE17d2oErFW+C6/ktBlAMP21IUGiE6J96ujb8qIpZ63Jf0qRfcYUH6/WvfiSGwVhNT0oct7l6xcoMbYEcKrDE5U9JqzhTZhwlApDXbaA/ZpkElIsdOMFgySz5slZZG3wulyv38psPJS5j1iFD7Sv4joDU+jMPsyJUm76O84qS4ry6pDojWf7iogpj1u9vc8uBFSXGzDb5KlqROXntCFElXQIFFLn1DF13XkrXn/uEyvTqga7uW2CHQbqH/iyN+8QNUtdfOoj+Rf/jq3N8MpTv5/eUF79X1HSPfkSxQh+mvxrzyksQUhdWOoe6xZiz0x3H4JtJAI7VTc40oK9xyhuKnDQ+8Q38OFduZh7yARUOS8oilFFpAfIzoeFDLIe6Y3+T8Smc8pjFJe+psmiWpyc8PHdvaXbEZKopt91ppw6mTYq+N0/Nbto4HbvV0dldXTdlIHod8U24OJiGulrrINRyORDhXrjkdzNAhypxjf7CR2VVL/PQieRXGWwoRJYcrnjkgHo4DclSHDzwcCMofT1sxsZWrvYJZ0pi5CUs4YiOjMryy8VF5R8pq1z6VrgXHNoDrbpfLxMa0fvkFxNcSKYRz5FPUlBlOd5EUk7jpN1NmhNnMaBgNo/d2/jMM19a8hGT+UwC0duOLqIkQ3U4W8TBTE2gwvsSloEKmUz2/GWurgx+vzPQ7LATI1mdw6nSLSUATRm28RU1uAxTuyth2YiDyTyG6l3s90QQMSTe8KURJDyW7Ngwo2BMp/7Gk2HMp6PY7g9iq9v16BU+oOTgABVgjOv5ujjECjeV4eMEnGxFPK/m5LNcyuaZjYRHZZt3FAwOGMC9f+0RRt7Tjhi0W9GTILbVYQ7OfjpXLE7cH/Ot21WYBhma2i40E99vzzSS5V1zdUR1DkbzKBD+ssGS6y6D8sQDy4zSMdLmsQUb9SCMTkbno5PVd03hC855RbeNsdJ4WUthDG7YI4Ahp1yPyhWXHQXFVdOKDM2QoLGenOVI5eGXHZXZvYSDZ3JKkyPBKvBOpXzJf9KaJmJUjmtLHIhJT8S3CFAfAGWNQ0FihAivs68qK9SNP7NOADeoMj53zgKpvBOq35sUlRcl6Bm5Mnr5Wn/evAgfaTOHMyhNuQUtA2CuoPIzVOiQy6JVdvG7Ddw01CHTMzAmPUv7GFGnpBz51Mjkcv5sRSP07/VwFFrKFj7nzcAVEEp81kx3pk90S36lT8XfzJFxkFB2OCuYo0fJC/9n8sODHMBSXuZaLYfLT/5Mk/VhJs3+ErgGniP6MHbQozjy6p+6wiPzEj9XOeLnjAgUyAE1bgvpASYrjjf+TI8cMOFx++ge/eOZkjLDT/4Jt9FWPcfK4IGy8rPHxLN/8CseXKwCdOh21Addpzj+chAo/imRdYoc5ddBETzgjRQGAdSYssHHSXGU7beCRKS6uXv5Ug1B3VkFZfmXDbz9pnSedBqbuUbzseu80+wlDaKFzbY8+uPtHA6vQd9QQX6FwnuSdmT0d8UzdDyDiEvsrWJIowROneKWuXQF8PNcnHLQOwhwNbL8GtDnCI+oZ1ESQ86s1o955XiKQR5QUm8aF+NpHurq4uyQL/U1+oc6IufTC6X95prKdoCgkJdX05PA6skq0mWi81MmmJVuSBnPWjx4FpRHx86tBPXxmgdkwuNVaNCpfh74wifxsamGnLeS78Zr3V/KBYcuiZWydf/ZZ84uPZvze4kdje5kTmSUfcavHJk9M1XlJ9P9uDq8YOb1OpuxuX0ipmIgD+TpRgsabXQlejLAre62BLfhAYFfexABdVmX0ap6NRTJTaMvo5kVhC8bcTjci8lwP45vbcfJbc40YgaewkAr0rHI693DapAqwOBkCYnO2pFAzmgsBfNOI02DQvAGLeVnNgCaNFbJIJQ4z3P6IpAT3BiF+qMpfPdX7DoUjpHqxLMkvjPMTuaxcLK0P51JcCUUNuRKQOOimJtLUe/yKAAlRDVUJmGqcF+c4+hRjCwG1qNlOS+piCyGMNQB3tBOVnDCjfIDL0dComBYpofHjOipnw0AGQXyGmj4kXhl/jks622wwHDDM8AWWMxfgjzyFR3kg3+uHbgVZ9rEs7pcVhFWtN8qkDU3G6wQqBNhdE/ziw6WlV3FAaloE5DomwF5EIHsxMqH0z25k7uUq7aWA6zUcMbOld+kMTdxysdN/qy1tTCaIOGkTIVXw1mVBphQ/sZsXIUGle2kOEXyfDZzEktQ/jnUzKAs8tcU1wJJkpb0k4JrHheMUyTx0sIePCkMRQ41JMy3Ayr9lJXJwYQxpzpskHOYaOeK/XXfKQWDAV9+UriEOMClJF3QYr9qQVmKh4+Uk+0kfKKF160A7vFWOTH4gmEpbab7egwu7Z6Fij7dQ5/pVDrPyIXbr5CqbAw8H3uq8pH068blJH+gxcbJKPlR3UnvO/wb3nQnFSZDLkeoCuyp0zKYZCDJY5MOhEmPoJQZKPD2hc8mMI3iq8oaSH9Bw0gW+EBGkNm1XxUTrpy0oOeUV/zvKF1f/i46WnXnQzF7o7F0JDu8ioQoPjczl/ZERxMnfK6rA7E71EV+qs6f8GPAeUOJI3LZOY8SmkyXMZxMPUhqd9jdX3gmBOa1/Pm8H0MJLuwD7Q014pUyMAggY56dojSmAWJXF6euUPtobVOMrTRyDhwYYIiF84amZKY926MCPuNncKMM2ALaLvmiCxXgqkDOdskMlEGg/GSVy2BzUT75P/30+aNy1HAs1VC5NEUYm2QabqpZ6eF0T/GU1orB1nEZUYR3Gj3o0ix6Oh9Gp7upgvtibtMnDA2XmtWyWU5DOpahW8z0NXsX35R3pFm3BhASqiRMM8KxTKbK2tGAYLfX867uumxFHjowZw/znJ6PBWDEoYg6Qa+/d47A83RGrc9oFaZT0SosdAbwEFbLRa5Zqu+rLl1pMZbIJmK221mJPfJ2WSoE5wZFUDT6WnZjqsryydR5U11HQt/WX2PREV7hEj4OC2DGMNNIF3oo1R1AAxkalWdonOCWI3RooxQEXVc5Tq/zMpbKmGlwgRJhWb4tnvI8jE0yh8IJuENcB6QfSvCpw63Ah/GIGShD8FhsRSfKZ6wOg/LxBqUCVRGuw43K/5YGVUfVrN6vG6BgqnGgk9ay3Ba6EsPsCX+N47r6GqGg+mgTVq0wKLSHN85Y6eS7wB5U0E76p8xc8cl+BjpmlQ73H1iTIuMXIb76J6GwZwUY6pS19ZiUey+lU57jSo+ibFLoB0ONvKGvPRGjDxeos29W4mbSJcxsAOdVOCnp59lXCdOf5JV62emPf4Oziopr7o/gqFRFrWdTOqhVFWwE02DrRgqKY1anSsxStJ99M0vXFSM5k25CR1BH11d01W+nMxtHV1E7E6KL6+B0aYJIi9GaW+MnPV6h4MbpMrCvC4/t+FKpN0NJofTVr1k+R1Y0344T0uHoOP4qv+B5ToWY7WuSIZwQy3HXV1hLUNj2Rtv1GYmO8WLmcrakjzHi7C9iQMJbQ0PlGY6naid4D2His2YjGzwnVglM6vLMCkmpyiWJ68Gv/W4p+ymPl9k2pUe3JRA85mBEgv05kD6dCB+TL3JgD8wrpfcjC1WMo8X5Z+BJv6BU46d+0CX+eMOfRzkZy38FQio4mjyWJSVDMFQBH14DcrmsY4GS2WnTuyqHPAiW5agkYOWDtwRyWFLyKZ6rSk10ZCtxwMZHnn5x6Y0zCIEI6ykQpudzpmrIc8Q1mY3VlNPY7Hdjrqn4RrMTw5Hmh8I26Ghm2IaRUzWQDJqGgjPNZhfqsHwE5ECzdWbowehMjOeLXszuQoLQVz6eu7dbfOWLzjnRPbvR+UqQRpcydBvqsA03VFYK00GnHU2Yn8pf6KezYMinGgk2VBZLY7VuXoKj4egwjORFuGfmwgPLlERRwiFaWiqfZfaZBCVVT8ZzRci5mgYFzhYjldsVH9RRVYGZjLGKUB3UkZXKDFIACsgdscwibODFW55x5aqC8iqmPuMjqxtOFRY68yNnDNCuMlQXbwgUbliZn2wFM7TmdR1I/3IMuSXVgll4ogxWnIpiFE5HyQ6QgO/o7tsY1upsxvhag5GJl2LsS0PtqCtMuqltyS9tmC9eZrg7OFf/JdQrMoNxYbYLvchVNeR8Npf4itv9ooBXqRTOKhjB6Kn8AUo5JXlKpsA0XAv0KowMuHFZVvYmDB/Pwf24LKXdmPCRLA05/RMZhyfC7/wCE8XAV6pEfQlygYxVqZTl9A5wOHzCY17VCAGoyOOQml5hNcUqrS7M7CjKvCIfHQmdIi+056M/9XH3EeqYS+Loas8AaQdwMAtWGO2C/qn7XVC26A8/aiStErvNFEe5adBzxYGNrV7i50pKxTmNygYXu5wIG6twZvu0Nl9c45OXnEQ3mk/imLQTK3pMMJCLeqgVEwk2zVHNvtqoDZ9VFsaSWft2g3PHZECl54bS5TwW2m61vV+AD7iwosi3H/xWk+wEp7IpyDpDal9OFEtH58qJCuGxrJWN/olSPqC0isNRe37+3tGgQQrag1k2GyuOx5GcyLaNghKd0M5s3N+BFz3+DjxlCclE4axs0iZskqR42o1+giEHZx4+I/6V4itUuoiucZZrkguhz2QnQlVpqBDLTslEcrwEcWdD7kDZGXm9/0t0IE28gsqECV6DA7vlbEpHeYkn5ZuygY0PPHluZciBXkmAUJDZhSgKQ06S2Xwaw70rcf6Fs3H16p7kth33vfb+OH5sV4ZYaVSBmaTMj80lxpgsTC2dwO8x0mACPiqSJ69JYbCxQoRb4chhYHlWwQBis91U3MxnixNtxumP1y5Yjkb+6dC8q2mjbYlhPIYSSEZ4KUpXakjdlDqfycnPMzkaxjJAvd1CSttIHDxmoOL8gcF8AaccRYFQxaouLJMonoMRJLgIXkM4+FKRMqaAKL+FF2zKBCfmqhv1ZUmdWbiiXEZ6s9FQAlZ8YoCfiZmuVCAs8+Teg6MlOui7GWjc5XreEooh9wYWcIkg8vg5n1zmp/SEI9+3L6wPXGhz895OfyWudLdb8v+loCqI2kHXoZbDnpFaBr/uD6VsoPpQVpVGwHIroSOeR2XIqG90dRr916Vb6uj+rKuXkEt+Z8guLFD4dYSSYgUMOJFe8sut8kt2q4FmIGoBE4C2dCkrU+d2mhJIPH0Zj+in3+c9NFQ6iv9aslYADZV3QLKUvq24tTzwNJMdXXlLx8bIjJNfvAIXPAIPfKJc2wF7sk7wyCeeuXHhGWFloA8u6TJmivAII+9Hch5E6V7peLXV+kb3dsLqaQbtBEaF6V/hyQ+MOY8vScuJbmx0Y1Tu1Ts5DMVoNtIMULyVIUfvwkWv2CgfhpCDo7hjZbJLhZigiGiMS095wL2v+KHsAbvSt5ptDTBVT024MEIY16nK5ENNLTWURMH0NTRjU1Im4S6TFYAlxoFVZPxyXGGLB4lkKoEd5dvsNjWxk+4UY7AzvBLNGfIISRdZQH6VmdNJWRkwLeIvsoSOnqv+DK7QoT47QOjFvSxTNG7wIRnVlyIpnHBA5HwZkK80vHATIN67HGFFrAkq+bms42Bg5Xv6gi48XmVCh1aH5uFiqjbEfqkV5MBPUT46lzIIw6c6ARvvfaJ8NMVYJVwE6i8TJUMx5DyHnU+n8ezTT8SnPvaReOrRR+R/Os7cfle8/o0PxE/81E/GyVMn1FAdySXKAFFmVg4h8otIH9xQhGV/PI7u5k5MpxMJ1NRLfRjnbq+nBuvGdDw1s/mqWSjN9iabLsipSugPgUTKEQRd3CDU1NVQmW0eEehvxkyeTkE4Cblw1T8dgNoSCgPTiXawCQfgnZ2FWYDT6scKxE4YZhr/tiQU/iyV0szUaZihK6GPeBU+5lCsNkzQPkrT7HAoK/djDXqm6vyi1yOVLMXGWz6UAyYfAw4veYbPyC3POUbZ5bMqv3tOGSC9BbwcQ87Sur/kI1qsJJQBvIxqvawuf+H0vzcAL9xggpSadHTIqsC9wiSohmLdYFRImfvaAD2xzn4rkZsAimSlTJSupkXRV1Joy0oXNOceDmYq6SyLyAHxRkbPynx0lXUATylOseofFHhNndEL1UB/+YycvB4Qy4PM0SWggTymjT6ncAavOXCmx+ZgoYJ90GtCnHNFwo3aBKihKz74L6Hm4QyN7DslRhd8mYUf6JMOEMGeHElooIEac1rmSLqADa2gQ63lI0ulUR3QD6zOwXuWWL1nQI60KPJqyAHXF7xywGoPhAIrrX6lVenZn8TSMsGeeSocXLxTfkh6ZfX56qIBHdNqyhwza8dwS3d2NDFjWZtdRkNrbtENtcp3KEFEv3Gc6Kass2eUyoc+GiueJXWvDrCqKYfc8rihLWPeKO+Nu52FdqZRErQjL1THsqV/UhHOjnjNvaLXQbcqn8oZa2LIM3KWohvS9zDFf6oH38ZAeJJ3qSs9CQKX6IA3GEFWF3l9a4lH7cXgxq+6JXkGykc2V7IhXiV9CiUMXFBKJtMsGyc/qSuezFmAZOh7XbFpDAS9QdJtroGW8o+80uHhhnnt+a8dmOgvyH3iATY++OSLS9bjkxBy5G5wkoKAbGzy6Mp3cPlS/Ktf+5/i937nPfE33/WueOCBt8THP/np+Dt/++/Ef/3LvxxvecsDEtRmHBwONVoSORLqXrcX2zu7Eop5nL/wYvQ3B3EwmsTWsRMyfhIYRnDDgxjvXxWD57G9vSt3TIa4o8afxuHeZRn1w9jstWN3V7P+dtvLaQdXr8TwYBgdGf5+rx/tbidanQ6ciZHKPzjc12htFJ1ON3pKA75+f+CR7mQ8ET8kTE2EGoaUipbVAnBYeGB0hpg1mSj5gt+dRsLanG3Foq1O2jpQ+qGkciaB2xEP2nE4UeeU5DSaMoFK7m81i7kbGtUigNSfrxP5GY4Kocz1NkP4aGA1sVc06LQdNR7vjUMGwwSejbMsRptZuG4C0MuBMKmMbg4MHeoxiwgvZVMaqwk+b99pbl7OtyPc3JCjeGi7lzbk68bma4K1BnQfvQXeqkgqpOxCm3t43oj4IxSpC6xcFI3i9ytY1NMxmYdfJGAd/5rXIElT2PVyohCVhaHyK2bOlHwjpWecItIKXk7JJOuFKtGULtNZb+lGengFN+PE9bR9GYD0Org+ZKZ+B12eCSu9+W7FCnUEYTRYKYSfGAQRrwzIjpd5FXeohGwQ5rEa/RqDS24UeYs1X7ApT21TG3BoAyfMoIa6bzBgcHCWZT5QPinUXn6fW2H0WXQEvCQd+oQrKYfoPzN6Fgu/LaA2Qe/qaiMpndLWhASjx6dSr2rCxTvnfVWIR4Z8yRTsnBDHaWQYcvSEN5mJLy5byo6DqJnPbEj3kM+DA0YrikcMWX2ZTWyyqDLMMV8tCxIQJoI2wiqvIToo0xNCZvIqs8EMXYbbKN021DWbBvlClsnPoKkrXcs5KJyWt6G6svt+fzSNsU/4klGUsHmJHCTkTYoSdA+0HA/PlcXBa6ko04WWMNAoYd4lAqLZXshwwKMKMYE2Z3DNKjKPV3k80RQfjEY0ecc+/OaePMZF/0nMzb/8N/72g6aIAOVyOjl3GF0RHRgEbx/53GfjqUcejj/2Uz8VP/sf/YyMZz9uv+fe+L4f+uF429veGsd2t+PKlf147+/8dvzD//a/jn/9G78W+1euxJkTJ+Ohz3wm3vVX/jPxfR6//s/+59jq9+KuO++wEf/Xv/bP4x//t/9NfOC3fysmhwdx5+23xY7iH/3CQ/Evf+1X4//1j/9RfOGhh2J3eyfuvuuuODw8FI5fjX/4y/8wfv3Xfz0ODg7inrvvVvm7cfnSpfjgBz8Y/+Af/IP4f/6//3E8++wzcffd98Qdd9xupTSdYlDVkBJ2XkPDLHmWQR11T339vET3jGDz1Z1sCLHTDnFdOTG12RjGaMLT6VYM2gONQCcy7vsxG50XThagpjGUoPBBGZb0m2oshNTndiPJrC645OQ95FCmO7dopn8Tq2ALpOnRFQXBGJkO46Uj8ir8RmBlIMhB20uB+ILBVh53ft3zR59PNNCAAsq/LJjwb2MQH+CFXQkywJMj7zWwSl/cy4FbpUUuHGMNle5maa08nAa6Ujacp8ShrFOar3ekJx1+ClQZ9d64Mh2y4Dhb2XSZ7gggM3FdCyTHkCPLCaZO6bN8ysJZJa0wlBjKkaP/1kFrle11qHnqgCWfmwsoU/+VJ9URlnlIkmWQtvpx+SxVwczIVKaNS4kzv5WXZ8519cK6k6tusME8RsCxAddGXFfPvI1DCTCsxQ/V9Gsf1QytxJey6HmeheNXOM+4We1kQM+jtamS0ne9zC48pMsBkoj3AEC0y/EJ8J6C2DjmE9mEF33IZj02KPPdc+wbK3FsjuMLmNRpc9mU4xhR6TvRP2jwfLylmbrqB20a8PD4hwVKNvqx8c3yonv4xqiCgQP7rPgGPY5oLxdLyHnevNoUJ8ON4cpBkk24nPKo/uy/WooGZt/ICnx3vcEmP/V0Oymyo0EVPPeuNmgsewN4t57vc3igQ1tIngn3RE84HFacw3TtdlteWaBcbxAlzlfaJWWbmbLbBr5yrz/KNaH1Sj7ZhA0eGysj+TnNFNohX7eiBbqyjKPVsLxaboxXZf7ld/2tB1NQMErJjEwAiDA5T/vlPv3vPhpPfPGh+LEf/7E4deaOuDwcx9XDcWwePxm33X46hqNhfEoz9OefeyZ++o/9RPzoD/9QPPPkk3H54qW47fSp+I1f/9W49+474u/80rviB3/wB+P0qZPxwfe9P4ZXL8d/+vM/Fz/0fe+MRx76XEyF58yJ3Xj3//Iv4+rlC/F3/+5/ETvbW/H3/t7/Nf7Mn/4z8bGPfSwuXjgf//HP/mx87zveEZ///Odib38/vuNt3xGf+9zn4ld+5Vfi53/+5+Ov/cIvaOZ+oLzbcc9d99CuMlBLzdI7FvKZZsPuQAorPFIaCQJCg0DJZSdLbhyB4kBmZi6i1WPRSSPSFkZ8GpfPPhwvPvWRePaxD8f5sw/5fORF67gVgd9fVF7y+x1IZtIqL5dI1JBCi3JYN+LZXGofhA9aoE2peWbF6C1VFTQWhfJl9B7ByzbklCFciKCVVRZi3HaUV8qp9y+N91sXqGlV0JUHgFtC3myRrx0Kmw2rvihnVVDLXQv3/Q3g+vj1e9oVZQP+6ki1fq+EoiWvyJayyKUyRV/UjVfUG8UJTitQyvIfwH36Kh2AvXJcM2XNd+TjSllO57uMAYxLfQnj4E2rVo7XA3lxpJVTmlrPdNf+Zb3F5ZqetMUZPW5FHcpacda0GWojpOtqg5LK9mAFPiuG9uNRQl8DkIGMBa9Q9aW8We20sU9ua3I2lw4wRpAqLHs2eiFf0ZVj1ql09Rk9j9fq+91DxWHQ2Ww2VX0mwowbc09aOf2XsigDn+5FG23KW0Ys7bLjG5PHamFL+DgKlEesW9JTO6KYQ2KY4eUzWuXVrMIb4pSuvrpcvwHBDN3LkFhLNr4pDfo3j4lm8KDaq4IMWWgzsUyGFqcyFdpC4kirPHnUqfApEUbcj1hY1dQELWeybLZj6sSzc+ohOsCsLLxCd2U+8yY89g5wZv3BQrNxpZobr8oX7oZ1MdVK2UivrsV1eIdPNMI6Bkj6VbizKhp+KET1d3hx/JHG0Rhn8YV9TtjtJe+Lq3ziYCu6n93/HfYTKCDxKp8xpUxm4YRnRPMv/82/9WAtjhmeBSXLFAIhFMPyWU4zHn348/Hcs0/FO7/v++K2O++Kc5cOotHbjP7Wdly6dNGF3X7qTNx9xxnln8YjX/x8vP933kud47u+8zviAx94f/zCf/6XbeA5p3yogcDdmpXfeea0ZuJ78ZlPfDze99u/HWdOnfCs/CMf/lD8zJ/90/GO7/7uuPfeu+PP/fyfi9vvuCPuuPNODQzOKP9hfOpTn4rfdp5T8VN/9Kdib+8gnn76mfjYRz8WW71evP71r4/ve+f3xrZoxHD6oBiYIarw55JhutpYdYkKDmLM06gn7wBfS1pwTaYaoXWFf3EQZ7/04Xjy4d+I4YVPRgwvRXfRie3j98fO7fdHt5W7PT3jFz/tRAOzdPAA/NqQi+csVbkRFYvwQyUCzRIur6B4tE6nUJ51ZVYb90bwsgw5nUR/XlaV8yyk/pURIzrApayXJf+tyv6WBvH5RvBy6/ty09VSSL2eZ3Uvhyy8HKj5LcsC2hMg/2oJ0gEF/5oDlrQ1d5IZD27V6BSNrNkJM1+/Mj3g0HWFw3Ri3FIm1utCYnKvBg1kFlRflpGGnHw2wGvZXQ8FeDc3yl20rMcbkUmXRw5cmFOCcYnviKb8LWWn1yC0psH8kvPqmRzZmIHROUnDLJbBDcAS6UQGgnuWuFnR82cuRae4KMM0j7biWyxbK721EXHCY6d7DvxJHSAnRZ4D+mLwhd8GXXEsq3Jtoj/8qK5hAz6XIeJr7nz9jOfjHPtsw0pZSsNstMU5G5oJYrgxcrkSADXIiPy68nne7W43tlXypnRRT+k5wAp7MNuYxdUNTeRkGA+m0uUypuxg57juA9WTZ+QTETylDiqfA1d4T1uli20qQ/XizPclbyS125qVJm0+1U/hPRmxntKwU513x80plsOFM3eIU39jK7xCb6qNldQzZOVNXYUuEzEKYx/SdNnUhKtnnnLgDQaTem2KDnbos+w+UX28mmGn1tWV9q9hSuG8UzleJfYBXCtHf9B1XtIW2UFOaGCetuD3XidWHSQEGHLelsrTSlveL8ZbXL1ex+1fQSSLbYV/gvU+1fyFX/o7Dyq/GdFWwY1FVynUnCqkoRERI0ZeDeBzdvsXr8TVCxdi9/hOvOHNr5NhPIyFjOmv/f/+qZdZTp84FX/w4d+Nj3zkQzHob8kY3yOj+qwLZOn9t3/73fFnfuZPx+2vvz32rm6r9Fm89/2/LoP94Thz5s64XekfefSR2D55LO687/745Cc/H+/8nnfG7fdsx0NPfTQuHYxU+WPxO+/+zXjfv/4fVeY4Tp3ajSeeeiJOaTDwoz/2I6J5I97ypjfGm9/4ejE84iO/97vx+KNfiHvuu0flMbZT9ZTGSzhSQvkKWJpzxcBVCV3TjbAhQWVGvJySriMe+O1M3pawAhNrlUbGWXza3hvGfqcXg3Y/Ll/ZVyPcGbu3vzNOvP77YueO+6PdHLgFUyHIi3gJN8+6eTbCMbRd3dOI5rn8R01IJ9Ov9AgKYqp7qwURghLzph/FQ77TchFQlpd1VD9G7d6Jmvrm1qB82ZXpLCWs4OdCOK+coHSs4JWeGtFlUDYIqbMd/ZTfRJK8VljBl5ACnykpP3O44t8M8A2iIzm0zhf8utN/4chXDBVf8lf+0j7ITOW28deExZGKNk3tSJhCcGq+TCu/bnJzWvp5EwWDkruWMw2HIUmshSL/rNChRX2M2RqomOFWo56DBowokiKZkuCjHIn20iNKWH5mXsy2LKf8KQGKPeU2XRIKXSI6iRBG/sBPtPyij5IwC6aSSPKXP+jy0jN6kDMbwIWBUJiTgl8eBhZTZqnURXSKZCl8Jgbij+o8V3+1sVT8SPk4+WxmusRDDIPqs9C0tzlvqyxW37KfUC8M9lJKXSjd9zmoirdK4DUDhabK5pUsBv/oDl6fxQCiT/IoWekWOZ6do1/AzGCCmTY8xhXMIgccMtgK7c3RMbxSx3vhjTjQjPqqGnZfU/YplnoifsyURrzzJEF0oM82RRsnvG0L1wmV0RMtzC6tO1UOz6EZySy6GvS0Zl6pRA/znXMM6gDDJqyui6wdjyNpVyk/lam2mmc7Q7eyqi2St/CS9nbLiZamlC2PDjal+3l9dzmb2tb5NWOlhGc9tSk773kgwOtpMyXIgRJ8QTbFD+OUX38MQNCpuYqa5dVOYc1JXcRO617o0kDLgwrVy064qeO2rDVH4tIeXdG6qbSs2HgTqOKxCdSfUqCV1/u2FE86jgVmUIf027jzXKMt7nZlkDh6dXeAQPCMdxIDjw6E2I2wiNe9/t7obXXjn/7KP4mPf+xj8cIzz8Tvyjj/d//o/6400xjIVv3Bh39fs/YvRa/bicODPS+BS4xFhhieshLNkUicnZckT+JD7/tYXNEAgY+zXL5ySe4yrIq7z5yIu08fiw+///3x6Gc0s/9f/k384n/+1+OxT38s3vPr/13s7+/HidN3xd7BVHmG6pQdGap2PP7E2fjv/4f/OZ47dznO3H5nbJ48GR//zGeD178G3YEGArwDLyImLOjQcO0YiiEsrwxnB9HsSTVsjMzgdqPvY1gXkv55e6ROwxL6njrsnnKKLyqvqY461miz1ef4l76uO/HGt/5YvOaNPx633/dODUreGK32cSsD/Qv0g6aw3yq0iAIKa9XOGX0N1PwJmTNdqiWcb78clJH0a6leEir2L4dCs+pgunWTrgi9yvJjATn6FPeOVxz5klpGtaLEAlGB+h05Vxb3KiSvXmFAHrNtsn2A67n9Zdwn4JpA3ZR2QirUjTxI9ZKp3EjhI8kFu0c4qIiZ2p7ur0gYrsrty3F886HGxPRBloX5ciFfEWRT2KHCmFkyDeNMiKb6Kq+DssO4IdeRfyANRqfhM5FenvVV8oW/OBtqrGqODmxsMH5SCtnvVEaVS/cQihRtVbb1T6ifybJBlUGE38YRPnKBw051Y6BNKCejsaObBd/JhvzSxDNpZWbAU9WPY1r5pDCvUIGUl7f4jDT6hD1XnFGOYffytIzPbDqNxYTNZhqSi36G5ph1D9GVriXHSW0YCL5BgbLfFtYd4dzBL0O4I4O1qRw9Vb3NKZSq5ESOwURyQoZHRmhDNG1wkMtoEhfGw7g8HcWVBfpx4k21bGCjoaFVRSZ3bPSYSfLsvB09nqGrrE21T6vTtut0pFM7MsAdcRsjzqAHfolPs+VITcOivuojpCx1wzt2b/OKG24kGng7R9VP1aEfn6chWhgccv7IfD5RsKy9XGOpAYJ4T+0WCp9MRjEV7qHieL2LQ3t4VY1d9tzv882RDen/hlpR5QupnAoiHZSxUU40MRDJswLkQz6Eoynjzh4oL4Wr/ZAZG3ZoZQ8AdIt3rETThjwWHan+HLRzKNoORbvryVV0jMSLKmM5sM1VHTvTnU5FOL75f/ilX3qQwYTMusiTkI1HsSljhFlqqaFYDO5q9NSWoe4O1HGO9dVvF/HIQ1+I3/pX74nxwTC+7we+N37qj/1o9HebcXD5MJ7VLPzs88+5j7/44gturNfd/7p43wc+ED/9x/9EnNLE9tMP/UrsDE7E/tVlPPOlx+LCxRc96nrmqWfixLGd+Mmf+A8kmBvxxKNPxu9+8N/G8y+ci+97xw/HT/3kj8eli4/GufOX4uKlfVHciGee+VKcOHEy/vAP/2EvdVwUrs989tPxoQ/+nrgY8cM/9IfjO9/+nRo3qAEQQEYwom2phqGROxI8Rn1LBAImiVkbul/MuwrTOGie4zEFu3EZLTFe5Dy/KZ8kUAO2NHtfjGYxlsHvtHZj0D8hgd2Eex7JQ0g1pm5mmLMGNl4vA+ouVGYD/IGLxjTegqJiqkYxlSz1Kum+RnCpLlOYdcVVw+CZFYnKlbBMn1dTIFrMCTIKKp1H9Dp07fdVeKXBG7fEaw8wdb/O5yojL8l75c2LcJCJWzRXwcBXEng1CV0oXWMjjxHLxzvpptKEdCseEWHTWG2aKJ4zyX2eN3KrMJ96Rno2T7FJSpl4lonbkLJGzjhhzEuWcgyIVwNKyoIk/+TVNOvP9ZcjBjoUtHIiwa762YmNoWaJHQV7DZ5VtspT/ggQ5oIDP0vcDFKGuuUAJ38bgpmbJgxzDOtMhl+zrtz7QiXRSYmLengjmWenlC2UONHhPgdtOJUDf2p/d7VJSDmqg+tFfk1+fN649BN1N3+VlhPbDkUHz5B5RY0NYaycmBcFFQRZrfnzk/Irnch3/6dAlp55U4ll5yn6UpngFY8ppyppKhtiI6jyZTspQLpW8SoMuqcaqI016hlpkDOW/mXHPxvuvN2OetDArh3SIb7AkYYMt8KZ0XIgDo8Auu2Wl6dZ0eGNG77IxiDT55TIz2vM0O5XeIWLZ+qKpXoroEo5eFBZ8I9n2k5n7poh8ERoXHdcSgT3isigDNfV/UHRPgdfOOsjDw5EA7/fb3cGaqeSlCaX6XWvgvwqoPmBLRPPyf/QM+fEv5b42JZQSSDmQ89cm3BZIwS/KtACiUY7IkqDw9i7fN7Pyi9fuBh33HlPvO4Nr4/Tp0/F/uFhnD93IZ588kk1xDhO33bKs2w2pNx7z33x+//2w/HHZYg7oy/F+z72y3H/6/6kRmlvjWde+KJHM7efukd4z8Zgqxff9Y7vjEvC/6Unz8bZLz0X2zut+I4H3hr9ziw+/rF/EWcvd2N79864665744VzFxW/E2//7u+OqweHcfHypXjs8Uc1qNiLu247E29729ticOJYXNg7QFqz4mYfixa8N8loR9Kk+uXuQwkimzI04+YZCq+2LTRiY7TH8yX1uhhNNIqaXlZD7Ikn42hrADTQKHbv5InYbt0RfZ6ZCw+jRUb8LCWhyNhd6gGtwupS58sFOhsjYo4dFJESMLWivHTeFKvEZ4FaQXYiv8OvulcB+VqgCjmYLNIlAPFH2XDrZ4sZ6HpaUSjAAwpyyV/VD+lTSfAjXmXOcpf+V+GVBZ5/Am4/2gpHWzms8v7W4HQosXJzzVU/9fELLW5FiYJWIeRrqW+wbLjBErJCaPXUhvgwKPQTaNNsU32yy6wOZY0Qy8h4b4m0GOV31HeRJG8mdZkUT7kiRzfI3RCDqevR44XqUMIoT5WFtjaQFz91EyYQ6srzZ+J4/om18UBICtjP7OGf8tMD+E1tTZ9VuOpeyx3qfkh5SsNGV2ZrXRnxvl+dVf8eH/r7DSJIbRReDma5nJVoDBz9nomIMoou4cYRobzijJR8DvT5YBWsIiJ5ozaXjm3DMwdLH4xlwMELlYgDM0nTpj9lruWRA0MDwCcPFvBzZQUEhcPrZWIUug7cPrBL8SxL8yyYo15ZNkfr7jFAEP0U2FloFivj7UeEMuQgto0WTopnzcGfum3JbPEdEPnzGTH81L14K2brTwOhxtQDCZHks+W9x6AYR763MWZg0eC1ZvYncKRrK/py1MOHsGhixyY4L1dThnDA99VrhGIIvJ9rAkcd9e86mz/UmzQIm/4ZcAGkQYBoJ+pEMq4MBjiNTpndD6BjkwGayuDVbacBq2ULHFkWunwsog5YqREPd5TGhwc9/uyF5ViMZIMEhxW0xbCFEHGS2nB4EOfOvSCj+Fg01ZFe/5o3xN2n74ytQUcVkqApbK7Cqbg3CYz4Ys48+n2NxTscwcpGABpUDSjrNRpNYnvQj4NzT8VTL34kdo89ENvbb4velkZHnUW0Fj0bToye7KjyjpSTD7m0NbKax5WL5+Pi+S/F4eFT0RvcEzs7t8Wx3RPRafdTwFQW7z9y7fTaqqAGHaM9jfIk3hrFd3ubcVWDjYmMLhtOOGJ2KgaySY0Gb7d2otvtxeHwvDrZWHQjNBFbmydjOhbug+d4rB/t+VYMxy/E5YOzkrt9GWuN/DS6XVx6KOJNPxl3nnxDNNubMZNEtkULXx1itO2BkGQgV6aYmSCECXSgWwFtSftgyBnVIxF0EnKhf9z5HCogMUKjMgArDUW601qyvnagkxpTJZurAmr5R6WQMu+hj06TNKA8M5xb4gCElzAxxL5y9yq8wsBJjea7fvKvtAUNWGSRmd6toMZi0ABEzlc79XoMQ8FuQy5FTb8mjM9+YqjoYyhIpuxOqQ5Hq6Pm3VeQdRkfZitIO8+SScsrQtXg8OyQ2KMVoZSdIv6WLY6H9mCl0ui4tfopIpPnFVqgDk1L/+GfGMeBBLqQUfVByqmzJn8kifDMkk5xmB782CoGBNCUOg6zqPaQsiINy79XhZBBASuSPWaU6A70qxiCDuDZOcMFEHoznfBhKIxP4fQrRtfYSi/Fil5WGr1xjue7iiZsMlYyESLWeIbr2SxOCSq93mtgH3ykjJy1svQP5Sot5cTMxuiYsnQKIgXPcweicUvlQ+feYmJDxKPNwaITXdqGyRQzcjl455m78FInnwYqw4eFFpVUWo7W54E5bZrlKovHTxhxjLkHdi4TXpfNwQwElItPVecHXmQEVefxRp5SxyMe9lOYS+IfjzG4Qz4YbDBom+uPslLSTApkwCBfqTM0ZhqnyAhdcvAl2iX8DJ5oPxty0cGxyU3Jt/c8iG4GZN64p4weTAgF/YIHvPuyXwxyT6qdW2wWfOL588vhRJmFhCULNlHEchyjg8vx8MOfi/Fw6KNYu71BDPr92N4axNseeIuM+aYMCkKpkbFGk3uXXozdAYcHdFUeDdNQx83j8WAAjUx7M1Lh03FeGmk3ZSAx+nROPnSfBptn8tRyoUEFuwznjNhkMK9cuSBB48CCccxkkHnesLW1Y0OOoNOBaCQeD8CG5sELcf7cc0o3VPEbsX3ipJ+xcJ4xTECK5xosTBd8erUr2k7EYLAbF68+JeE5FA1i7Kk3xvax+yUcG3H5xY9FY/9qnNCMu7mxp7rx1Z2RRlMDjyqf+9Lvxpnv/Wtx+tQ90Wx1YiKhaWoww4YSRpYM1mbihQ25HMvkFV6OIZ+qVmM1tI9h1T3LhuSiU7pT+V4h4HWEnABFxCOF3Bh3VOZXD2s4Ctkr6ksUNU6gRTIWMUAZ5D/yUOg2XXRMheN3ctVEV1r+VXjlgXdrASQJDq+4rGDkyN6XISt01WzezAPgw7i3pbAYCBOCAmJrChvYvHFH4Ww6wjDxHvGq/RWe9KSxY8CbGCUJpFG/dZD0y1R9azKdSo3I2GnUgErxLFnRFUt6kaJ8LaxCVhHZS0ceL8ODQz9EQwN9lm9HcEX5W3UrHXmQUxzGk7dIWEYWZ1d6CKCuGOLchJY7sDEO8AMdyfGpY5Y5FcejgeVsFlc1eYEfvMvCR6woktPHDjUZGRce6kf1zYGLz0pXMujIOorH0lc5cSQsB0m5ggAvxEfp5Q02sokuVg59HLOuQmU+WgcLqBHcsEoubbT+Fk9XPz73XLjRa3wUCn3DLJi+zRI7bzzxGexN1YXHsocy5Bwn3d5ox6YmQORftCbS08KNURcuJnN5vKrMtYkQYXK0CZTlM+yUBcpjANCayqARrDqzMkBb1bqTTkn8bJpJGytCTfEAnvN8m8NtDqXPaUIGSj6mFSWtwlgBcHsrDAPLRFHZ5CgFxBCkfDiVSnkzDQy4J69n0uacfs07XdkngAVXOO3MikWf3B7giDeyqQzCSOGaCAeOR00sqQ+FX0TFCcX5XfQvvHBhyXNlug2FzadbiprHpz/+0Tj77JPxPd/5tnj7295mgfn4pz4Zn/3cJ+OeE9vxltfeKVmayDCKtZrFXr50NU4eOx6t43erdQcSKnaIMyunYiJEFZLcumFphE7zWIwmV0Uco0QaQsIswWq1NMKWUHIs4KKtIeNGJ+ajw3j2iT9QA12Knc3jMTwcxcHkkjnXbvdkmJVVQzd3ZiqvgKXy7O5ptny4F1OVs9+Q8HQacezM7bEUvRzTsjFrRnfC84hLSjPUjFt5ZZgX84sSBJ7w3RGdt/1EDE6/WcqiGRfOfSSG5x+L073Tcebknar3cdV/FpsSzC899u9iX4OQu/7QX452t6v0EmzvE+X5HQMVOMyMREZVbcpzGkabCWokWuwWgBj4nVCEW8IJoCwQFndWCwiiKyh4USjEoYQw5OR4pWbkYLme5PX77PLQoB/VucaujIT+3DmQOiGDLkhMKcwUJbPvXoVXFpCbCitvNo3byN6XkBWkDRmk/VBebmaBcQsHS94odGYVrMsh7wzUmIn3Fa5xvNoamZS0FAMAjiwV5SdAGOSY7doRqr6F4SEP/QGFyupUKm9UPTSkFAHgpBzj0w9iVcQw+47SihQpdekiFLuUNYoag8ksjkNRMFJd9WiWVi27So/hZtbEzDF30AuX4s0LJQAvPMKQ87yWxxn+mImMtWmRQeGc8IMpek6zVs2s2Ik8Rm9AE/kVTloepx2qg+DQHzyyAxf0spudTXjVkJsPymT9oIqSH8fsj4LgIyunLabiup/Dy6JMvNIKXjlor28VGApO8LsMxXk3v+oHH5gk1c1oxNEGDBim4gk2ywfgwFdLAzvqOUhGmFQflrQZz/BsHGNHS/OlOHib8gUolzwpA+IPM3TVn3bi7YDGtGUD7IGUnCrq2S2ZCHNazeybHZUJX2cTD4Z4DZlnzyPZIGa+tBNG3AfVUBe1HTTwqAc8DDJUguttcBFKIDoIh49Oo6Bc0ch4G3Dx11dGeOoItC8DPPoD3z/gAJ0Fez5YIRYvGEwLTeKmCHk9eCSjimJHPv1n4zOPfXHJjHVjMZYxHCnFJIajZvzzX/3N+GN/9Kfje7/3HbE56AmDBFVG+Pff++74nX/6j+On3/mG2GwcaNQ0iYNlKzZ3b1fFNYp47dvj1GseiHb/mBpVRhiDLubwcRCOf0Xc2I241d/UbF/mngGnDPtCNVtSO/MBy6xWbcgUbvSjPd2PL378n8bhhU/EdltlaPi0aE49Eg12lcNUCURPs/UujTaWcW0PxLw7Y+dMP/YvPx/jy+c94orbTsVsZ0eGjec2vejLqC+WmpWPpjERPYvFBTFxPwbN16isd0b//jdEd+e0BfJw/6k4+/T7ojG5HK9/zR+OUXMrlm0J/nAUn/i9/yZOfM9fiNvu/GE/VmiKl8ulBhnURyaYlSHo9G5VCe6RIUei5GilIq43AkZi7OhlaQsuAikomUcs1g249F8Ezp1Y8fW5PMx9RQx5FmMBrSTbX8BCi2ZU6LXVIlWmhFQ4QhzdAuGkjukyyyrbq2CeVqBdXwmoGG+ErcrOrQADxZkIee4Cyjflzo1LXiklK0/dsls7Z5PqL5LVPBBFSjQFxTJgufEdkAoQBy7HgZOQghNTY6UuvGW6IC1ACtHhe27kU1rE37vVCVcYdFnZEy68pMXYWKXIEYWB4Lk+Tt1f4by6lApcVVaYZJW+pbwYUcpgxsuVMOpaecjCOQobellO10X6S4ZcIRhyBgg7vW40pRx4zEm/bkoPemCifOwwH6rSB8WQs6LBK2e8vsrjiKlmpzy+wBAxCaL+6ASMUHIDp2KFi5ketPFBE3SQeSjHoMCvfykNr6vBS1YjiGWg4HT6p80pA2POEvtYNGBweT4PfvjKq1PMtNkBcVF2A72lYPPAz8txDJiUB+N9edKKqdQzu/h5y8BOxtqPWuC3uSpX6sZRrS0ZcgZwjEIw5DNeE9Z9GnflR/5ELzQgq14RYaOaGtqfgVUa5XabiiWyCRp4ItNqC/ZBeEOj8rIfQ7eSA9YYdCWvwnHcmzR7CCu/3MuR1MaYyqtODJiyXVSu6EdeoC9fu2uJr8iHOKlwNorqVrJO6yWeLFp3DL50ZXPodDKN5s/+8QcePLzwxdh/8QsylI/FpWffpxnw5fi93//9+NGf/Im4+777jJTlF47Fe/SxJ+Pjn/tsvF4GPl5zX4zuviuWJ06JcQvNbscybjLdg+0YbGvS35QhQ+rEEJ69sIzhQ/Nbx2U4L8agdUyE0ylEDu8jMLIUVySfGm0xsu3E1VEr9mSY2x0ZfTYzdLaj2T0Zm61NPlkuhvfj+LF74vTJ18ZW75TK2FEdd2L35D1xcHI3xuN9Fqo0+78iQTmI4aWr0VceXo5gL8Ds8IW4dOWxGIuRx06/M9741p+Pzft+PHr3/qHYuOvOaPVVdzELxdHrDDT4eF4G/0Kc2n2r+KkRdGehMmbx7Nn3ROP2H4vN7VOisaU20yhbDUGLSTYkMAikm8PCRTvj9z2XEnI9EIoygCcsNVlhKD3inLnzR6zV1XfOVBUq+ZFH8ls5Z4qvDYzaBeZ9gWvuRBB/q/Iov6TwFaHUJelM/pToV4bGb2NI3n9tAI+v4bNwgvcrwY3CxtnIEoC/4ABLVz3PT35RxEqAMsQjVWIDhFDy9Sp2oqM0bRTlfGyn0hHG8vlUMxSfNCikoGDgwEYxn+VAOl3RPyh7fv31KSiiDPkxAxzGhUZBUWKgvMNdpNkpHVe/Zqs0mFufngbRGCCl93kPUrxMPDAI4GDWygwTXJyZ3pUBHigbzzp7CkMx+3xvpefb7gzm09A0zRee4fKmzFI8IH+flQWm/xgo8EK3rqQjH5CDjqUmGbxznbRzaAp0MTvGQG6Cy/i4Kp3K5jm13yNXbocrrKdJEO+ZUzfzRnm9QUx5dVGIeKs8DDY4FW2k66Ecz2hxB9JGh+IPO6j5JvgQ/SRctIOfLZvXkgnho0W8YqArfR3DquLcvjyb3lNBfl2PJXMxaoOXgmQSNpi52uAlH3jOz6lyrHhy5fVovj3B68DM0DtdpWEkBh7Rwga/frftT2HDk034LpqRA56Pc/5JnpXCtufCZ1V+NdgTrqZ47bNHiJIbqxxm1u4rundjUaYc55jUPsRv9gRdwac2ysmn+E/ZtKvK5V13BmXQkAOkJJ9hg2XePC3tIbqRcbDCUw80xfvmn/zJ73rw1B0noidj3Dt5VzRP3x633fGGuLgvw3bH3XHmxLHYpHCNnMfjabzw2Bdi/PgX4+3HtzWDP4jmyWMxaks8NMvlNa7Di5/Kc8UHZ8TYnhnfFXMhlPcLG42RP0kunzpAfp6U596qkoiDSN7Vcy1iub8X5/aelvtCbJx9PO49PIzm88/E7t7l2Dw4iMFwLDeNTY3ougwtpQBYCpt12nHs3ntjr7sVk1O7sbn7mti/+lzszy7FoUZjg3u/Oxqv+c4Y3P3OuPc1fzxO3f9jMXjtD8auBgS9GMesJSmaqYF5T3zBc27N7hljN8ZxODwXo/Ekel3xioOKYz9a02Y8/sKzcWLnVBzbfoMMOSM+DS9RZIuO5Il7WJ8dhgMuWMKiERkdo5jARBJ44MMy1HgE8NoNr+PkOcoIZ46EUzwExksuXWl14kokt7mIVZzjKYlUNdf1rsa+BCSaG4MIgHzSZDkOWrspEQzi9FcFEwFePbvVhSWoTPgqrMNXYmxvBmC43n2lQLuhbBhYVgS+IL8Cn1ylNkSu2MQqNSAFlid2pewrPbuI1fdxaDpLgmQeDUkYyiqlQ/pBQpH4laQIFH8uwREEZTjXGmS/tShlIHHCLG8ORDAoSSMZqBNlYv4zH2mUXn2WQ1KggaQGFL2d5BYnBY8Glm3xozj6OH211M5lMOtntoqB5uMbXeHuS7HzFhdL8XSCNntrUPLOySM6lvilkuRQ5NALL6E3681AQfpUzlsC4W0G2/Bzp2qkM8Z0Sw2QOKwHmnJQglEXYjneYGKn/1i0XZ3yXjOGuOlBF/zxHieFsWqxoMJy5pUiOdeco2plBf2K3aYUvmeXDMzkOMOdz0vtizbODBir9IWYSNENTQSZNXOymzeAib98WnsgXvWFvA+/FJYHZyFHKlPxDEYYSGEMGYTBy8QnfpJWaZC5A9mx/RFvHElyFcmrw7zmyKOLmWg4FL492RJWjybKx8bEoWp8KGOJ/mXVgY/NLCX0lAXPMPA8f4cfralokeNZP8v8po+GUKQ1nYjg0TL24FCDUT6ExXv8U/GZNxp41OLBHuXRT8QD3pFnRMNhNYeik7Pr+Xw4j5bMeuFtvvmd73zwja95IE5oJtmQQY3pIHoHarDDWfzeB/5tnNk5HadO3xFjGdZHn3kinjj7aNx538k4ds/xmF25Et3DeezsHFdhauA7d2O5fVfsnftE9CZX3TjD1iTag03N5nm97ULsLHajsz+P9k43DjdGGu3MojHXzHim8V5rptn3Xly+/HwMpxdkdK9G8+qjsfOZD8S9o0vRfc3rovWOH43l674rpq9/Y8zf/EDMH3ggDu+7O8a3n9agQnSostNLl2Ny/rwMsfL0b49pcxRXH/9dDSRUL1VxuLcfvc3TMbjtXkldR4LSi+1pP5atblxparAwm2v2va8ZfEfMHIqBEjXlbU6aMTz/XGyMX4hTop+F8l7nuJjejv42s4nd2Nl9ndiq5qZuagg2d6S6o+chZf7HVxx3EgbRnbtRa2wCvrrkjJ/63RyujZMMeSaurKvrenbKS+WWCiPzX4vj6wcScJebRB2VzHwIRVq58I2i55sbPKIvjVev3/yQgzQvc+rPil46IaOydYFqWNziGLPqx1FX6s4fsoo86MqsFiXHbK8rTdqVomM6gHLHoPla/DxDZ0CbZUKDcNGflRd/4kz+1jL82k8p2/eUKd/LAfDk6lsW6RULF32EoWBVOWk84YuPYoUmxcnE2MCuBgFKB6mgYBDAYAADRhxpKMB9yb+sImRMLcmluQ7FmTcyfiopeZZLuT4gTPHM7pkM8yydEYTshQwiJ6DxrJsTyJjNN2NLYcfk32q1YqBwXpcjnteJeV98pN8L82HsLScxaspGiCTXWWX70YAcQzkOsWFQw0qGZ8rSnRxZ6lUCkc/zdA4tE2brBgzqgWRlXzr4ynLqL7NNRrk5jsEDKwhDOw0WZDyHMp77ynmgODaKjUTHWBXESLPSYGO94BFAymxuXmSlR7ob26Zwy68YgdywwrGpex4PMdDjlFAPxGgCgdubwYQC/GcDrjAGQPBA8d5dryw+iltRHPzDo2re499fyi7qumS/F04I2S2PHXALcs/ITng40K35937hXQ9+6J/98zgtjMdldGW/o713NV53lwzuxkH863/5a/H3/x+/HP/8N/55TC6dj+968+vi/gfuje7pQUwnozg8fzXaE1Vy/zCmPGNv9WN3IGN+4cm4dOFpMWPL3x6fT8/Gbbu3iUEyjn01zmQWx5sDfz6O11J2N7f93Gd4cFkz3iuxcenJ2Pz8++PUk5+L7f6J2H37H4758Ts8+nv+8CCOD/txsnkstgbHNKphw4jGrT0Z1343lv22GlqN8uxjcTBrx4X2MvYuXYj+bW+NrgYALf3NL++rrEuxpzpMJCB9jQQ5k7jT24mTMuoHs8NY7vTEuohBtx2XLzwezz71+3Hp/Gej21HZp9+qMraU7kAT9UnsDV+Iq3sRp0+9IVqigyU9Sy2jQ7jt0byQqY50K3ok6osZN+B2X/nKVWkAP2PRbc7qbwXXxlMupSCEKVmCivM6XNfff/3Basw0QjalF8rUkV415DeDb3w7ffXg06h0xVkJynH135o4VkfK6rexJSej0ZXTf3WWE/BJCSpAsQqjnyRiy5D8pGEQ6z5g5OpvJOGqe7zk8UxbKpKZFho3V69Im37CS2q5hJu1hTedgpvylTxzUPaXp3cpCkc5Y9A9g5cBYNXOKwGqAQbcz3lt6KWflQeT5jDR5sG9Epm/ICUDtOfdTQFD4ccEDB7Akcxwdm8CU7gNulwXw42RVhjPc/NxgejQzJFXeRkqsVzNuerM7mlfv/I1n8qObMRmqx277U4c02RpZ6Pt89txW03OONcgTDNwlsp5FMEM2tQLH8YRPvIy8IHCbHgx1CrHM2TV322sHDymmaksjmv1c3X7aXsmQ+hh2kZhKoclFF6jQ7/nyl/KDBwz10iiNDziZanebweAwcKkgYWumwrbJF5pkTTjEm+yLXTBaBcafO4+zz9WYcKjK29c8BGvlq7E8Ri72W75dW+OlWXHv9+NNy0t9wvaBhp5fMHGPA5S2/itd//q8n/6H/5R/I2f+w+jfeH52Nu5Lc60BxqJydCpoYezTiyOn4zWdj+225vR7W1rBHQ5DkYX48rhlWiNZrE9xEgtYnzpUnTGl6Jx7FTMGr1oXznUoOC8Srwcy63dGO68KSa33xPLY20ZcI1mOqfijhOaFbd6cUX4pgcvxPLCs9F8/snozobCczzm3X4sdndi2u/HxtUJE+iYnGlqUDGKrc5W7G7vxuhw7G+Q8zyE90zHo6GPFxyMNCY899E4vPftYk5flZ7FwZbS7Gn8+dTDGog8H7Mzb4nNe38g7rvzdcojwWxtRXN6GOONYzFtnY/9p74Ql88/HPsHz8Wmyrvz9Jtid+duGVV1PTaXNg6iOz6Izzzy4RgceyDuuudH1coarGgEyviWd+AZSzGyQzCRcJZ4rC8kLRqUecmMpSx5LbjE0FCpbNiIIQFV3kPCdCXPOlgRqXGVOAOMSb+UoThlVx4JCX4C1wGhWuUD6ITXFfB1At5YQPwhCUUGFdDCU5I8rJGOfB293+Zw1Jbf+sAMAlkHaF0bLIwG9wrPunKT9WXmY9B95QBBloES4BTIMZKSmZESAguavFshEOBl1u5l8BLBLJb8mADKZQbu5fcq+0pWqYBOXD4qKKizsBWYFugqaZNOBhHQQxjpC62liArXYiIbm9xKuKsmn/Cj5L2UrUD6jnGVJJTPNc2VrrpocmogBJqgz/fl6t3RMhCsTnjQg7GD35Tsfxka8cTha0SSn9vcPEj/5T55m0vJ0mvKN1a+Q80sOSc0DZItnvc+MNvleTobtlQV9XmZVUjUn2lXGeajwzQDV14fyMMNP/o3SSrHgxDBSDNX3g7oa4Dg3fROLPMqPMihV4NkddGffkddNGC3coAkA0mYsLKBzHUU2rpqY1p4rCDa98Wjjq47bQ1EOqwQaKKo2fS+iuJMekpmMEMeBoAMNEDGSgSCz+w9HyAz6GEAo1/Fg7slmljVYHDTtqFQbl2ggzYy3dCicKq2qYGRN1S/572/tXzPv/nV+Cv/yZ/ycviw0/Nz3ZjLODIqFFsmSnjYklGWgeo1t2M02Yvx1YtxXrNnPhEaV8eayXZjwOsD5y94Rh09zikfi+grGkFsiZnHY+PwUrQuX4yDlhqtocHC5pno33m/6tiLuHQ5esOLsRydj954Gqduf01svPktYk4zZpNhXGkONeNuxc68Ecc73Xjy0llveNnRoKOnGXWn2VWbtuOAjROyyDRS4/yV6E7OxeLcs3F4eDbmZ14frWPb0RkOY7h/JWbKE61BLPpbcdvrflA0aoAxGsSoP4z7jn1nPP/Yb8WVJ34zJsPzsbVzKgZbt2lAsOvR0kaTxwEaEcr4TzTrv7j/Yrz1O348to69WXVjex0iqZEhsiSOs8TuFingjudGRlg56IXlG+STe9KhNFAuKUQINsc61o1AXrorccpC6kzLjV0CHdBCaM/GqoN4lkE8+Z0v84PW2vMbAao/G5MgDfGnfG5YNsMhsJD3KnxrgvsA4iW/VIjb1+2Mv1zZZIaBImHuElZay2HGC8kRKMyvJmFAlB5xAdghvhITUNlTfnVPt+tI1jyrSaxW4ClvotJ+U+i4CsS7fwi4dkVsLbOCcRQgJTvZgWrQAfpW8boIvGuqAOS+1EEPZ63XNI5SJVyOy8J0qhxFVhyEsnnOlCiMKxMFntuKCoc56RpNADNSTx2hjz/HZ5xBN96XoHKNW2BjpHDrKtKLaAwxOFBxeRw1Dx03vETMRjj2RvnZu8rIDY1z7/zmeTDHt4Kbs9/dVqqJdaJ8lh/qpfJtlN1WSSMxlSdc0Ye8eswGMjYN+lUu1wUBogWY8JKOiRPv4wuD0oB3tXlRcRMZTD5zOteggBUlcPNGgU9PM6aIF6i8bM+m6B8wy1Yon6oeqSjO+kDXNjRp9OxfuRAJapmrHkokR1ngRh/TngxoCO9Iv/OZ2G1sSAt+8foyM3cz2el9Fon8YOcNAz8z/7Xf+PXlcnIQ3//2B9QQMhUyzrPtEzKeYqYSzCeMWiZxNS7FpB2x1d/1bu+DQ83Yr16NY8d2XQnv8/CHUi7F/EBMaanQNse68imRnRjIyLYW42gdXo7FI5+MQxG80RnERntLM9utaPcHGvmo2WQZm0M1iGb1rbe9JkaNbkwv5Qlxy940muOZZv1tDTiWmsVKXGRMNzX42OxtWsjGom26EDu7zRhODmP5+KPRW8xE/YsxVgWWsz3NtDW6PnY6Thx/YyyuXo4Xz382Nu//E36FY3RZ8d2DuHvntbF/5bkYXX0utnp3a5LNO+OHGhUeREsjMd4zb8z4QMCO+KK596ATp868RmX3zWQEzC0vgaUR68wSQaQBLYTiWTWoPkgB+bBLo64KZeM7jo9Q8OpaPrtBCOmEyAUI3I2Nkow4QenpdTaAFDMOzNG3/LrqP+N8AYfwCv83BK4z5NQVWv99NuRWSt8mlbYioy5ylnmFrYyP7lFQ7KRGjlHaGHLSM/tA8XtlSALu95+V1vJudCApiAAsXwGHKqmvSods1TKrMhaWvBLne5SrPCSuUL0lr/vVWvTNwGhMX8kjnFlagmN0W2kCVrEKQ13z6U8HWueDQ34R65mh/tAPHApitiiKPN4Fr7uK1+8r48r9EawFpAW+QRrCshx2msM3Zqskq3sceIfe2cgsl4YXutOQ8UragXeky36s+J7pqRIDspkCPCDRX5cTbWgQAdNHcNu5kSQr5Zmx8SgCFtHqlhNd+cU4+nm6/DbaCveHR5xBcZSDsRXtPua6zIQprS2ieDQwl9FmRo4B9VG8Ap+upnDoZHXivAYfUxl6Xg+sz7eplweD2EzhnywmzsejU1YYAT/vxy8c2xpssDmPM+R5E4DPvsITDqkZLBqxw4Zrhc00MWXDOGfCUw6DWAZJrPfSfD1qKbwb73/PP1vec/qUDFE3FnLzj/7b2HjD/Rot9WPAEvuGRk+agevXL6mz4YDzbkfi4nI0FnKNbuQ6bNIe9OKqjGerLUMzltGbiiGaebPZZEul8prArDuK6Qtno3llL5aX9mLnxIlon75Nhrnj0RBs3bh4LjZG+9G8+3Ux3+EAmEMZTcrvCFcnlodUBSZReY22e93oyTHK5iV/ThZgx+je4cUYPfxE7L7xLXGpN4vJRc3qZ+c0CpxEo3c8TmzdHsu9F+Ps849opv49MRyfj8NLH1J+lvDviq07NLtWutPH3qj6DOPK5ReivzWI3eO3qW4amHAoATvaNYrps6FPLMjZMrxFoCUSFlRm5m5uXWlwJRCk0rbX4XQEdqdi1Bm50inMD+LkpmpQBk0Y83VDnnLqQoUD4StIiQCsoNL5mZP+6Gx5peykxx0RqER9nYHRvg9HEB3QT+lw62hp/RtGyjcNVNkAqkGoUO/X03wzg5Vwpdm/At0id9TBz151zwBcEm0FSywbS/16koTT8loGe8ZnUH7lY7OkurmXc9dKWAMX5rzsL/FzTl3REwA2yYoc3KazpJdvVZQgqyAFKoF0quvaZR1Ynqd+17YV/a6EUb5jbgzEebmZG/1AKvngEajgBzqGz8Qa5KcO+cd9/nCpz34TFHtdwZxe7zKgS2BSSyLK4Y9Xjn08rtIsNXFidgr3aCuuLf2gnzDKTGDYw0Qf9itrwuFXZlEyDk0aj/o6P/xSX4Xo3xMb6l9oyl9dmRCpPt4XoHg25/FBLzbmEYYx5l13ciAT1IWvm+VzdOQn0w+EH1nAcKJrSQi+jtK05KAOvZuAbgIw4BhR8UOGdtJuyVDzuBPNpboIp19BxOAKF2nY5c4Axp/0Ra5VH+K6ws0AZCB8bM5kwjIUHgY+HMxDXjYADjpd8VZ8nGryq3AOK2KyzCouqwm89sfnVHmljkFL8+/+jT//YLupcZcCfYLRpz4Vjds0ud/ajE0Z7IONw9ib7csIdzWr7pvolqb9bc4Ubnhbg181aLZkTDUWGrS2oyODy/tybArb7vVdSUYomly7Uy22jkV7azeWm9s24p3bZFA3OVylG21VoIvBPpjG7IULYvZhjDcRGhnLJfGK68AMzk7XwIJz3zsSHmopZiASnK0+PtiP5eUr0T68Gv3Xvy42+pr5i7bplugWre2NTeFkB+MsXy0497lo712I2ejh6E9PRKtzUgJ4MWYatfEK2oFm7fvnPxXTwxck2Juxc+wN4pEGPqK11e1IWEQDgsixgWq0hnjHgIfPLiII10NVxvzS39x14Y3uPWN2jEaBSkc8wCf3mI0Tb0nFZTY5BNC3R0BEubprO5t4pHvjRRH6WhMKrkHw9YV8dIDH/0kuHU1EoKxqJ/r3CbJdss7r7VIVG3BNe30TQ6WSq2mWo01XhkOO97vRFdYLVow5y7Jc6oaBOoo3V6okE0KAUk0FivyofzVQ1JLw6sDiQtfcyktmFCvPoekLYMKgK84Jsn+4fLqUw0kD7tIfr3NA9Se2DONa4ytcfw+s2lZR+Gp5CQrkvzivX3ORbvGrc6SkXDmMLsYsz3K/gROT1x0DZWbcOPpcGuP0sywP76GDDVneUCjdw7NkT6KSUK+e+OQ+p4e3fqDomSfGlnfYOb2N5e6+7ERPV2aiuHynvSWXm9zY7NyV8zv4coPi+gpjCZljXjFcxLN07u+qK66241IGT17TnPpQ9/iYRGqW29bVJrrZVh03YjiVUZ4x/896OE4CxmNQt5PzC9b81HFLZfCtAPYW8AobZbiuQtARBxsYcQ0vGAAhROzB4K0uBhLUH9p5BY1VE2SdvLw9wOxeMzinZxbeEL84pIYRZ21r7C8DA15d40t1angNVlSl/+Kv/8UHWf5o8OGRkZA890y0j29FT8aW7/8eNqYxmmuGKuPda8v4iRCeHcTUiy6uTFeDgA2NUmhNDv9nzo9h5wz2dgsymyocgkQgFRReDo1pbB+LZVeGvktza4TDUYXC3WtuRmd/FrOzT0gwNfbc17hFw+Husb6MrPD3hVOdkW/btto0gBjFTPxw36+ezS5f9jvoHPs62NdM/p47o6HG88dYGjBaFddAhG/ecrTidHIQo/OPRHPC2oKEaXBf7Nx+X4xZ9Lj6VMwuPhmTqy+oXmN1kv04nB1qMHBM+TtxoEFOv9dT/aRkVIaVEFpH+HlhHto2luJVFQrBemc+8gkIV8O4ffgxHCkDxJPDL3LWrzAEwlHECOhI65DZDNWL4HNXDXgKbMEA3vVMhutwGq5P89JwI0OEYLrOeeOSmI2kIedePyRxtFNfB18e8q0Oqza5Cdwq7hsNtUVXFKHERR+zaXQqxgNAQXrWoFsrS8CZ0wD5ubfuGKCSw0rVWfO9XQxTyic5iEN+85oylOiqQ6boF3YlTN6VqFkU5WqfBLf5rkL5Q2VCZ0meCORQrFk2jntd5Vy34ne4HHX1Uq9uKEb/AsXrt7rs6fasXE2Ly4CjsHIrR5m51AotLPoeXXMJGX9dbq/1OYIsGUPtYQF6Q/kdpl+3hRz3zG7xoHPy1Syef68NtJUv06u3lvYDHfMqTJwdelFtCo8rXoPuk38YdGaz0ucK82uDcvUVQs+8ld/x8tf68gdkWyefbTTtd6DTpBEUBxSGAZcFsDHk0Syy4He1lQazxjI3385nxYOVQQ+AqLPonCicJXnKBw+2ggENvIVuyuVRCCuqMw1QiPesnURUWvRwASevwPF6HDzNQarCySe66kCKTdCsGlA3BpHkY5c+toZw0MJP3ndv/uJf/UsPkujK3mH8wcc+EW+897aYaTbbPnYspjLENM6eDOTjjz0VB1dGcerkmWhrGM3omW/Jsnbf7NCIQini+dwpHaJlA97wAQIwxOcYy8C3mnycpBEjDRo+9OGPx21nbvf7gjZ2MlI8yF9y7Or4IMajC9G4447YuaqmnI+CD64PDmG4WMRAYjiKjYNRtPaGmn3vxeSijPjBoZna2+xqFi56vnQYce+dGoS1VWuxXwzie75w1Ezm2QsDCESk01YDaBBx7Hh0Tx6PZV8z89GlOLz0eAw2T8X2HX8oGrunYjzfi/2L52LBo4P2VPUOv/rAu5WcEaO2QDr0o5GZ+AF4KVxwQ0VMkMMRuIxHwHAZLpy+SKiE3AJGeIlzP6RC1xvyRLxyVlYEFz/5uday0tiS4gjPUe51x++1YNzFXQ83MuIJJY/KIwlsw9UOQpjLW8dLeKGPnE7wbQTr/Lmeb+tx30yAAqOxGFx7hmHFqC5qeUaqMfCpA1CCWQtCpSB144EpVQWH7jGKJKL+1WgQ5AECugVdAh4SS+ZT/tf/nP1ap7QuQ8C1mBzTwOzUBcvV3CsszkQc9UzqnUv3HEJSSNU1FbnpI07d3SfF6UoagCLQAmnws4T8cQUSh+L8ClxG+PdaV/+ybBy8RdtIq2l2V5zC4BGvRhGvf10pN/2+ykFPHWSBE15mGrR3lgT/bZTkuNro6ArQRhggquBcIJVL48MgTUZLaVhmH0p3DTWh87fFdY9hBKdPgxNCns4SZke88jmdrhOh5fOd9suxe9sGEPrkMHIU7d3ckhPa14MPyih5R8LPwTbQgiPOq0Fy6FS+LLmvsEOlZ7ZLGOs20MhydtLPMnjDdWIwkBs0Rb+YxjycDW8cpc2762PsmWyOH5XIMShlgx/L6DbgyusyKKvUnaOMWVnhGbg3dcJDxVFHaBorMXnhNe3Egu9Sk9nmL/61v/QgB7s8+fiT8cv/338S/+nP/tm48MSj0bnrjphqlt0YjeKC4t/zng/FpRf243ve8Z0yiiIMXGCByCY7/BCsrhnqYhAgShKxy9ksOhwH2GHmrUJl8Pb2x/HB3/1QvP07364QCbwkqa14xjtzMXYyO4jZ6DB6r3lN7J64WxibMby8Hy3Zxeb+QbTGqvb+MOLqMBYy5tMhG+ukRHaPR+/226J5nOXxdoyf1kz6tu3otlm8EO52xysAGPXhmDOGJPSirdPtx+a2ZtmtTvSPnYpFpy+GNmXMT8bBdB7HztwTmydfo8QcIDON9oEGGlcvqnqX4+qFp2P44pfieLcd7f6mR3QMbloaJCzmfOZVgxoJ0ksCjPNFfCt8xGg5WD8IKs/OvUmNMDE5UxJXfbcGOi7pSlErOLrHVynAR456V/0vD6ohgja/diSXdFYoHV+luEYlPVBy6j/LXMWU7Kkw0v/tBNfy51sDahumX079nqZkUJ4qFuNQ2zqbGQnjlnel0RMZk01aDUgGpEHBhNr5PtM5hfLXvABl3MhVWbx+cHR0haiUQ6E0fRlJvEqU7Dpr/iis5st0BOND5SGtKbElsKTJX6D0B6x8oc2PyyowsHgFwDRSKv+6wbkdRCQ8b0oHerDhOGUQDdBNGiZDzKLNL8cnTfxSRw86HJbhmc41vga439NkjpmsDZkcVxtYxTlMRpWZ8IHcoTRyXtPPe+PMXP28vTqFpcsZMjjxIydeNVB7YVQxfI5TnhE0yBZx+AuGnVUgdL8NpSpkOmx0kT9hYkIJLjkMbt2AzGMEnrnzuMcGVulzkJODCxtoBEixObklj3BRpoy7Vy7k50CfvsrxEbMa+JrXSkz5+ZhCk1FWuoWLx0WcDZ/vwkOEBmnYS8kPm+a9qvGuv/gXHzx49pl47AuPxKPPn48/8cM/EI984eG4MO/EpYNpbMpw0YG+8MVnY3f3tvi+7/3uOHfubDx/9lxcuXzo40o7XcaCrXj0sWfiUHP+588+H/v7+zbcvS4fOZkr7UGcPXc5Lp6/BPei19+JEydui9e+9n4Z+Za/w/viixfjuefOK+3VaB+OYnfGM3AZ162daGxtxu4dt8VYhLc5y1yV4PCX+WYvJjv9iNMy4GfORGd7V9S2o7EQw5V2MWQnvgYAu5ux0epFo9UX01pqHHa3801XCSQz6cF2dDZ3YiFDPtM9Z9iypMJjAu+q39TgQHHd1iyOK93W4LY4PLwSF174WDQvPxuNy0/FniRkvHNGDUvn4B3NvhqE410RfJr71kA6WslLfGpIqxVGZfpT2zmMlRAauqatigz3ciFzrIHwGgcDA/mNlvKzkLyizBxHSgUoEJ/BYddC7fgA/mrIgapMCSeZkyL0hNVwEyHhdmShQZDpM8x0HFHxKnyDAc4fcR959cVtRmu6SYuc4LIJU5rd2kqXM8aUdzu0XMlBupVRKQ4dqYsgsR2lLCDPyi9YS3pDqLLkXraqQIbU35UMiug8wUvlQct6QYIvk0vfZz/CCHgA7kKU130c5V3+svAC1yH+qgGccpAiH71PpUqfMy2SxlaF4L8Nsv7r5jgMol+5UjjGo0TrWnDpIvK91A3YwCkRf4nhCLjngSp9348di2PZn3KMQYngcW50A1+2KC7xkpI/ys38tTyueQ9+yZWIYZMZ+Lx6YCcDq/Bc2Ul5EkV+Zm6/HCUArCOzKQ1cOVBJvlCWz6FXOTQo+77ya3nUpfI0w+ALz/r9WED3GOtcRUr8rJT4s64YcV35Q8+zU55NhBpOmG8cQwtzvNReHLRAF4af5+jsR4BTzf/4P/q5Bxej/fjIJz4Zb3z7D0Q8/0x85PHH4iP/7on4wsPPxvbJndiVAXvo4cejJSP5lje+KT75qU/Ge3/n/fEHH/5EXLx0JU6ePhl7e6P4+3//H8WeLOCnFP/II4/Gzu6JOH3idJx7/mx84Pc+Gu/94EfikYe/KAM4tCH/L//L/yre9KY3xbHjO3H50uX40L/9SLz/gx+Kz37qczG9Moo77rw7Nrb60WNH+7ZmyueHMZXhjv4gZjuD2Di2pXi5vowzz9k1s87lFlWu3VIlNUA40Y7tR56LwxOD6PS2Y6kZ8lSDDw4gYJNcR0bbxhwDzgqDcAz5DI+Ak3n6i6Zm7Cz5j9Uw7djqHos2r8z1NmPrzLHYPnUsGtv3Rvf48di/9EQMLz6tBmlGt3tcDcGOADqCNZpx3gxWSkDJaCg6uhuRFQ2yEq9/vFaCFUo25684bgVOsp4u82WHUNn6ITaT6bcoHv5dA9LKx9nTRCfdCllTRKu6FOAed62ycq4USuPJslfLjnQYAmvBRcEr1mMKgzUIHv+8Ct8MQJupgWgaDN+qeaSAaEZkt64oEczHL2hvO4U4vjhUFAoyD/eg7ZEL8hFDgsTjlC4j/Svn+LxmgmthXU5JQq76i7wRxr2X/u3NRDVbyvURHtL4sVehkMdp+HmLKZdQhQcU+lnxAUdefpQ2UR3R9dVDmb1BCXSqPmBNZ+pseIjLfSlp+OqrqhgXeMDBJVnPpAmDg4/2wDBnCcpBvF36V3nkvNFNV3Zse6OaEvnrZ8TJT/sCfiQhZPU1Mh4PYPjY1Ea6LfBIp+ZHX5rRE31sHOPobT4OkwZZeWTkvPonvy4r+aIcPpoyEB5wDfDLsemOk+o4dDvp0oxZdDLjxeFncxtpPJNWY9XNdwNd8a/ulZ6P1sg6+X714RrR2lHdeEvD9ccQU2naXzreGz3lz0ESBlqAUZerjzSYrcNrfqkp6XmDCblq/uBP/ZEHO7v9+P1PfTr+5M/97+Pcpz4e9//g98ef/tN/IZ546tlo73TieLsXDz/ydLS2jsVA/n/xL/5F3Hff/fHzP/efxNUrB/HFxx7xeewf/ein40d/6qfjB7/3HfHpz3w2Gp2teODND8RH/+AP4kMf+1z8hb/4C/Gn/jf/YTz9zNNx+x33xHvf98H4mZ/5mdiRMX7x3Asx0Mz7P/iRn4zdY2fi2YtX4vbXvTa6o4Nod/M1rsZGL9rzZkx5Z1zT0gWfQZ2qgRvd6PEZVB9Ar4pJAoaLafQnjbi0LUF88UK0x2LW5qYahoNj1Di9VvDR/iUb/cQWnuk3mq3o9foa6eRoNOYzGeOehOswNjk7pr3tTW4bKm80PtCg5SBeHE3UOluxaHdje9CO6d6FmE4msX3izuhuHqe3erenj+67FajxaserxtSN5p9UYw7ECVCUXx0UBGvgjg160cDV3RO/r47IdL7SKdhQUtKUaMnSCjJdQvXz7MpKaz2h/LCFZSKMOZ2tjoSzvbNjJjeUvOAql0LfS/D1VfiGQhrgdCgj2spKnbDS9qgh+9TGKN8a5qsUHv3ARk5xbv8iN3YKI61Tg5c07lsKN67EnXh0r+tqpYnYkqfer0C3zqFwy18JhrIKyOaX5StAOH1ytshn7jgf3CHnZ8pykmgSOj2scH1UErX0wBUKFH6zMr5SAM0Kl3idHHHBCmAJumyg8kADY0Ja6FC4kjC7VSi5DbUNQCwVpZw58AIb4JKuo504TkHji2OUxvvofLHNhlFIcBi8XcVuyeBty4+R3ZGfg1F25cdVg+88uvp4WDneesDQg8/H2qocZsvIFWV5xq17Dh7yR3uUDiPKgIL8HWRQ4TnDzvucTafz1+tITxlK31WNOBueNJTpL9ThfJ9XaPNXzEQbxpp+4HPx5fBDE+0Cbzz3Vh4PNFgZbpWd/SqTw7+Sv6XlaB8yFYdx59k/bdV4z7t/Kz73+NPR2z0V3/Nd3x3t287E5x96LP71b/16PHn2C7GQUWoPTkR/86QI7MbhcBJPP/tc/O7vfSj+z3/vv4x/9mu/ER/44O/LMGqWKgN355k74s7Tp8UUzUU1g5WpjcPRNDZ3j8cDf+jtms224yd+4qdiR7N7KjAaj2VEWzKurXj66S/FB97/gfjEpz8bIxnozd7xuPP4qZg//FhMB+oU4sKV5jz2NaPfmqrR5xzwsoi96TiubkxiIk7zrL2vmp0UyzY16JgtNSJ6x1tjdvZSzF84HweHF3n7IJDeoQYhfKC/LyPMK3Sbnb4Pl7nt+Ok4UQYt3Y46Wed4LDu3iQeD6HdGMR5ficsHQ9VrFNudaQyW52IwH8W0eUcMW3fE6PCKBiaPxLnDvRi5+T32uiXQP2gczKdf9ZBAYlAlRzZ2XtZSszpewk7Dv6JQykRpImQuWwV7OUlOYx91FDoGG5pS8LwsatqgCfpuDStFIIB81ACzAurkZ3YKsxNOOpY7VUMdp6HOqbZnlO4OUHC8Ct9cQNt4IKY+Z0nmXo1pQ0u7qZ1pOcJ51ogEzKSsphqA85qNNwYpRc7YU1bYxTvRYNu7jCWfLD3mBiYZSHBI4VsawC/54Pmkn1sqinuXJZdJ0r8edgQpU9DPsmVTwoYcug9oYO+vmclxnwOHI3lOJ5VLHzBeKWF5JzNeb6rvUYsvopUla9dd6Qj9+smy6Fjmom+6pBmodYeP8NXPlW0xyJP9i7aYLpmnH9WTtnES+ZkFurVU7xpfHbB+P1P/tVMOziXJxWN+84+4w+Y0htLhQ13HciPeliqO8JlPSmOtNa+8hudrA1xT0aPJHjrTOkxXzn8X/e3lTDPghWbIzKIRF9WjIUqEb7YxNV78Czlw+VAypUOqWmJKS+3Xkvy1VY9qpPm0Kez0owjYil8un7tTTznpq6lw+V12OY5R5Vn8QkLF5rqFFB0b5HK/QiM/FKOJZV+2kFn+QDIzkF0atDo+c51l+E3p/XztriH9KL/wHJfNPbHRjcbo/Pn46Ac+Ej/2Az8qgmfx//lXvxa3nborfvwn/kicuOOUpv3NmHc49ET0LsZx/OTx+K7veXv89P/2T8T/6f/yYPzi33xXvOtv/lKcPsN712Ke3Hzvip9NM8LgOTmbyUbjUTyqmfvjj34+fvmXfzk+9/DnY3//IAaDfIb87ne/Oy5fvhTf/wM/GG/QTHyuGfV0dyvGx3fiQBXrPLkX89E8jgtnv7mIi3EQh1tSFscHoRqnBRCiyWQmQzsRUzfiqgzpoDWI2aEa53V3xeL8BY0crkaT0+PU09oy3D3N7jtiGAOC2Wgc87GaQrP3rcFOnDp+m1CzjL4VV9U4k+k8mqJhNt6PSWtfykLlHDbj7PJMnBv3Y//xT8Xm5SfjzJ2vjdb2qWhPr0qIDjRwoLVfGvK5mTwSGgwquVaHYyicAzI2JBx+LqMAklb3cqF2tBvBeucDbMwRaHWajspt64rL3bgoprKEBS0mXLSs+deBMJ8QJYefIlBoqp7us65ZnppSkXQkf2tZnbyrNHzmEcWac4ACouHbDa5vg285sBGnDWtb1XrQeGovyTIzZ9oc5/PDFczys52UsA0GWRSPUeb1Mx52pUtj7meJ6g+5c5i8Sqs+PS2OMB/CpPKgZJ2v1/MXvwewwp0rQaiTlG0PWkVNHUgfyTcO4Jp1xteSvDZxuvEufV2RZ3AwI638qHiyLxzR8kqBl9KxuuYD+FWOqYD/CpPL57HUm77GjFNXZfDMVg2Irsn2zEcEXPO9fdVE/OH1KAYsN4IjPmHAlF5uKYOUHzShd6tUNfxCjm+y91QO75tf77zcrTj+soUYJOWjgIoXx7cvIKU+rlg9tqDuDKTQnfKrBqaJDWsYWRwDGpa2ScOghl3x4M83jVR36lkcnzrFtnyZU0ovgeOXAIHTA0qzTT/FVb4w2K2fOE2KoFG55lPxZaLbqYx6xJYGlNsSomOq4zFNNo/ruiNFOFAYy/g7ovHYRiuaP/nHfuRBjPXP/e/+XDQ227G391x85MMPxbPPnVOFNjRzPiXjfUqz5Yf9wZIf/KEfUgPP4nOf+2z85m++Oy5duRjf/V1vs2C8730fjB/9ge+L2eWz8YlPfCpO3f3aeNtb3hzHtrqqWDN+89+8Jz7z4ffFffe/Md72Hd8ZH/zd34s/+kf/SPT7HTFrFp///MPx+Ye+qFH6JHY3+3Fi83jce9fp2HjxfBy2+rE8flwjnVFsaYS0oQouNNryy39qhCVcFlu8O73d8dnl8147jo05xWcRu/1eLAeNmD79vA/yX2xtyahIdM1FMVTCxYCj3+17s1233Vc9GX/NNAg51EVlaaAz1iCAw23mMF355hr6Hxu+EBc+817xSoOK02+KSf/uaHROxmD7pK6qm+irzXVTUDuSIl0RQBq9CA6KijFxfXZMdZFPoFxeNtQOBuDLLpJ+I1uLt7HWrZe55cFfhXHllI5sieUovgL+OpvBT92I9bMsCaRXF6hvdSUPM3CMt25UVzovnTg7aZbhlPx8W8I6D78VwG2idqpUszEs/bQf8pGwajvJMo+0stn1g3AVIK2X0VculSKSY1wYfF0tC7paySq2PocGKAcDkHwsgWvgMgvQ57wqhExWOScP+IhXITU9l/SSNtN7EO4Q+gxym+WyUgWeDXjhjXJJ9/XgPqH0SesrAWZWuRzhzEGS7jFiuodu+iGzPC9Hy3hDAt8bp14wHjTkcjvYny4xJ80r2tf8OKdT26RcZF+nTfwnPwMmwvP5rzm1cplZF666BbjgjKe4GsbggoGJlI0bAYtATKWbkn2QWRmckMarJJqlppOtUEJOfatxyCh50eC8S84j0oYEkW+NUyeeZvtgotU9gzfuNWhQRmpnJz9y2iBchNV7I8d+uZJcVZJJ04/8PkhGUV7KVwoGhtbXsmnYg8MNtSIy9pmPvXfZ3ToWd99zd0wPDuLhj/9WLHfujjO336eG5dS0lnelXzz3nBq8GadvvytePP9CXL2ima1mx9vHduPE7k4MR6N46smn4w1vfFPsn30uvvTUE3H63rvj1J2n4+qFyzHc5x08MXKrH8d2dvxq2KOPfzEeePMbYzI6jKuXr8ToYBRdzZD7g21RqxFZV6Ox+V48//hDMX3xStz+lje5M/MVML7Kw+y7K6PNMxIOk5lh3IV3odboqqwZy96jZuy1RqpDNxb705gdXIjGxYvR2DkRi1NnaF0z30yFQS1OuMsDQkeTcYzmvKJGJ87ZMUtjfJpvPJtYuczGw4hLz8SVJz4gOtri1+3Ruf+PROfk/eLNPbHZGijfVLN3lc3qzcamnEaky33h4qCEjka2l9WGHHsgwREIbYEUIspm0wOf72MEzLhyLsHj4AGWv/KVi8xR87pTCdaVVQJCDEhgSlxJaqjCvw7X3gnWMiR94o9oQaka6DgMY/Ei+Lqv9Kyeleuv1aITJP7VMZsKYIkq6UZg1aYKn6uCzLQ4fZCZBCNzIVZ68EED2LnnWvIq0MqEw3kIc5wA/Lo4i6Dy4VV4pUH8L0y/EYeRC3b0MtB1m5Z2oTEtF8iNrm5foakK2VDaFuxIdA233OifOBtkpSCeTafkP+on0MZsOXsdihEjhvKGLi+VFzwpQ4qz8sxBNLNRsHj3sApgOXepwT3GBKrIw2yWZF6Gpn7qI9BAPscLUs5vDOtxNX0F4tbDro2teWt+0VQSOLTgnWDvqIOItGGhdmI4OhY+mUPsSVLd+CQp/RD6KdeG2XmUGdwKq+1j2gjCL6dqGzIZNy7JuiyX6DUTVng+QlF7tTTDVDtw/jkvJLNJjqNex5qA0VasULIbnAcGGDPXhzbgvpalwlb+vPjqo2ZNa6mjPGlU0/D6cCLVl7R5chtlL3wCHPl4w4qJ5lR6CB2Uj0vgBXSgl5A7Ns+BTINDIfLufuXNL67By1xdwk+54OTLnWxc4wtuntkry7bkja/GscMeNiu541hF4JU62oVaseKz8dwTH182ez2PxuZ7B3Hx+Yeid9f9sbl50rmomGbusZxM0Jke7UwmU3eSrowjiprNXTMRQNhmh0+S7sXh/qUYHI6ifahK88L6mVPR4UjWqZgjwjlDlqcJ3X5bfhlO9Y4WD69ZchirguLUYjmOlgzpwehqXH7kmbjzbW+NZbsX+5ppY2jbaommO4uYr1Zw59N/W2n8zl1zEp2hGNhTSTT+TPmGl2Lx7NMRm8ci7rhLnTMNDUx3HjqrcE1moxhp9j1byJCrbszWu62eG4SG5jD78WwcU83Wrz7z2Zi+8El36mVjNza/409F7N4t/yBOb56I3f6OcGO8WbYSP1UGM2yOb+U1jFjIyIt3CPcRIJZcuGbccD6zEqFB58qJQLC0SINq3GJAftax6HZNohWj+uatfpRvFWxfpr+Wji+Hmymh9fvqd6cv6QHCaxyzcUiwwaVbprwn0A5OS5jaWB1uhiFXm+eSIJ2RDKkgUQi6cQd1dteihFVDXkFMyr9yW9yr8I0FeM6aFwqVQSDPt2mTNL5pgP1qka6Eu5/L41S0N4H8rMmXwwXuPf6370hJO5Zwlro3pCQleZZRqWXLX8ElPM5b7pFF9mmQf67OhhECS34CkwGBNLtiqUtdlUCmMVJWwBJ0+m5S9+VwfR+5JRAPzfhvlm8VnvWw7zq8plXXa3VG6RfKj+FiAI1e9DvWSkWYB+Z0NCfkJxEQB20OFtB+lM073fCG32rI4WM9DIUQnjePpWc5UIW9D/CDb5uzg5zNaQwu4CEDLwwje2gw6rSoV2V0w6z41kBhokO4mQxBkFnpKOJyoFf5Qn18CIsakMkS2Zlt89wePbSQXvEOc9Hu9nfdVWPRxvcv2eQMjUw6KdPvtRd9zbnq0M0jqJ5sC8fgsk/E39KABtW5r/wYcnhYJ0os3bM/hEdMPtBMcebzM49/RGmYwYohV/dif3QxBnfcG00ZLZ4ZY7QaGi14VJB1kSN78UM8RknEezlAEQ0R08boaLY6PtyLyfAw5jL+bQ0Ymltb0T1zj0c1jGQwSc6nBqQhDveGMbp0MVqToRnUkUEfkv/yQWzee1d0Tp2K4bbGacqCIec5iz/j1m654RsqByGZiEPLjVlsznvyc1wAI22VrwHG+LmnY7lzPFq33V2ELetBXS3VyjuZj2XMp7HUdaaBRq/Tj44GKRh1jDjP8EeicTK8Gnuf+2C0xxdizDJH/2T03vIzETt3BisdJ7onY2vRi8ZCcwI1yqJxKNr52ExX9DGUEd/5xL4GLfBiXXHUjpdhakDd+nAC1ZlNfCvBUO1QI9kgWZ8KxiA8K7weMOQf/8asH/cvAgTZ5b4RQB2LVxyBMkaw3nCkK1Hmge6hiU1D7LDFUV+MOdzL2Y7SKp2drblzu955XyHDr4dvVI1fhSOA5xtquLQJ6n+6orS8YU4Kkr5po6Gr+ydX/TmkCI7lA5n2reLWmpZ8Fm6FcVhUvidtyXcc+FGTKFtUkYo07kyR/pRKlS062UhLDP0PnQluDHkaFeZnRX8oj0EV405i64Gml/2R04y1bL4UrKdZ1wmefBSo+ID0K50qA6eApALSuMqVvA3Vwz7dU8cSazAfFJlfZcT4FP4rLXwjBUwvGAyZXz2VIuTLARJGhzQKJJxsJa2HPiqE9Oy74ehRTkzzbBVGiefe3a6REsfjUjIz6hx8ZRn8QRfP81/KkGe5+tV/DkYUID5hDmv7MNPFiLL6ygSBY1ypO5uxqe9C9mjUYdOeJEc6HRy0PV9OgybwUWc26fIoBUOd+5k4pCbr5kmHMmZdWDZvOS8bP5mlsyGOlZ22eENeeJ6frxalyLrog2ZWPdvIE/ifffIPNFHUjPPwMA6f+VK07zgTrWPH4VIsWAtWBshAVD0K0787FR1QV4jm+SfAl1tQuBDATs/JMg1eY6yZ66XLkoo0OXyqjVl4U0NcmqGtmT11azQ0Ox/PYiImtnd3PDgIDSY2lL4/msd4MsowXh07cSo2NgcynqqkGNGCGdCHeDQWMdJseS5mbm9sapRzGN1mN8bNTnQvvKiBwtlYHDslHLerkoiTmFKYq9GFGDOP6Wyi8lS26kFUW3mZlWPEJ5wIp7pNZ8O4cuFLcfjwv4zBoh37i0m0Bqfj2Fv+fDR2zkRz0Iqdzonoa2aOcLC0sdRoDgFsLHnioRm/jPpivqsGg8/inuoDZIeFLt/JKZwGVMBcw1OM+EyCm0sspVPQqCWpQX5u+aUF+UeZ+U8JKYuk+atrFiYqXhqSPuUp9F4P19bjWljlURyx9D+uzJos2EU5kgqBhcIjQ54dnplObnpB+OWn35NOuFEO8KkWs1Ycv8Zbgl6F/5UBmcs2TrlL440RTyVGezlFlSOF5ebPIrVq+yo/q3YlX0nve/0y8OWGgZ9B8ZRBeWkUSJl9opBjNA5XGaaCvqM43Vq+MAb5Vgc4MGBkLJkNlAnezGNDzs16khuA0VQo+b8MrklUUBbS4ZX3kzgAeYdWR6+u1LPFNFdX+JcDY9XR6emHTuU3BUy74lCvtY0MpDVfGTS4ZDvKwzFzRl8z8PZqaYn1VRcMEH2Vft8RLp+upjBmnH4dbsFcXnhsWDkXRPiUltJoO6hBdsD8sgw59MupqYqtoPppYPNIWL5appoqrMPGPFV8qskcq53su8IoMyFd4GFgscSYM6vmlTfxTHRCGTztYBKlkL3R0UWpJtQLeqmzqMb6gYqNhsgOeoy68CEWBg9+eKA4wvjGRtXZOQEWTUrPoTbgbP7Su/7Sg+xEXl69Gleefip2X/9mz/x4DszSpzMJAe2QjaDI0hjCackAOQ3JHwfQz1k6l0FE0crkRqs7iI3BIJp93gZUZUeHHu1k51RepZvPWNpqBV8/623t+nW45uZWTAf9aJ04FsvNvnfOx1Iz/dEwFkMZUhlhZuIsXbTEbfCx5b/ZacTBwZVoqzwMPMtmbTFl3mzH/OJFMV91294RB6FHFaODyvFRlYUYNmPHPN8112iMWTTrNoyGcAjXXLN0cSjm02FcPP9szA4eU63aGlSI2Uq/eept0dAMfryc6DpQMbtqfJTRkKaR68t4q+5K7x3o9CLYzB+8Lg1GoC8FvIlC9ygXX+E7LBRwdR24yazCVvzgdRg/JCyZgESUycp1LfaWkDTeGF4yjjrKT1lJm/+tVPOdzNx8Q1IUZnV1sIFYolCUzPno4NeWmfhJV8ORUqf13avwzQC0TbZotkyRRP9apvXnIzXlxyWksiRjTQMYAzJSnf5srOXHIVs+ElbOKrf6FZ6yQb9LGUS2wFxlBj1IOSwN13sMOA484MtlY4AUKl26AEN2RBNpRYvCcHlfyua6cpRebq4HgnArXhRQ2HoQvELFMJs2f2qk0sGT5E/WkkcaGNF8Fk76rHkaEPwlcyHHxa90iLGt4rjWOuZrq+jlo7iErPtRO6k0lUs4J3bm4EgaVXF+D1zhrAijOwtnnGdFl8FU3BqUwLNXZfNQEcWje0qus2VqT41cLu0qx6uHHdGV745v5EEysit5MI3uRdSmBKGvdORjYML77RhqvgKHyzcXxA+ViRnLVSfqk3SbBnnYFc/36IeyQyPZHw8wNIzKlVvkFbzCbxwiX2Wzv2Djmcc/tORt7/kLL8TlL3wxTv3IH7UBY3TSEgUsfdmyy8j6QYQQWzhdvAhQvJffhZGZuc9dF9GM1NjAtFRelj45hMWzaRlfP/dSJebTmRu8bgThGXnLHzdRmaKBJQQ+OYIBY1TEAKAlI324fzU2zl/1zHhwYjf6uzL0zb6XO6a8W9iaxcHwSgy2j0dnIjEQTQRPW70YP/FYdBeHsXHyTMwHxyQ4ohWyZMQnnoWPPIixQaWCGHdGaYWm+YQd7CM12CzGKuPi2WeitfescDZjf+Mwmpq1D+79E9E8fmcsVX53874YLNXce0/G/PBJNXA3Nnr3xLi/Fc3t3djuHIuOppPLVjZUrnRYvlLI5XwvUhDiOoqlo3rjg8jKV244h1jXbJakHSCzADwgZdck7UMocsw1O5P+FE52hOobAZRlOnC6QdjZqc7hC2xwcd1No3+czrNy+Ty7UUC+jsRoFqXDDF1O4a4jGciKc37/FFCg/l+F/3Uh5bv0NTdYNkvKo9pR+gGZJy7lsyi/EkbeRoM+k7Lr3eJyFRdpbTTLPQKQ5ele/8JOt0j8pJWeQsG6bPdF8KduS5lyJpePOkszgJL2RXf4nCD1XQGXSac9ClqBcQoqLzxXU5D90EAaJ+An01kB+CYv5c5AvjyIhkjqlXU0ZRgnhYADQ0YsRiKNePLFz/jpf+SEELCUco4AXlA8vFak4wkoBkvBGGB4D6lVt3lgAEql52JwQAmEUBx30CMHlW5J0US6ShPgopWeVjhq45uD66HEtC90isBixHNWDp0YSmjn6vTCb6NrWpRF+f0KnXAwAHFdlZjZPs/T2QjHwINqZB7oIjE+hnzcZWitO3n93LvYvCH7xoSLcrF/6MU8+rWhqTEDG6ErOPiM6cbTj314uTHXDPfs2YjnX4j2O37IlWRmy9BiQ8ZrQ8aYL5IxwhR2ZS0gIhBurnQeDnaJ6YHQwykVIuFnDMDss8MnPeX38rsGCewin081M1Yelm2cXjhg5Fyzbrbd86rAYq4Rz1xp+p2Y7g1j1mNcthF9GdPDc8/HeH8vBqdOaNZ+SoxQFYVnppnvRl+CPG9Gb9pSXTh0piM73Ij5i1+S4b0QoRn/dPeEyhTXVeGZyhzJiB+ODtQQGsQwutKgYinesDMd9s+G+7F/6UUZ5KvMv2M52ZcbRmsy8XnyU1YANOBpHH9rtAYqr8tz8d1ojlW3w2c0y39KvBKNnXtiNtiWIT8Vp0++LU7uviYaGsLx53+5I0B0qDFkis+qn1tAaVhGtjHHkMuSjWzkEoxiHZHSkpc2oGP5mZDq7RQK90VSi6+E3hLABax3qnWo4TXdOqzyZGFZN6VzB9INo16uFlT51zEwiCE3MsPVh4TwbIn6KA5FmoY85ZQ0PHrAg6xaLfqfAlzIq/BNBFbcazLjdhLwi+LF1WjSIkobNuRo1zTkGN6MK0ZYGZrSJ5Yky3zGoeeciWBdcybJa5IKUDAbcP1ZTGnqFs9ISz6uFh1+uMcZGYGkU17SElLSEO28ul1V4Dqo9V5oEmTjp7Its0Xn2qgAiTK9yrPC5rAsF74d8S4Tp6GTWyufxUDKQB9QCklq/oR6TRxHkDSZqPLYIpNmTljo9pLhwdBRd8rAHuBPbKUwQBmSvqxPto98tJcDSISneElLtNoXoA4Ze2twajHX2eGD6PMufWFFpxDETBpjbTbJoYOgh0kQ1PlxrqIYmFFPltWpIyu2fJyFPRRdyYvlSfE8KwcoDwyUzXvkTa8iqyD4o3TostzIxlfO9KswZDdXJDZkczDqqSetx4UN/c/kpfmLf/0vPThjFnrlsoyjDNidd0RD3PboDCIZDShhVZxmBJQQT+VALKPHFaIaS/yYPeVRfj+2oMLSrjBHiWPYUsVUc5bG/R4xjSjEfs+S5yIa0nQXHKHaknHSWEmNeVHGeZMz1/k2upAue5q9K+/BJRllldvb2omZmIegeIMBAwYNHvoaDLAJrcEO+8kiOm11josX1DmEY3tTzMvd54eaaY+mQ29y43vrDDa8nM4fzIZtomU+lqE/vBKzg8vRmB6KRjG/OY0DxQ3u+o5oD+6N5tZtGjntxd75h2N66QvRXxxGe+e2WN75hpieep0atBXdi4/G4rnfkxG6Gq1TCtegZj7jKFpYoy6AgKoBYLUbQvx0A5izvlPaFKyqLAA6T12OYunFQqB7lqm8VCUx4FmTUQosWP7lz637sqAqnXq9EdwszuFEcaWtdOVIQz8Lk5+q88yLGlk/cuWPODLqSh46SaYinmDCMn8OCjIdz7y4Jj1cE58zvQrfVFBlhh6Xgzh0imY9Cs72zOVFpLY0p/uK05Ox5ld/WD2TVqINJcie46GA/zzTR1dxtdAZa4YRj9+QYchblkLZ2VdsaBXE5iTSGK/LLcZRDqhybKho18MA8uHQTdVf8htKPkKqPnZYSXLUV+RUFyikJlCV1BLHX6bhmT9l4tAJPH6s+w9ARb2cE/7UQgxwO8tIXPDDQSvI1FkP4tfbYx1TJRpMfGOdTWZZekkrpjPBy1SUo4KUh3uXf33BtwB4wJI0/LBxdtYsK3klGnyVy2JMl2ugxParbTgcbMjkIRlkncMghPEW8dI2uZyuOOth+cGZj1UViDwXP2nQy/iZvGIjeazow3BEBOfA52E5G9FhlVvUwFMegfCSNLSMFNb8pXf9Zw/yDjY71r3Nf3dT81rNRFUyxsxEyLmjKDNLBTwfsmJ0FWGo62MCx8xVZVDZJdrQcKGjWTDPqdlZzrJBo9lR5boiWLPVqe5laBlrzGcy/IxQlLbR7Mkvgz+REddwp6Pp2bg1jZaMJZ9Qbcr4DlXWRktGSZzgu+TzySwWvZ7Sd/1uams8jakGDRtTzdjUi8fKy/hhY2MS+1/6UkxGE39whff19mWQOTvdu9G96MDO9JnKHysfG8s06NCMl1ONeOXOI35Vl8+ubjRUn+VmNDXD3n7N26J7+p4Ybh6P5eax6B1/ffR23xzN3bsidndFG6sC0+g0BzHYusOvIFzZvxKTvVGMD67ImGuWL2byARf2C5irxeL6RCUBO/HNcAEik7NotYMaCeXCnxWe6kUbISgMDPI1GQyaeKJwugJ1AD3XLCsvif1rg+s7WFVINdxUI0fy52CDDW7QWDqRfry8J+f0CmMU685b/jIif7jkCBiXfuTUsyu4UpIbG37wFMd9if66ALizFqVoOe5ddHEVsk/RspnuCGivo5Br446gNOFXDNk6R/CV4CBtdV8p+DCNazCIA2KIQ9X2ll+FWumpEZFpCVOmlKbl6h3aaxVA6XoPDk7hpPLs1rFwGH1WJhrF73BFsJqTKzrgkcKUJ9MgU5STLVQd6aQVTYNbVXrJYcprwyV/0pp906UrjSPkz5WESmveewJOMu7lNQgJeID/P3v/FaRblt33gevzNv3NvN5U3fLV3dXdaN+wJEiCIAhSJGgAigyOpNFoJJqhFIrQPExEPU/MM2eCDxOaJ4VIjUiCBMkBQNgG2qCrXXlzvcvMmz4/b+f/W+vszO/eulXV7K4mmk2uL3eec7Zde+21l9lnn3PwxMKAiNSIB//ID17u3eIJekRQGIh5GFf+aLEygBUGPnMwbkOQ6v/otHAPOUIpauLoysvPANXDuHiIkscp/IvbrWmVwg0nAf+P5jO+ndp3J4Y8+kHHI2dQ1047nSOzAOcSz6x4MpOYpc0CUYwOPCTJ6n2KTb+itZdXHgX4LNEnyZ0Ye52n/im5o7bgEXi3LHnK+9j93er6sV+rJB1WVkE27dKeK3MF6Ov3yBVYDeXJKh6bBh9/NJKxVwMqJjoIG6WBBYGmyQM9uIc+1ID0lMBSvq8kXL/51Wl/e9sK9zattNa0AymQpblF4+MiPJyOtYvHjUULwRIRgWA8Ok5DdB7GRltyrVbI7HkYKhDK8nDf2bk1AMVIfqry+hTI77tEFSrVsnusE3nURXn8WG29Qs8qfZFIhOvdum69njzkc6dtrnrSilLm7eG+FG3JOsOB7bT2rFQrWrMmpdtuWf/WHbOtXasvrtrhuZN2PXeguvoaFA1So2DTA8yRkn+7FqUYE48+xGQBuI3Ae+OJK45EnykKVoSvlIx96RghMBcehLHMIhqWeLnMaGDjUtO6uZLNSakffvt3rHf3ZasvaCqdfN4Kpz5vi2c+afPzp2IwaVOGRUntFUZlO8itq3/qx6QuQ6ksY0gGSqmvOlnhkAElNHzSwGzO3NBR9M1oDG1J90cd1C92R2rElIcuwuBMD1iHyCivE2Hhw+pAbEp5L4BOPrnfA5x3RFZ2p/P1Ija4+YsNCIqDm6Od92/JvTH6gPElfP2lC4oPAcB4KQ/Dp/7Ccl6n6EB/Wb3h/hh5SGBCEM9SFeBDpzo4QqsQOtCQvwwzKlcG6hBHhKekuMiL5Y0XEBMZYc1EpU66SFmfD6qTZ+R5vzX9Z9zTkyA8jsKtHrUS94tVD0WZS260kCBgqlG3T+osfRYS3/KOhDiJ+rOJrV/Kc1S76o68jxpHSjg2SkKIEcjNyyoQUtSacdEHAu1m3fA+xSogm51EF+dR9Yyget1Ak5WK0QcWOBZ9FXbM9Q9MU1+5BqjbDX+VJZAey7jRNw86dyWq4Ht4RGuo4NRQXldcMBVyQBXr0lM5AtAjo6LiWJyVsKY+jR/1+PvaS8gurhnnwONo0y9jSznVxyOuVEsdJDm+jieRcZ+ZbbOj0UjFplaVPECGDofMAfDn85hT8R09Z1wIgaND1r8RM4UGBOGYqQFdejNZvHvDGY5OD5Xj54aRgi8HqxBKWEle9gFQvYwb+6BIpbzTRn1k3nLbgheN+VjD58rnY6SKKOF4KDAv2SeVVj5iaZrNZKRLgoGj6mEOeLMgw1gpPSlRd2aEC/fD+c45Hi0ywl+VqgZYNYYTaeeIJxIODoFbXrKbBOLdENMF8Vlup1OJlWleeKV4+IDVZ/oAYOBRuVNSpz4lqYsf9FEZ3sXOa8SJBxybIzx06nXxRIDyQ7Ob1/9wWmx1zG7eseJCxW4367Y8v2T1ah2qedmRlMWoLw9Wv4RcguNOBsymPQwodJBGkftyPEJYSPh9cw0EisaNBkeazqtdKcikNCcafHAaC5ehrJk5dn8rX6d73+z+upUrdRs9fsH2pgOrDXo2ldddxeNv923S7YvhS7Z1f0P1MW+m1un1bdio2Hhl3voavFJHYlDGQmm5YduHO6xxaIAl8DRWPoAwddbfMD6irwXVixKaSkmjZPmqEPdt6SuecVHl8YQn5bLfAxlL2xZaLSUMbK+/ZYcvfcsWX/gFK482bXL/DcvVTlj5zOdsbvV5m6vN+y2EqYwZXgs7N5yz1mRXFS4rvwa72rWRGhmrfygrXpgDjqHcxDTZJISJ3KACZx25hqG4hcI9GSYa59AzdsdH375XoM33rUPpLrRFRyzXopiY1Z9UDkaF0qmORPd3AXmVxg++RzkzUVEAvrSpdCa95yGo467wlM8NGPEaVcN/xCOUYu8A5ozoS3kdXRAJFa7IH3jqOmahX2v2CW8mtmIUTzkMQQ/gkOVzpUA+ZrEA0U71zANi4C1/PaQgxiXEU3h9GnpdQRVmCm0A1O2GCOdqw/EBAsk4FwR2akN0QCGFQPDakYX6T0SEWLB+f6ALeCUISswNXtYTO2zh+cDtvYBUlGaMR+ALpk53IYYn43yqAF+mV77iNdJ3BDiP/7DSF3irTrVJ+biKa/oFXsf8yKgfA/GRTzRgIASMkXunzB/FMcx9byf6HMr8uBant4JLL8XHZqioj2vmsCtzlfP9H5RVehh3yp/VAy3YXBvef4xjasfrpU5l5hHdMU8W6bxcwqFBOYruohPjHc+2R1nqhj4ua3XmuFI/tzEzXNxAUpy3kyHDIe25AY57GwCdGR8o5jRXHcc9CZpAU4C2UVB+y1DgadCVuY/M17nnUTx5kqx1XMkvRejXtKAol606xxDIyUCSD+OT340OSKvLWJXI8lKn8jOfMPZ5I6bTQnQiHmVeyOYENMkII/wzmpOX+gCNLUAs/+l3tJilCwdeVJZ0BMYVyhy8uIYmQavAzWlHuSztuzaEfe4IP9Wf23rjS9NO99C2bl2zxulFG8tLLeZLYraie75YMS71nMiOYyCRhSNCp0563zj3jJmgmAGlwS+RPwblqD5l5ucdhsDieJQ+z/IxYEMpXl7JOhHDToWjIrnBIC+gZeN3rlh9p2PFJ8/bTnvfKnc2bVPe99kl9UcKGql9v3VopZPLNj0hZViYWPdgy8qbO1YrNG3w5EXbkzc9kdKvVmQ4dLviYinJcsWVAfimkIBzn/yVmKA2kCfPpj5/7ar3ThPErCFFzwrHoYyKcbFktV5H1vOWXXv7Zat2xcgXL1lzToq5tmi5fkvK/E3r7d+1UeOM1S58wZaXn7blkoyUSlUGQs6WC3XfPX9YluhUe6X+2L+Eo8GSwBKOR7jBGGIi4ZImCeqFAXCrT/ncK1V8YrajiafAmACz4/xhATX7fXuOWJ/CKXmAPnnggSw8DI/ChRgmOXjjwflOdiarEkJ4EFQ3tqD3NfpIO1RHm0xsykKDoGJMRCYat1uCHtACLlWqxpyqSSc/+y68rOMdkzUpcoROoA2WgFqHZwAJBlQUitxfPkGbVMxYKgslyEm9XPEJRoq6ANCRaNIQNvSJMQ88HJEo69chHFGabLRBeFOBK3T/kU9xCpz7PgUQeB+AErx9Cq8KuvIqzXid53ejyKFNKHICePkocRQOnEe/iIJ/EfzwSvALhh+pbPIkDwDtPPCjexEr3PzE+wTdCGI7byv6GmYLqyLExO0oyRe1qYFxI3mQ50WvZM7+Oe2oQiXgXY4K7pF73cFzrHr4WCmOT16iyN3rJwu0plxWD3MQfvGxmQHnBwF5aAqHAJ7EmPElcQUq9PGLnIrTQfnoX5IFLq9EDBQwzz87r6mgG5eOI/8DyNtRG56m9lM/qZH2cLrgMUVrvKK96Ge0yaZlb0veKWVBMMYHPGNAkrKjL+ShbeJSvAp7HG9J81pFW38iykvHuA8ly0cK/g50ZWH8aMSb5J/+nBcV+qrP++GJHuW85G3oh4qOPiAjURvBl+4UCWfKQTtKO34AjXoMzQlfnbqhfNQ30UDp0fesjPJw5kaGjx/5lVc/eBCDIxnuR2UeBuIzgzF35+0vT/PdjnXv3bNmo2SD8+eEvKxrMW9ajkDjE2gaj+YBhATHRFEc2UCSNhRCmEDayOMAYVQ/XlAMWsE740lqB8LxIpZSWUiqp33eoy5vt9frWbPW9DLlUcE68mz9a1xsVLtxw0Y37jkx8IqWRnnrnV2xfrsDEma1ig2bVcutLtq+Bn1v2LPKdGjz+20bt4Y2OXvKpvWmFeXlbo678rLNThT54IksKrXDC2z85QBOB7oQzMBVvzj1Zwhz/b4YQUcpbd8syERRDnbV5qkwV7ccXnNeRsLWHdt//W1bfv7jVl25KOZgonSVNvAJMDjcs8HWuuo0q554ypoXPm0nlp+wstKm45IYd1t5Ye1lPppjVYSFSDhkuQwWgfbCHarHZGIEsEiDwYk/9krTsIGtlBmCS9dRRzAuNISMHu2J3x8w2nyuD5ydkb3FaAA8fDr5rAx6vxc4E2fMhiFIbjxYDJPwytU3GsnyIsbpf0xOxogU2jtW5LEy4QlHEEpPATpkwiXds0Whg7ULLI7897FXHv2PPFwBzB2OwjT1TZPROUU482Yrz0O8zjlL/fO+qu6qukO6T35l55wxEloUchqAh+emnK59nJWQhJELQ8p71YE//92IygY6qPlu8JxkVmHqQIlzhGZhRIXRE1R/b/A+0B64e4XH8DCPheAPeYGSZSWH+snX1vx8uDwQvSAPNIgrxgq5Rh3xEiYBNFEc6tYVCvlI15yGL/12jyIJlNBlUIYIXQefBv24Zxlp5AsK+OoLhRRYucOAcOWhPB4v4H/wDfjFmIMrWeKcQWf+Bt9y+86fvc5WJY522ysP0THfdUnl+gdOXr/zf6TBraR7oCFFev4MmCO8IAVaQDPKJfnn9MN4U2Pc1vI41ZH6BU3IG7dGZAB5ObVOuucWpP6pLtKDvwOXI+WW5cb4IT+Oh2OgI9SFL+BpTEfnJeKOGhAQ4fhE5FCJ8R4BHXVNHa7kAcVjHMK5MW8ymSDc3BnSOSFaCTyPIKNpoMvYRzrB6U3fsmsHMisute8rBjpSP/PH9SMdYUyz7Crs1Wc1HLVBau7qta9Oq4ORjXbu266U4bnPfVZKoiDlydNsNAIDJeGkilyqzwBI6pCQZNOC53AEVE7p3DfPuimmIFpkVDoMoqo1iNTtzWSdQfDAsCN1amgFeZosI5HHH+9Sntao73XM7/dsvLvvz4BXhTdLWEN5yHjRxXyVxqyo646Udl6KfP1gx70GlsC5Z1U67Fr13oEtLMsbfvqcbaneUVvTRJ7ufKFmg0nfHwXoyVjo9rtiGoQU3RbOQhRceE96hfX6YShRNuzxTlwscV5gM2Gjna4Lwr3DJ1Dv3rPp/p5N5pp2/sIz8sSXrT/tW4+8IgIbvnhchuXyfqtto15b7RRs5dIX7OLZT9mBjJCipHmON89xrzPflOKSgp9kb74TDkcMIwjKx5GvtSHwGRdXZpx7KvgG7XmvMhAeejAXwx7TLICxej+gfWj0XgDzzjP+3ix8pRH36mEQ4hGhajnDBZjtU4KjCaJzcAJHV1reNwkSxTgnK80NRG8QGqhfCEU3WpiaCHKVUyXkozyQWmf8VDDGnTT9+UtBFA/G3jLWsX6UT313JaCix0Ip/iuX8tBi4OOKRGOOIqeo56SsjklA0yb/KuLxRH/SE2RRM5Hqo87dSFBdbqCoQ+BIy05p8CI/1ZOuSrzPOiLonLaeISD13/tHmnBjGZwctJ+WBb0EeT4AuMfPuMfYvxuO6RZtoyBSHAoROvTAh98DzT14nU5j1ztKCOVIeaVoHMLoTUpOZ86b5GGMGeuC8f5sCAQdmTc+OuCjegmUYymautz7VTvQCK5wZBSYTW7Y0T7lQYxq1B7lGSe8NMeGeB3TGFAF+0BY7RtR2pvX6EomoSB9mZl80DRrkvoZD5ffOoIp5fxcuOvUL/zIqRcK4Iy+Bh2CNpFAucDJjWUxFeXpjyskIU4bPgfF0z3J+9AfUc4zZ+Cn4OzpcR18z/gmZe5Z/JZNS0ZbR7IOnuaZ6obmHM9V82TDQHmyHh2BY+xRtCGc1OfYf6E5rWtu33iK4rmXrz8FYhipmAuxSqc4kBBUFLIqvU7nGU7AVXHgxqdQZ8H5jGNWB5f0+WglA7p5Gvyl9kS3NCk4gAvAfHOKiA+cniTqr/A//d3/+sWKzipSdr2dXasvLdlYmfFoyEzlWHt8FcyHSgiAzBFC/n8mLjI4ks7MGmQCA3q0tKNA+0GAyHdckU7VPuIVD3gwHFq5XPJlrpI8ZDqBUqtWNQS7u2Z3ti1frFj95GmrLi3bdKFh4/kFGyyuyE1tWmlx0Z9BP5jIo5aHz0feUfKOrxR9tbFkc+Wale7u2mhjy5pS4Cf4yAk7x3PyrLH2hSPHER45uNI70YZ+gQvfXUfoMTowAN/GZWJiVBiPy2nW80LW9sGWtW7dMJ6Trp4C35PCsWq9sRS2JBoMUJwUrTCmjyV/ZE6uh5TcUEp919rtWzYoVK3ZPKU8fGZVTcrQ4IX93CPidj7knwXvJ8cUdB2Mkx2dFjoKd/CH4XwyUlglKBMl40DMw208CpwXZsCZbiaONmrwlSjmbZEOXfUL4PhgmQQpbjbN2Y5jCqrUeVcBoetjQ9CpCz217214fLSGkqB/bqkrHexoAsHLZhynldISeB7a8HrkETDuincxoBPoSwnKAVE6zqNFgkDlsjMXHGSHdagtximFKE2bqSqfR1lIcd6+KkxRAG1TzJes4RvondWZ+kXw3bxeKDxHb8pDlCccgV8oZLRN85r44J/vDqK9dwN1Og0eaDTivS0/hpBL9EvASMZq4MNBOf1PZRXcmGUuEyerh1lIfQRkFsagCvlg5uWl4Pkh2P39BSofSh2DkRSUqjfu9fMHHYgLOmdB/5xvQMdrh9YowQigGeOdCXny6EjVIUehM3ljxdTLkk+ZmbleNounfsaHwtTBtceltAzPRwHp8DTrEj4OCo63fj5HjjNFPtJ0HbwStQPu1Ag4xCk9jmYZwzhX7ZTLEjhkzOToM068jrolJd6WvOMb9bzXxDdGylAoaJiGMmTiUbUo58HnVnBjRga/chp5HoHjkCUqyr1xBd9s7RmoJ2gBjVHkrFBAQR+bLCS6c4UDEfyrK8UDXCfgLMLM76g9gfqKwZFkCvFHbegMOrmszuIK/9P/4a+/OJICH+ztWn59x6anT9iYF8XKw+QlCNy0BxH33DLF/vBApXOOrCYxQdwC89aUoM5hLdJJvBY2sPku4zHWHOpLPwhAeWVPZZ3h5WVXK2URzhcpxbgo9ZKV5YEP76wrt5TkhbOWXxHelBXupVJd+q8h46TuHhee92G3ZSN5yOz8dYUp5b9QbNq8QqFZl6FSlOc7tJJM6u69HRvxiVQZBb6TUkT11QFWBSgtPF2hix6+/EafpOT9fbhKg+mwQYsYD4f7tr+zZftb9224ves76Runz1hpblk0rrtQGPGcnowGrMp8DsOByQpVRBMGX7iN1Ydhb9t2t+5Ypbpi7V7PaqILn5Id8HIaZVXPVSYEdAoPA1FMNg/659fEe2B8oTsTlRjS4ugHBscvs7j3gdn2Zxk4xVNvLbWidLIqxa8jZIrGeSbqea+j1x6nx+X1L0LwFOB46Jp0F/IO4jVFZ+La6cKRXD5xlS+EF+Ih6mK6UZy6fT54bKqBfHEGkC/LHJHkzxKP0rwG+DLmjQtFIRKCMROQGqQ0Tj4mWR2PgrTXJEG0QDnqxojy6DhXwCtBIBznU2nl8VoSshlAwxQFzvT8KIdOkL0PxH0AkP+98tK2ixBI6xCCzgPt6MTHkTyK83qyyrJD1KFwJLf8R9kY92PepMMxyjRHrB+VHkcFIYLHzZu0WKLlTeAEnA7kY6zEIBt0TTznXp9zjAfAMRAu3rJkiB/pqOelHuGhssREGud5r8+9cUX6xmDFs4Mfh4Gaj/tMX1RG+Y7wz4KDMvo4ZpeAX6vMw0DNiUZh6KaadK54p7+Y83jeZOBlskAa2Y4vFbJx4L/ifLmbPAqJF/3Wgo5el87pBxUhc2uSezgCZdEE0rmMdiSiXiqlPedlor2KqC/mLD2J+Zb6pxz+4y9B5I/AyoyvwFFXJAt0ofKMuZ9nCRiGQYOsPYXjdo5aygJ4xbXPcSHLnOSRQOa/d+CorpBJ9Ac8wsEQL/yDv/zzL/IVr7Y0WFXeX/HMKRuVVVjKg92+cI7v3MxwSII1BSCdg+gwU3i85tWXXGjIl7xZEpfgVnmenYt6HqzLA+nZj93qZXaEO7JSlkNeTs/WfzH6/kG8N/3kguWWl9S28qkdNp3RXmEE/lLtwqFUyfuStr8tR9zQKNZssdy0uWLD62PXa26uKb3atHG1bJ2KiNjtWbXbtbF7xfHZVL7Y5ssvGlVnfDEROIIrL5XBJueD/PH8/dAKvY51Ntet2z7wx9LK9brVT6xZuSklnq/4fS52jrLDlJ3t7A/g0Qc3SBg7/fw+LisR8sSr8utH/R3bP7iuvqr9QkO4NWWElGNzBdwjGsIaaVweBpgGcRWgOpQHxiAg4BEOSEkvqXOvgygvqWMqmrXxXvCotgEfYwUmGC87IJt7Eh7glWBUZ1bGxfnkwbrSNUehGucz4QiOLuIkCTQXCJx5gaxfWV567mOr85iw/IDoOGlOA0X6MhdHpR1PUmjKMUoBqe5UWySrDLORC/G3L4FTty7pO++bhkbhlWXtEDydFJ2l4inon6dwkkFKAzhqiD2QmbHG9GOJMSx7ommTPOIS6slw8k5n59RD8HidBX5eOGib0WIWj0cBuZye2TmQynAkYOpFb6lf+Uj2PFxnxxnwq5ko6uUy+kevAl8qIp6YJJdiZjCaGV9l9Sc84YfpGAWt8XJlm6ipWlUA5eub0JBVOpLPFbpyoOi58UZ91OobmRTHlHXlr1i/3aN2euO8L6H7fVldx+0txSnwuBHKHI8NYKww+riO+8ygTdsswSvOnQIilVltpsebUtlZej8KgkdTAGVv3K+9iP7xizFSPEB7gAhGHtL8fjzFdJ3GNkqRjoKUbNfcd1mogCxKx7RXgNUH3hHSUG2NqZS56MLTLlQ8ljzEg/alasURMFLd2PG2iIMPOIcGGe3VH8abBuAFAJwIzitZSMYuj1ki77OOeEafu0qj13Az9TkFhAv9PJofM0AceDEGfqtHR49TGsYCK9A86eS86vV7jX7tulPXYMtz667I//v/8996cbJQN1tpWvnEghVqc7I4x17RdDgWYSik7qsl3sLmXYd2pHPly+YDG+fGUkx8/J3NWmpWnIuSLMty8uf3wIbPm6p57iEXUMgF1S8pwpvOUPzDad/yMib4NisE5wMqxXLZNxvA7L5ntHNo4/096x7sW6lasfLampRf1XJD5XfjQwpXeOBBu10sPMf5ge22VGbAZrS8LVYXbb4kdlC7fKecxz3oTDlXlqc8Z8MTc8J1aOWNHRsvrli+Vsse7C/5MtEgxxOIA12zalHTBOr650THGBAlDdpUU44JtHXbN9sV50/Y3NqqFRcW4gMy9IQRZKCVz3ffio4+VMIJRoM5+cUABiuVC4uWb6idXsuKB1dtWj1hxbk1q+RqVuTNNl4eeh4zzuw5Ez1O05TzljyOPMEkWVoU8ZyeRwHG8w2QHoIROboyUAZnwBQ05s45qgy28XyK8+B5Ii6vyc5dG3aul8TFGn6vlzJHQTi4QgMXXQfWcQyh9FDwTJxHDIwetPRhppYsG7TxYQie1oX3/Qi4inqO4aiGCMIrBFfCKup5dDnS/DADx3nTmU9wnXl/PSVBavfB2AQe++4GHgnkgmNmj/znR9t+1JwjjfAoyHrk/YV3/KhY5yOlOI9nwFkKDuT3E5YHXcI4H8V4R32E2JhG3V7I8/M7qikS0lVASoqDHyMc1wN+zr8ITNWfhGmEGf5TXjcCFHxVUkdkkdehfNFX/ZTmY6bMfitS8UGfRCXFZ3VShl9K4cjIxlHtqBFXvkeBP1FWRxQ0acgNNy6cNtQuqsDEDpJ8SnN8U1TWZvYXUUrj3EN2knVNIUs8zuG/oL2uKEDbnvYI8CKkiq7+/yjSzxJa5IEmPL2S+D6lUsZL6JJ5jhGC3HB5o/5DA8bDny+H5sg3yoG6OgKKR/eUSXCI+EjUMUPEpRUyS43RS/rnQWleFBz8l45KU/5IjAP4MsaUR7kTF/HqIwmUUgXOdwTFhKyEBuq7h8CFcx679KB8R+PoNQp8oI75qfA//t/+hxcLtYZVylLmRZ5BJqsmlRJRxtyr5UMgKHJUpH9aDiJJQWPtdUYdG/m3tKWIu51MeVdEBJ79lmIsYzHQbeXg8QDe7AZmU77H7a+Jt8lIXvFoIMJI0csDLkkx+2dJVR6PdXh4YNPdPZtsb9pwb9P6nT3/ulr5xKqVGgsaYOwyGFsqXDh59QwgOE8K1h7s2EHrUEYDqwIoC5beudMhAqmPKHx2f/IVMpQ5u2BlS1hue8dsia+w1awur7daqNs0W8rOTfpWmkqxT8s2Hgo/MdJE/fbHS0T1frtlg83rZjUp79XHpJ+V4swlxvY37IsJ/TOxAhSN6O0rFFwSpzoUo4EiLtiHr7eVRc9687zZ+tvWk9dfqs5btVRVPtUv64x1SBciGsgUElMCvux23MoReEwW7e/UpwzM4PxwbN3CdH5fSuf++JgCbzbCkiZw7m86Uh3OpCrv+YiXoVMW8/u71GlKqBQ061DeRRQ67Sj4Eh7t6Zy1kFh2CwUBDpQjHQUNdoF4nMLfUAvgSAqmEV1JgjjyQxP9VwKThN38R+AJKXAd4YFLlYvWqUdjNFvGcxxDxPB7GI7z8p/6Qpil2IfhOP/3C7O1QCdCgiNcECgchRP9g/7AURezSuCPVIYx9/w6xysFYkkz639WJmilMkoL4y5CeD6ZQNM/jqrA+RgsY4MgcVGRzxu/ngkzkC69f1z4SRi0zk+6og14LXicPgTPHBmnykAYqoO0l4Q9kFgwFLnkhyxX6oi2UCzB00fzR9Eco3jUASS+dEopmeKke++I4IoDfEcUrqogVoUCCT9SBzJQFcKhlE8/z68mPejcaZrVTQQ4IA1xHuJc9JHn6/LDexe1HP8HX9Vx3I0ArzMF0dARjnOO1I0xAp5EMw7MQaShu0i6iL0HwkPn4OEvelJwPgxNLantkltBeGj+egveTmqP1d3oF9PbjQHVoQq8nugXEPljHtNG6lDEc8UmTtrze9+qDJw8PfsPdeClGF+1xbjoRx+59lW0xA/O75EX0sRIBqAjvD398z0Ywh49Sxz4c0IXuA6AhtIp/+Dv/lcvskMbZS3dYrzytFCShywlwyMqWHl5uUow0UBxXDPBeTlDT8qsJ9KX5FLV++rm+p7N9SZW5nWpg46N+wc2au/buN32lxUMS3wTvGCVyaGUz5x0jiqVJyl9pDpjsvBSu+mIZ8a7NpTXPdrcsNL2tk021m377m3/nOlgrmELK2cszzPePhMh8UB9YsgUMamoHzJMYAu1sXOwrv5VbHFx2Ya8KEYGRVn99f17IhJvOJpo1mJJs2Owl+/bnK77127Ki55TqKoNpgVGirxfltT60Gdqh/5+9oHVNCqjkbxmjUBRxsD+navGx0xKy6esWG/4hGMAsOLYAQsTjaCnIllJCAjmehiC6Ri8kdV17BUbNlc+o35JmR/es0pJXn5tTn2AWaJMCL44JqZlSSbFvxc4+4kxfNo6U2dMn13TiXR+xM76R2BCprY8zuvLmFURcaTOiMdKDWGZCSfFUb8zrK6oh14HxnEtbFzAcxsleWqEmAwaf8ePEhGogX7DGT6Rj1JTrSqlUybO+0HqV4J0neJm035kIPXRqRR9hP5+q0s0hYShpHVU8DHM6OAfQILXjtKjFsgM7YMPGUvGh2VEvBBdZOWT4HWlgtHrVYWC8dayfByzs+8OqOeofcY+FJfXqcCZB+pPASQdPxmk4CxhSO4jhSf+RSSAPitQgbfShbTTINVDXuL1z9Nngisl5XXlpdpZ+Yul9uBZj+Ooaqg/vT3OlwDUMKLPeVtpvlSv8EEwy7OOl/6Dr2/+80jaiQD+M9mdfoSgREDK+0C9yuOKzVtI8coDWXQmknlKVxEorr5CKDAFZXA6KHg9CuEwSBL73Icb6SuVMAZUGm34QYEkp5mOBP9/dB0/R4Rrj/cY7z9H5MKRwZCdH72Bj3jFOW9SR+JfeEU4gpsnZnFCUSUC7zB209ge15X6zrXPLR8IFc9C+g94m2ElWOH/8nf/SylyiKFhzCvoyHPEvPvcnzVFL6pq7n0X5IFW9BvKez6QV9wdHtry0oLVpBin99vyYHtS2jvWP9gyOzy08kHL8ls7Nt7ctCmvSR13bdrdtbE85NK4YP3DfavIi+bZ6NyoawdbGyq7b8XugcrctO6tW2Z7HSvX6tZdLFtvdckq5y7YqFKzZn3Oe+JEYGl8krdKsaYBZtOYvOOhyCEF3+v3rTs4tGZzyepSdr1uS8q4rHO8cuEtZYrVw33meJZ0Yp1xx3Ljvo02NqUsquHZDwf+qEyxUBWD8R74nvWHbeuOOiIm36aVJdmXgaDBKMpD7m3dkRkhnGQ8lCuqWwNQYmVDA8gE58j9dVeumaACZifCw0c83UK+a/38aeExsrlmU/R627p7bZuqf6X5OZlB0cZsSELruwWa87I6T14RgXgmXvJIhHlmOPDvoTbER5E3BQzArLyCeydKQJGHAaDy/Omc2mlM/71NP48oxSV8ov2j+h84p0zgQ9cpFy9XEO05188napaYJuP7AfR4+Phw3I800F+nfRb8yqP9PMZaFwQBYxgKMujjY8zgKD5EpZ9m2TmhDLImhFgsITMvMmF5VErlszaA47PvDshPPQx9tJcd9c9libcX/OGC2+NDwfltItUAH9MnBCn3ZUkHJfqoGe34eTlVMstXnFIPniUb1ryfWaA90iLo/Oj6GKfABdxVvyofy+1WtEorjcaEGyNBmSMavw/M0o7c3laGc+o3o8Ux5hOBA7XrnGhVEnMhkrMcDkfzAt1CGc9PXvgBWiIHpGP0Q4ElhFwfcySf9wi68u5yviomRxBnU3IzpQPwlssVNeKrOkpLYXaV5xhBp6T/0hHdB55Of2isMs4DSkuev9NWOHMd76kI+mBoORGy4FjpyBg6FdW4j7sqYNNi/LK6FU9g46SPuwL5WbkEf587R4GKAzAg3cihhauv/8F0TwqVe7sLy3NOxLEU4d5Oy5+Nnp8vqzFelZq3UY8l466sp6G15HEjiNfmFq11b912pXQ/8tRlK6ycsnGZr4oVbb+PspNS7B/adGvTyvv7NtzatkI5b639ri26p8sGMqxLXrdqVq0V5MEWbFgp2lhKcFI/pfxSUNOOtaXkWyLCqDGxurzuUXdkg8FY3nXNarWmv3O4IIWaz/VVDzu6G7YvY6I72ZH3W7VGtSlG3bOy8tWk1OnrtK8hYRm/VmV1XQM+tc2ejJHOrhXvbNr4lnq/ULL5S8u2sLhoeXm/bZXbPrwvY+a+DYoDlanKIBlYb1yyegHjp2ydrRu2t3nDmidO2fzJi6KpBp9JovrzUvwocX+lqpgB7xJjxBkcSy4braSA/cifuKo2J8OiqMCHYiZquS/jZ+OutVaessXHv2gnKye8DOBek8CflVYd6fq7gSMcYELQ0D9nWPA4mpjBeEg0Zz5HN85Dsab+KFaJUWMwo/eV6cDxSEgct4kF61cMSgZcZ/pZQPu6UP1q3tsOD4ZjBISb3zdUG9z6YCLyzfaB6B5v8BIojc1DfEP4/SDR4/0gjdePCsz251H9D0GiPMnlEX0RfIwHNIVfqMPHGt6TvAi+ycaOOsRLbiyqLC0QH8Ivq9Ih2v5uxuC9IJVN7b4LvEH9U7bA5N3gt4CUBeVDX+JlJ5j+4nWV4X4+e2kQ6iwF8z4G168IGgEiF/A55ccAp4+OGce7YX/UVw7KGBTJ5g7llYeVCjeGmQPIER25FZAVoGL9e2/IcjqAUxgY2RzP4n3WgJ8yM4ZJydKDwAVI45rKRSzgZYVbFKIeehr5aceZRX/OS1zyoy6dQ4/IrSMkV0i3bmgMPoHf+Pa6yyZd4MHSJlm8YoHTW6eeJ6ufsfO0yOj10WbwHn3zVinsZQEUsKOrtNhYSAnhpbikcMHXr6lHRxQ07YP8gFVpVmF1HW9DVLwgWuZER8UF/ijy6EHQNowJjk4nr5epF7yX+61//b9O/9mv/ktbOrFkf+bn/rRdvrRmnf7E/j//738sBWn24z/5gp29sGa9Qc6+9vW37atf+7YUEVvWyv7jW+U5ebCVStf+1n/xV2xppSkmU8Fcw373979uv/flP5JMLonJijbqDDQQRV+On4737Fd++WetsaiBqSzYb/zGt2xr89A+9akn7OKTJ2UoDGzjzpZ98ytX3PL8pb/+EzYeHVr7sG9zDbN/8WtXrNUSw4ugY3nfMLH6rh4O7NL5E/bX/+pftGFf3n6tZHd3btg//Se/ZXNS9j/+E8/bibUV60FUSe96oWZLtUU51dyPF3EmI7s/PrTN9o5tvPGOvf72tg06bfvJi2ftubm65VVf59wJu1/P2/7gQH0bWrGltotSS1LiFV4XKMU5HAzt8JXfslp13hoXXjB/uxg33jWAfi9b10yMEkvEmSJncBjAWSDOj4rm+fTiQJ5BsWWN+mlr9afWGBWsdfN3rb9wydae+gVbVl9iU1swQ1LePvCPqP/RkDGWs9GD4Eyt5Kgv0t0aFcDoqSiK2ye+rGfnV4+nDLwqPBQ5+7KXBN5fJjv461q5juJDHkY/EqT+MCETHggIgu/aFdf7zn+1NxHv8epWNib6RwzIrHLfjSKfhVkazuLyowYP9815KjsHYkczJ37hcYxB3M+UoJOCF+Wdxs6HOnJNvQTqS0eA6jwtayQJ2Vk8HIeZ69ny7weprQQhxiPej550nP5o4H4nChtlgvKUcIXBdIz7nviYwXs8puZv6FJnvOuRohZ0Bi76kQ9wBZDV6cp8QumIJy94zaAedSmeeR7KW0XcEQihjlL3XBk+7wVRc4DPH+EaigdMGWvVl8NP1A/8vETM38BZ+DrhyBn0BU/6lWjNsSK56OOWBeLAfSzFi+JkuvPaYSUejT1A1SG9VKfi6RUOAq0d1aEC4T1TVxT2dnQMnDiiBMEnFChl4/0AgjQ41Kcs7NqCBl7DDDJhBITTAGBIUQ8/NRf0UJkko3BA4HmnBWXULvKIb3CQxW8rKp0k+slqD1dhEAS9ClMpfR0ZT3CipA4RRzOA0jzv3/hrf/3FV1+7boN+0e6tH9jnP/uUFJHZN77+qlXKFXvm2fNWkdLqDya2vrlnWxsb9lEpyp9Xvmcfm7OPfPSsXX7mtD39zDl77PwpyxeXrDPOW2/SlYJq29PnG/aZp07ak2cX7YknzspLP5BXX7TnnzljX/jiR6w73PWvF7355n2bDAr2kadP29rKgg16Um5S0Pdu35flMrVf/IXP2u07NyQgmv550vUr22bdln324xftxz972T7yzKp9VHh85EnhcnHVzp2Yl+dV4qaAFSt5+/Y33rHCuGjPPX/R6s2StXodedBDq5Zrtjy34ATCMxgN+lLWVSnpkf3hV79jh6JJW5Pk8eefsjMXeMZ+YO1cT0ZE2/LdgVXRAjJsrFjw2w+T3NCmYtxRvmKF+1dt3B/aqDSn5KnVqxWr1+tSxLyyEL2uqaHB5NWzsezOvS6UTzBqAmd+hY4m1VphaKXxiu1MD6xRWhLO6mF/Sx7+is3NPWb1xpzn9zJZHbPXHD8IUv5HgTMeQek+9zQPYkIHY4aHoDTFsx+HPKRFOdpnAjFRAmbbOsY3gsMsHbL/kX7cJ4D/Hu/pOiE+6y8tIiLJMyusfIKRrgvCf4IHAUGU6PxI8GgI54TM8nLKKGRJCk5aRSQSz/LlLDyQ7yiNOuGvUHJEP1zuPfGbgdQmAD8A1Jvqhzc/CEaSQ869ZFWgTgLCGwXBBk9/Ykc/F/zK7KsNoiNzAQPgCFOV8/lA0Dm3Olk+9s11miNsAkVJUo40P2bnYM3yLvPK9zR5P6gj5h3kiBlGeG8A9xgz5eOouKSgqctx8msFpaJwmL9B75Q/yvjOf8ll5FlKxzkhFIU4MUcA3XSItQwqFa14IZaOPg7K7F0i6DwUWIwaVae6ePwvaK2f0oeyW9JjaCh+fF+5jOyU8pUT+lvSpPdVOgXw9H6qRjD05nTt46Wj95041UHwPIyV4kLhZmOjMJvP8SNC/5xHdOb0oS3VXWZFVoV06WWRl+Dg458FdvG7oazy+ucB3GIuZLJWx9hIXLA8iqNUljcqxrm3cdc6nY4UA8vFqkoKvVRSQREZRCpWs+pkzk7Mrdi502t2St73xfMn7czaSXvq0rNWnjZs3BPBsAQ04CzVn7pw2s49+bg9/pHnbVit282tHTuzNLWf/5nPWyNXtt7e0PotKdR81SqjktVkjFbGXet2Nqzd29ZgMBzqyGhouY7ZcmXVFkvLVhYui9UFe+z0ebt8+oJdOn3RHjt72S6dfcIeO3MZx9z7z4ta/Hn0orzpKY9wqY1axR9z06VNy3x0oWOtyaEdTg9tkO9bo1K21nbbevsTe+zx07a4WLc7dzdsc7dtw1LJepCmXpSBU7d6seprbtzjz4GjvOTJmG+il6yx9rgVFk/bYevAbrz9hr3yzZfsxtV3wljQQPinWUX/mupx603nMD5HGABg8PxcgXvkQ9U9tJ6VKwvq24GNcgMrVhvOYMN+yzfQOSNqUnH8XiBr7n3BGZRMTAhNlAjsoyAw2TXxFNwWxrJU8Ff1MiEJSLmsnneD6qSOh9LcKvcgmqhvHnQe94kSBD50HSHHbnjfFHdECtqdza3gM+8/wftBCBERSrQ8CqK0BsEJyJUG04/cnnLFJQGD4HJPToRmrMNQhQfIr5AJ1SN+yqLTta/swGOeR/F4+Vk+wHH6ACA3o54CrOCP1eoCJXxUt/7NhocBcevMIhz8No5iPMCDyk7d/Pf9HmrVP9Cic9QNr7FFESCk2UfD/U82zqEU/MkPxfG0S1EeGyYLbXBXaTxCntBvQrQNan3N875kxVDp3CoaKn2o+HiZDLUeMfx3BdCZWcQyOG+KZA7jJdIVAnRyhLyjChl9+BzpcDBwWeZfyRRefN0xjiHLeNJpPEHWSQ74KhyUihUEp5Uq93v+Cqzk+C0L5fOj8o6Uh3nOUDsawhQuY+e+vzMkC34PHVrq6E/JaNL7EzIeUIBqNSec2AvG4KtuNm2nwLWPTxZ4Aokx4n2ivA6Wd5TwipWq6kmBfNTvyp1zNYKSLenKP8+qwO0W3p7K55qbqqep/DyEXPMQadSN8eY0yQtHVkKUj4BhFU8BscmPEPX6o5n0TW0W/vbf/CsvXrn+li2uNGxhqSpFuOYbw775jTfdanjyyZO2sCglW5mzza2OvfbONbt7uGsvXblpX3vljn3zO7ft1devW0ceeP0U3qbE+bBng05XRBGBizX30G/c3bE/+NJLVpOC+4v/2Uft9JlFu7e5Yz2NzEie6ZWrG/5BkScvLlh1MW+7YoRRd2xbN+Stjsr2xS88b4f9Q/8az7jeslffvm/3D9p2/c4d+8Yr79gfvXzdvqZw5fam5etS8ifiYyITebB7h3v2nW9ctfnavD319Ckp8Yntt+WRKwO72A8O9m27u2cH/QMxLd/+LttXv/xt62717C/85Mc1+CO7cW/T5hsNW16Zt7aUUldE7Chvv4g9qEEfHlql1NCAlKw7KGqwNBnYkFdbsKV5lWtqyMR4lZqUf2MeLeNMCQMyCZgXLI+5kMvikyJ2xa5QEUVb45pouq3ZVfQX5MD8k537NlV+a67BLl6OkIQR5zAE19+V4MvKJUaaDQkejnOBSLxPs5h4HkGcV0fbUY54JhU5PT2rw+vj6OdZKoIzkgMvt8JDmOlE+UQjD1Eyy6r6E35xz5Jj7ObFtPCiPm5Uz5MNWZffExKO7wUflP4fOkCnRCL6yrn3OYt8oPcSkkGOooYm8uJdzCpHyjJG6ZwCzrM6PkBLFG6qPSuvmh7M8wHgObN6U7uuVv2oJHVOp0fpfu6/KEuItlWKvDrzOeX4Bj6Ot8crn86dR6Xw4H1vkxgUtc55G5t7cQhg1eFxCigNlsnh51B1KGboFnHUwxE+7iv4rS3F+X1iyUXoS7shQWIOfBB4nRkcnXmD1CKjAvz5CVdvXv+8Py5TNMIYyyhUv0ZZkhfFGvuAynISMeowpn1VxesJnvD70aqDuJLkmStb/6lOJfB0FAaQG0E0lgH9dhQFjpfapv2y6FtRKT6r68cUuFbdKEN/jTU4glSGCx1P/fKRU+WMAH1HAjNWZEteMPskVNRxIp1Auo+nMjOm8BRKNynacl79U73+0RzhGRsnfYYoDwYfdahtHdl0Dk7MmaCULrL/KRzLaB0VIQoMpECnduHEnP3Cn7hkv/073zSZeNITIxvI88McnPaLNpTGnUhx1AsVu3xqyX7u80/ZL/zEZfsTnz5vP/3pJ+0TT12yeWExwRUWBfpSkDyon6837N5W1775zbctP+zbz/30R+38hTN2/dam7XXbNvGHytnryZvbeM0pZ1JZIoQ0rrrBklVeyrQrhd+xfEWI49EORjYn8+ijT52yn/n84/azn79kf+pzj9sXXrhkj52cs0pBWrxUsL1ey/rqyYj7TlK8+aEs2Vbbuu2u9TsDa3d61hq2rS8l3j7Ysf3DQ7sh4+DOrbft5NmqnVgr28lzsp80EIe7U9sRrfZlCPBW1VjSENOKksNC1cYagIF+9ZpoVtIEUxwb9XjErrN/YL1Ox+p1KVqlDUfqA9ahjJ5xryPURDcNik9ymEyQvBeYlO+x+2Qv7Wp4TsjalbAU7cqtbWt1OzqvWa2cs9Zg23bbW7Ji1V9fSVE+9du/3IbxoLHB9FC1CggihC3P16sfuoZsiakBFw4z4b0gcxYUwkMBnMeOihCXQijXBA/Uq7LuZSudABskcLyEf9yjg+kpF8yeQgKvU4G4qk6xqnnckInGpNGlsAiBweQMQRSNPdBX7wRCDZpQgkmaBf95Vd7WjzI4GbKAR+arJTom4CwFV77wkjIzg3ljAx6nbwAikEVEmw0Aae4ZKrhwJE60n2ieuHGAgFPgzZD+umUyaMzYxKgiyix+F2OXdMFGITw03k3gnJSNLXX72FKf4ukQPFWRVG0oVJQNIRvKIuaB85vqVocDH5ZvVQZB64pLgaVdPOSe5AFf++L+tKOn9l2J0yHVH5vgULzCW0c2aPkeDuUciwd5yyQ4ZdkdF879jWUp6Lqs9ovQQs4IH0xizvE0zVC0HwiHkbzy2ARGfTgFCuAEvsQK34cVPSR0IJ58CqDjQamulNQR5F7abR4zIPWT1pDYY9FdDpH6wW0Cr475hVxTOfoKbZH0pRyv3+a2omLpd9aeG4Aqx8u9+upfX8TiLiathPJ2FANES+QZe4/YR4RhE58xFl3Jq3Y9KL+zEDTNgpr0AAPFvKeNoBtyCBwIDp7IuJNH5RSCJhgieOEhT3znPP2Bxo6x8kuPYrgkOalh8goY+ag2i9Qxh7XBHEpx7wKnoLfvH81ShRqLkiyqplWKC/bY+Ut27c6GvfWd163d79tYnnIxz7K7piMeohBmd/vKiQW7/MQ5O//4ml165qydurxmk8rE9vr71uvJE81VbK6+oM4UbXtjy66+/aZ1Djfsc5++bM8/u2q7nW3bPNiVomNjDMyowRfBS5rtk5yUrg2lAIWg2hqM+coZzIDnqgEaqAv9qjNArVq2C5fO2nMffdKeee4xe/KZi3bm4kmbStlvd+TtD6TgGHD1o1Qt2WDUU3sD1T5Qf0bq+kDtHWoC9KxQkcUk67E16No7169apzOU0py3N27s2p2tjnX6Q7u1sS4vfdfWinxzvGfVflcTSsYBxs5YCnEiZZ4jmPX4ytnODetd+yM7uPOWDYV/c2nFyjJs+iPlZyg0UH026pV4Z10wEuCTjVFS3BEobYyyZ5BFD58IqrO/f9eq5YrSZGDcftV6d16y7vabMkju2P32tt072FN/5acXq1Yeqt6h+qlfRWYlj7BNWQZT/MTrhVax0eZ7BTCewfp9wDv4PvBB6Qk+uEVo6UpFEoIlN/XUBSI0paSnq+9uHCgmtezj4dWnGB3JrD/3MP2XZWuIB38AAP/0SURBVPH0/4jgu+pw0FIkd9kRSk8R/u+DIXLFvODcx43gBI94jAnGEq/JvSXkCEET39ujcZVOc+th8FT9ixD4HQ831xHwtpLnDB4YDWgPhHV4XShLKWJdc5/cV9Ecz6iMU2Y9Nwp59IxZxgtQ/FpHvpbFGzX7GN3kVTG/ZZQ020ygnYqC73wW48LXODus+KG4eHmJf9hFtEGhxXksU4ODKyjlfzRFEsRMQC6lndyqyq994xV9VOBxKl/WPwrqjwfSshVDyqegGijnxAEBP6olF9TCyeNoV0FHNrNFCIPHjR6dk88Vo7cTK5mRHu3yNlCeGvAlegVeF85HrkSarN0svA+8V7aHr8Uh4ssI1O/BU1Jp+p1+uoLHHkidBUqSIQsfCDFOUglSZhBWUKs2bbWxYF/71relyHgKWsrP1yHFJKqU57LlvEkBlmS61uxAymNrMLBDkX29u2/rrR3bOrxvrd6OlLC8XXncV965ZlubW3b5sfP2zFNPiJgF29zvqFVZjkIhdhMLFdU9kBJlt7fJQhuozW5fSleKvFnn2XANppLGKKOprtVHJmq5XJcCnpMH3LBxqWZtDeD64Z6MCrUxlKerH54+nuiYUFQ94hnUuVhKykz+ggyOvmbXOF+xw67Z62/cloKr2ebdffvDl27Y269sWLc3tM3WoW1t9600qas+KVEx3lAKcYQJqCnSa21a99471rnyqrXefs3a99a9LyWeJV8+Yc3VU5YTvuyQzikeYuaLZelmKXJnzgeHNAHxzohTTXnhZTI8sCynmjldGUVT3oonq7WYH8mr6Jvdf9n2v/VPrfXqr1n37nesd7hlAxlm3P9BGLECM1V/qQOhVywwvXnBrtpQv37UwJeoFHyJS2PGPcnwlxBMAl3DT0mQJ+8AYEhiWPhHcJMrO/9P8P4QNHJFSJDy8FUNiAy8B7/PAkIylCdHljazgPCSTGCY8Pq5F8pbA9NyJsObtZ79POq4bYHLyuxcOiAUgY4IRsBljGQF9XFM90t5IRSeF/fuYSBwiP5Roas+dY2EaAOlRL2EpLyZcfAe4pVr99RVJp6o0FHXx8r+WPGTn4C3Bg1YOq7IoIev42ad5nBOM1mecMzqUGisFhBCocuBEr7kfljmzNIHCA/Se6SQKWcZGyjHCChv1XcUhKc6Snzc9xY1aUPn3B6E0LRAMxjOUAc+4Fv+vL9+IuHMFiuhmh1R7gQUe1Yn8gt8FDFSQ/5hK86VFs9p0wx1EqdrRcQOee/SjxRgtGE8Fv7W3/ylF6++dcvOnF6xZ589JQVesStX37a2OKfRqNmzl8/YyvyciJ+zu3c27ea1O7YwV7f5+QVb39qzjfuH1pGSO2y1xPAaVBF8KK8apXnj1qa9/MpVjVrRnnrykk+MO3e37e5W37rdqVWqUi0FeeAaiIPdrh3utDRJ8U7LvrFs/e59G+z37ZlL5+yJJ1dtfW9b+aX4Jn279uY9V0irfDBFA36w3xMOfbu/vavjoa2trljPd6aP5IkP7Y1Xbil/wZaW63bY6dr9vZZ1D8REPVm1ZSxA8Jha+2Bs1966Y4+fO2kfefa0nTu5YpdEmwurc/LKByZH3e+T1+oyNrgV0Nuy0e0r8r43bdTad+XIW+QmUtiFhWVrrJ32l8LkqjWRQbjDsMrD29zwFvLyxvlEKgKAe0hMpLA4g+uOBZ+unfkrOovvm6PAR9vXZfxMbX5pzZbXTsrjb0qYFf3b7HPUDQ0UJmUZDg021TFxmBhx24KeW16d0uT3x+Ikrnxy/QhBKHLRGgKKjAhZn+S6dqFIGg4BieTJ4lz8+5GITArMHkjIguf5T/AgHNElTuAqFANCmLGItPcH8rgiR1ExFpT3gjE+/OBkjDMMNRSqC3mNrwt05cyGTDmPIeZU1JISyIewTwKfLMgssYbOUUjUn3n6WRmA7O7lZlfpfjBtRJoEro6+lK4I4lL7nk4ceRUcX10nPBL+IROIi75xAUsSoGWY30rzX8bvPp9Dlngd/l9H2iZdDYDFES0eOgKJ1uT03EpzPEjzdOLDk/ba+ac4p5uHOKdK/cXR44KGlAY/PjST6sAGmm0DCI894r0eKhWEUvcIT/NKBamPWe7oB22S+CMCdBdjDSev8Lf++l978fqVm3bu1JI98/SaWX3Nevs7tr57aPONsn388lmbl0c87Pfs9s0Ne/v6uj/Uvr13aHfuKd/GgW2u71hrZ9/OnzpjUykorEHexf7OO+t29cqmJmDZhr2+3b61bjeub/vz4rs7O/b446el9IauyIpSUEzJAynwjfVt297atWG3Z5dOnbKPP3vZGnNmG4fyPnld7LRvV9/Zsl53KI+0Z/fu3bc7dxTubtldecFTWWlPPfmk7XY2rDfk/es5u/L6PRu2p9Y56Nj6nX3bWpfhcL9v0/7UFhd5LCxv/e7A7t3Ytvb2of3UFz5qn/7kWTuxNm/LZ5u20DDhfGh37x9YtVayc2dWrbt3YO07V23U3rVipWr56pzVFk9a88RZq0uxVmXs5KoVf76cSYACZ5cngqFULIQCh13FucFnId6SIucaL4YAxHVMTu5HcV99vHfXCqWqLayetWpj0UbFhuWbp61x4nFbWjptOSn7ne07xqdShxVRmF32rABoIjDhvR2hoKmlesOmZ3L9SIGIC31ZgkXwuTBUDMKVESDSvQP9eT7RxoWZT3xiAGgSdFHxyMi/lPwjJiQ+FJghjwtr0Q/BAx2D0z+Y0zw9oy0BsY2HiCfCnCKurHOUOGNGOyzDHnlmykFIeCSYVVbUT23UF9gpqE5v0xUGFaldyRFvU3GhdGMOBT9RHsWFImeZHXxC0PpeF8clgL67Isuu6ZmjE//cYIhzgHwpLy0E8PpSb0//fMVA54EdOCgOHJAXpOlaaEUenUdexQtv6JDCI8HjHwpHeSkXI+ltqIfeNkGN+J4URYTSPm4jzv3Ux4t+QE/iiHajOgteL0GRqbz3iQQBMpUM7F4PikSByBt5nCpcE+95fnSAeQB/Ff7Of/Wfv5iXOHvi8TU7c6Yqj3pBnnjJ8uWyXZQ3evn0vI07Ldvb27ODXlfKqiRvd96Xcvke9kKzYbVywRYrBXuOpXPVVSrlrCLvs9/uW61UsdMnFqUiesZt74a8wvm5klXLE3vhY09bf9DWpBv7I3D1Rs3f7MbnVJcaVTt/fs0+9tyTdvrkoh322FnelafPl9NyNugNbWmxaU0ZG6Uiy8Pc851Yo1a0k8tzUrRrvhN9wFK8OjvuT2xtadHmmwWrqw/zqn9pruEe/SkZMZVKSYp8aAc7LTu7tmqf+vjTMgjadkv9vn2wYbs9KevDgc2pJ2vnF+3kyWXb3xFN7t6x8vln7MTlZyy/wJvfKlaRomSZD5bhczL+jnoF8aVPHhS3r174Y2jB+MFfx8zKMSnxoziY28pi5IFPTD4009+5YYsrZ6wmpe2fRRV+MDnMzkdnitWae+R54T/Zumb5yrxvemPDDi+x4aM4PJbH5iRQA8kfNWZ3aYDQwgNR1yBnCGKEqyK840AIkyR4dMmIZCmIA/JRgf6SsPVk/v3oCYnvG0QWeB7qIK7j+f2gUVDMqfm+QH7GKPJHab9H6+eK1RiwsQ2lxZC456v55Z4K5Zk0yjc7Nmk+PQzHmAHUHueOtRIxDMIDFd/o6G3oAj6KeM0++Extpjb8DWwU5lqBNTB2pruSBSsqE8BzDp6VlqN1V1oEncfthahnACN7OrVEWfJw7asXiiPFVzN0hprzNI/LVjcU54E6Z44PwCOiAMcxqyPcFOrHIOYYMs3ll9cZ4ZgMXAeEItdPyFPuSPmrgqhLdZLmclBB+amTPFFL4MFTPhAv8PJoPyb6OmEFUeZHBLyP9Ej9vnf1D6ds1KhXNRyTHdvvLdto2rJSddEqw76V2ndte3vb9uW6DMpFq83V7NSJE9IiEFTEE3F9g0Vn30r1qu0d9K2P9Sri93s9KfuirS3Pa7DxvPsxAXgWWkqoISPg1bfetK48UyYdZuvKwrydWThhlXzFBlLMmFy9g7YUedf2lYX7PIXxxDeZnVpelqc850vJYz7Uory+ZD3mfu/U3tzb981x+ULXqsW6rcpDrlfx/mG9kZS8co3L7p1uS2GzYz2vus6eOm011bO3vWU77YHa3jarCbftkZ2elqx+edUO5JXfurtp96+8bY21C7a4dtLa3GeHJkiUvOx1MeFoMrDJkHvY7GDUJFa98ZgZTKdqazXhSP9hNKZiNkEUEvMGkC6GH9fVnwO/TdBqHdrgzldt9cxz1jj5FKNq9aLwk6HC1+d6k5L6VhPRulbav2u773zHDpcvWO30UzYnj71cW/FbAUVoqnZFPd+Iw9vqfpTArX1mtMYAuuJJsbu3C2+pw+l+pJM4AxfMQXI/shwfIifi8bBCfEVwvc6a4H+CGYBC0CeUIJuueKc2VAqqxVi8H7Dpixy8yIM9HtTpG8QUGUrap6YrJvjflbjGNYwGjYs4m7HhuWiA84dBxfWP+RjzzpULgyxgzjoCqhOeoA2A1ORNEufzVVc+l3xjsK6U6BvCFLysKkLdcG8bLeWbueTEJEXvdepHTQBFvJTkCEdXwipHng7tKIPvG1DXonbygotOHP/sPIOsSw7RT2gS/U6Q+p8Arp8Fzzmb30PkSedC0ZVt4BKxkUX/PI5zLsULwsFXNBRH3zA6QvnHGMRP4HIVHcUcxvOPSnweMqhOF86J8L/smqFTL8gIHDX+IwLqDvTLvfPqr0/r9Tkbdafykgt2IB5qyBPd1xjzOEbn+is2rlWsX1+wPSmkfm7smz3K8uQaNTZuTa3X7zhFyyV5q/MyBKRkujzmNWwrvielrCkor48dhOwaHwz3pdDyUroVa8uz5oUG0jtiSk0EIVZWXj6qjiLnMa2JvGl2kI/KUjQyBoqqO9+syyAQkgN58ywjyQuG3fmWOW/OKRcL1p/ycpui7bfu2cKcjAO15y9jyQlvlesPd6xYHklxyWgYTv0Tql15r7zQoKy8SBzej5srydfNy7uVYdLcWrd8v2+t1VUb1Mt20NqxqRT6qeefs5a88WJlzupS9taRQaO6RjI46Bs3yBAyhRKfbEUUsYJQjB3nGCF5MbNoCOPB/MkTj+X0mNj+ggXVgwFVkkd9eLhv+e23rbJ42iprTypf3fs4JwOJZxV5TI/NbNTTkyHWV1/uvvUlqy+csoWzn7RC47RPgmphbHX1nffdazhUz4+YIndxrMkMw4u/EKrcbhlKS7DLtiMe7iptVoAByIcEeOAkM2niSI0hKELMUvbB8v/RAwLXlVLQyg0mBDdpOhdn6nyGyI8A8jJ6/mIPnUtESIljeOENB91RoElxMK98HlGYFMZNZ4Vo1WF2XGMMYwRRQGE4xxgHv+jax15toEtIyMr4Ge36IY4lV46o4qwRHYjBUKcMityVELiqgtE0jPrYRR74+1chUd5eJ60EfihudqcTx4tgPJK6APAhStf0AFohT7mOjA+C04oCHwAPZ0nNvReAm7eZ8uncHyV2IE1RIc6OADzYFMdyfBgn4EY8BlCGAIqcSj0hU+Rc0iLjkzXhSps8WUOc+60N5KEAbvlRArpNzwp/9Zc+9SKv+eS52FKx5gRq9w+kaKW45JG32lvWETHbhZKU+EiM2jf5sFaX0q5Vi1aXMuOxqKkUvL9JqyKlIY/4gF3j+a6NC30pkZ68bnk/GoABO6SnNeWrqZyILMKWK1UndEnKMj+tKl5KXPE9YYkHz0tUSqW6DSZD4deXkuJd7dJMvLVNE4FnIssyDJqNuhRS1Zf1+UxppcI7dUp2qD5IZ2oyDSRIulZuVC0vPEfs7tTsZbf2tAguPK4go0Hp0+JI+LaUpy0GQ7FJyZVlSxdGNt+S0XKYt4F0PS+/Ge8d2plzl6wqPNk9Ohl0Fd93XuJeOLwIsfkeOgw7GI2zPsuY6A2sXK6K55gCx4zoU1cVhHDhKJr0WS7cs9xozooliUApf14SU2g0NDaqQyRpaDbUSg1NeHniMih4Th6zYcBO91reFjVWvf0t2znY802AtXLNKqWme+LjqQwWjU+IggSwigLIcerABUC+FJmEBhBC7RiOr2bjOX8w3zEENdL/BFm7qR1m73tVMAO+DK6Mbg+5YeOx/sPLoVa/V86kd9qTHH1gXOgXngJH72MKGSA3HM+jqOO0/6jBhXDQmT+unLaCI0UXqUdXDwNzgRHy53PJBa0Vh1HslWk+sdsZ8E9eKtKVs5eKmn01hqs0QDONudAXeG7Fz46h58/qxvt3zzjLkHjBDYisDbpb1Hz31rgmXUzn98splLXFBbo6cM3wpbA3p/Z09HYUiA8lleHnxUULVeBev+qe6OjzV2lRF2lh4EQBx8j/ZiH15f3Al7OVL4WswgfC0UqFAnQSph7iU6wqL5lG46n7PnR+fhwnjFWcEdYvozlAC/QzzgBqpnwUJL/PWF2zujGeSNplSjuV4NJj+Od9+HeHqPG94Xur9fsHZxvxQOGvfv7yi3df+4rdu/ZbUuAdWzl5RsqkJKaQorhyS551z1pzZXmVUhjyYGCaqTzstrzzg66UtRQqTNmT99fp96Q42lLEPSlekVdEHcp75qMp9BRvuFmpW0EGAN4o90GcrhoAdmGziWUkZcKraFiEw9PGw2SweAZ8jHIUV3P/ng+3wKp5eel8uYyPkvR5rzkKXp3j1az9wcD6Y+GjkWTcWfLicbWKPGfuCfMyBvIjvItK4w1rFSlrv4+tvpalDKs65vKqvzywgjzpMV59vRrfXx8eqF9D29+5ZRee+ZyMg1M26XblLfMSVV79KqVaqFm5lLeh4tiwYVN50xMZMuxSKVGe7qt/YvayvGKe7IPxJhPhWKjK4FGfhodqS/iqbFlGitmWDfsVGSfzNmlilDTVYTH0REYO6dOyLPZtlRfOvEdQpldu0rbGdMlqS5dsf/0rVuy3rCCDbXK4JS98YrsyVsq1ipXVBhZunqcHhFehoPq4fy5DDBr5cMmQEpFk4JDGQqFEyKRndY3rcKhRmWqMNVv9wwKsxmgcmbxY2jz3OhIdEQplbj9Qn7cJbTSZ1Xe+ilYQF4wUNXDBhpGnePEJH6/nuXuaLIzhKxWgkvcDz6MAcMiK+AqQ+kEPeJTJXwmpuIlwzIk/4bs80lH8gMHpRZXuAp3xA2Uq0nUcVU74+jjD2MpyJHCc0f9jg+hzrGLAF+Ep+mNcohE7zcmB6nNFqAtRzumOYOfKFaUEFcYoXrgvq1MfeUjzdC/En5eMX3bt4+UnKcMDQHlvIzLNhAxUnkA97wszRTEy4JOEuz9/rqQSaTryzW1nK+cpRaoD8B+rF3nNNWjkzeqYKg16SEZK2DKXKIncPeqXIpFb0Ja3mNF2PJWBMkXBKotwUYIfKRJls/CeQL/fP6BKHxXABzzZmIuBk1fw9lUq2o05xcIqmxPhE27BsNwe3xYni/pN17kQxAoLdHWukfyW8lYFeO+8TMyfCkqtKu8E7vJ2VImOMTe5jn4HJRwjXUYbR8Cl8MUMSY/gSVv4CjIl4rOk8vZVjk3IiYecVR6q6nsCXwLK0NDROUAX4MO48oTYgD4Kj9z2ld+ZTvsDGxyavX39ZVvdvW35tXN2IKG+KK0yWa7ZNp8d7Ys8qoGNaMAge78uypEO4Em69ak8/oo6CUOeN+T92lhaKM1Ou2vNuXmryuOdSJjzTvfxYHhU1okmpBgUJg73q3nVH2nkiXeTqz71Cg+VtGjfu6ifvHvF4WVWqxUZFxgWh34cyBMlb02GBC9E4ctnQzdCWCGQUsoUjH9e1HEQOmq3rvo6Oe7jSIz01Dn1p9LqWmWzbcNGx67u3BdNKnb6uU/Kaa9Lr8sDZqe8PGRe/FKYdmQcyEhQ0XanJdqUhGNTYzSWkbStNCm9nK6lgMfjjugyVt+KYbgIv1p1wfs1nbaFUMW6h3tqZmL9TsMq9QUb5w/VFzYV1qVIZQjkG1YtLqg/fX9PMwbNcJC3+QVRaDAnY2FkZeE3LSuMK3b73pu2dbBlyye/YOVTl2y1dEbGSs9pNdD4wEW8VQ5BEXRhSmAIiTdEkyLP5TNeolNPRgx2BPNVXKZ0Lqoqg8LuSWmykoII44U6VRk6xGuqMfQ6i34WNUHgHSl96seoK5Iq462vHDnxTbFlg7ImfU60HEpAKO/3A3gNfLinLXq3JVB81XKmzuA/eIwZqozZxOe/CxYF+JZyHg/zfI8wK0y+n3p+2GC2L6mPxLDr1s+hox+hsHhHZHZPiqyPGN6smMPMUP2xw+w+CX/9qgIGLIYKnqK/8EXnSeinzkEfj8OYVeePPXFFxUG8H0qCaJRjTnMUQJkR5684VXtOxKNSyu/1aN5Sljoi4sExydJ+EMDqAHI1yfG06ui4CuJVtrSN3Bd+QjTwJP5BvOATYLYPQTvmn+SG6k6OG+D5PERbwHG/1d4xCRxSSyma5jh34yxrCxyQj4ArUR1ZNchsD2/uuIbvHXxlgkeKMmBeuALXkVuC4IHhhkNS+Ht//798ccKb4MsLVp/v2MJmz05+4lM2XVi0AwnpXRXrj3luWeIbrxyC0Blmmo485sAnShkU9xYlp2MTHEIXAUx+MbUr3JxvcIPBR1KavKRkKM8eoDyPEMRL8DOGVGk1oZCIEoT0DSQqT5609ONldETZo1B4JSm74bu9LpWrHPjKOsY4ERH8JQKqLwyHqB/FSZuAv9JQgZfQsC9g0pXCmcgQ0HmpI+XY6Vt7uGUteaWXn/mo5apN66o/jVrVRgNNVjVXFF1L1TA6ePMbu/ZrVaUzmYWf0xMLcsx32cXgsvTiDXb48y1fHZjKe+c58Wm+L2MExVmWosxZtbakuIK86QPRU2quyKdiERwV4Y1Nrz5NylZSHUtLy9bp7driwqr1h0orS/lWG/5oHq+QrRSG1t151aaNJ225MueTSiMqfFlQxmtlt6smocYW1mFHKoqZZXhoyNJa7DGoWkX0hY65knijyostWsqnscLDH7JDnlsnTFbGmk8GiDdQ2FMZWuzG5/6AwrSg+jxexpvyouD91YXliR3kVGe+ZvXhovCA0RN/fI9Af9QHjnAs1ItpSrzICJIkCuAVkdvx9gDvKQ1hzeshY6IHPtSZwncLs3n/Xcr9MMLDfUkhgdNRRNTMdVoiWtJjRfzPfDfnr3dBZIjwQwRgjGh3uQdy+guZhXzRHCdN/XHZCD08A9n8LI5RLGhFniwAePgA887ln1/IEVJ9KEs8TjesVScrAeTw8hlfumJUEfK755vxakbqo3Y+TADnkOdBixRSv5hDrIzF0zYUCBzcQdN5qEoFyaUjfIl1LZzoo7lHfo8B1IYf0zVHxUAbrzFqfRgeFedtUTS78g2Gclx89S2LA1KL9OfDAGSv90jVUTOePxqKF6n1RAdWpyTtIZHl7r31h1M+WsKLTuaKI9v6F79q9tOfkYeSt5aE67QoD1SMUhyxhCDrT5SGIdl4xeDwUnyOeFooyKo8TD46ItaVcB9IuXVcaSULptlsytuUN88qQE/elup2BYTFJjx86UPgSyWqkwCkQU9M4O8eV520yTXLvkUpMH93sZQ8nUfxUb4gj452uIdSqwZ+KEwGg4HFmGCJve/3tWG68PJRiNNxXsqobbVCXZ63FOPBpuV227bX7dmOlN/cRz9r5dK8La1etE5HxknnQO23RSudS2EXpEhL8rjZsGcmpSt68VYllH1RCo1nwad5eda5XSnuJj0VPgcen9MwsbQ9lebsqr2SlG+RZ/JlQJSKyivjZZrrSjnybvqKb1asc5++UlN5Wf9t0VyKtNGQkTHYskrlhIyyshS02hWdC9a16TBnrfu3rLPztvXnPmH1+kC2WNUfN5yfn5PB0BSdajpfE+1WRC4YWGjK8OipT0UZEONJxwaD+7Zx7x2rsSGxOxKToegbVq2s2dryGRv29m1r84rq6gnvscrKrpRinopf8o0lKzdXrFZfslqxptYLVhb+NDPS2HWk1DG8avLKC8W6tcR/ZY1tc9CxfknGVibcvh/AoOOeni/tifdHaoOnLzCp+gp5NjAymcUvnDg/6swDZRQG4hv3NhScL5V4nOs/wSPBPQ7owzzWiGssY45Da42/4mOlQ3H+/5iWlARCYvwwgHDPZJSvEvlmv+AAOuMrUyirTBbSIfo460zQGzaocuVGMmn6JXM1o5TXFW+xUwtiWjXrcsvf9CU5x54Cbl2EwUA7rDxSWLjBuwrk8zq51glHIB0/LKA3OFrU63JYc5kW4jGzWLGAItFTALkGqtFjxpz/jHOaf8dATRm+iW76l/QCVXjwDPpPVip/BPiQRcYHgHHwY1ZZQU6Jvw5XcbOPVJLGeLsidzy/P5jFEtzcG1cbyCU2jtJbvqZGc7nNt78ieVq2Tndg+zev29ztL9v25z5q1i1aVwwy5BltFSyBl4SqdI8GAgtQXqAUW7mMByjBNxj6cvvi/Iord5bAW+2WwqEEvTw0KQ++w10qFa0vJc6AKsHLEhhkpy9YCUHS06AzIKTP5nULDGKJhqwKoMiTAqYMnvloGvdiB/68dsTXpOhQbODN7BgNpMBZepcSp7JSpWxVKftySf1SnQftrvrfVT1V493GlfUbdrB+3+5rkhYOb1v1Ez9uh1sTu3L1pu1KwXdah7a8VLNLF0/a4okleaU1u3p1y3ZU5vln12zl5Ek7GPXsnbdu2e3XbtnFi8t2Y71lTz17wk6dOis8S3Z/fcNu37jrz+k/yffg56u2vTOyL/32t2y+sWg/+dPPWqkmb166BePkOy9dt+17bXvy8jl7/qOXrNas2y2V/8Pfe9k+9YnL9vQzT4kBWvLAK/Zr//arlmsN7DOffs4uP35OQ1qyzv6WtTaui1GKVpwvW3O0KEpoPEcHtru/qTZEPyai+t9syuhonrRuec3masv+ngAbHtr23Tekn1tWF5MXJlLmUrqjXN96UvDj4Z6EjdRhT0bZpGL1xgkrVBo2rIv+3UMb9Q79LXVF3xOwor6tyuBZsmlz0UqLJzVep62mcS1NDqyvMR1w60B4V0dsRuSeGDzzvYOXFo9hqLq4ECNyf60v/uOVvx3xL/feiGfSMrFhU8QLZX0zlf7Gog/LhPBr3PNTTp/jwa/fDYTwCoB3f9SBFZUkCFHk3ufUb9FCdiaLfC6cMZAwtBKFEEnk/+FS5MglhKyAozTDsXJACUgOZgqHXIgwV+RHvWJVTaUVR/9cGamCo3OyeOUyosWP/p51zQHaYI8Hgfu5bPNl4y2OUVQHLyoTgSqEB2rccYXeiqbaHwjP0Yamj88WnSPXwckVufDzI4QgKzTxM24egK9jJbwCvxj1yHEMcAC0j3j+O6104nyTnZMSOQLSMn0CjLCoYjbX8VUqLarqPzJC/Kg4ZCMGE43RVqQ/WMeHAdAG/vcXHjnu0leiK7o4P+CrYr1NG66/aeuv/ZrlV0/YACu5JOSUlUK8fKCnArj0WDoQn6XcEsu5CFgJ1UqZZdWqGJOd2D3ryYNk6RzBhqL1ZtVxlrrxFqkdhc9SM0cGiiVZv6crJUxA8QZBGNJgRBgNoRiKPjzzRl3esuoJq08khqYiMdcYDowi+NbkqdYq0V4C/wSfCrGZCxwzXlB78tAwCKR0mRBct6Wkhwcda1Yq1liYl5Eysnu3d+wPpGC7O3v2xLkT9tHnnlZHSvbWy9dtf2Pfl2kP9w9tZ3PfvxzXKDfUx4kdHvRt8+auffTp59T2SIpYXrj6zqNod2/sWe9gYk9cuGiXL15UfQW7J+W+dXfPbr61brXCnBsV/V7Ln0HfWj+0a29t2vqtPWvtd63TaVu701X8jiY5+xq4XVG2m7fuykC4b9feeNv27m1IAUMj9gnIAOltyXnfsJWlx2zxzBmbWztpS6cv2JnHnrHTl56xE2cet8bSaSnOivLtWnnjNWtf+T3bfvu3be/2t8QHQ5s/cdoqGCNnTtqywurqKTt18qIMm5MaB3kLMiZGvA2g3PNNeCjouaWLtnDyss2feczqMnKKC3nr5+/bXvcN27/9W3bw5r+yXdW/Kdxud3Zsr71rFdGJTxb28jGRPgxwvtKPkWajHhuT+DBFVfxR19FfaIuHJQZBCIXg8IMfCWzuUXbND5YKVZf4JrKA478bnj8QgfrvGZiv7w/MZ2gkoomARz2mXFYWyRHvV4eehETPEGA/bHDUZz+GYKdjjCeOBsAttFi1UVC6/7Jy/Pd3hrviRe4phioI9DfrstdEWc0DX26HhMqPZUCa0ybLnlXtcjs5Qi5L9UvXKfxAgPZ8k14gkvBIAXg3r4CfF1WIfkIv8qWf58lwpngY1NxWyMoqQBoMBTbbeeBaAfrE0nyCVOLdEHxHQFeEJw6tcaIYR6qhF45rhteHArQ1gxJ1y3fzzYx1NYZzw9xw4/Dv/4O//eK0vW/b73zHiv0NG13+jLWKsudKNSkcaX5VhLfLd8YhHvdPfSlc7iD3ftU9vzfOEmta1h70e66QXYnTkKRbvPgglturqhuClKWE/b6O6mX5nTTfRQ6jixZHzJURnIkQIQYf4mIkkJkPo7Ai4Pe+1Y4vgwgYVOpjyZn7t7yABdr0ZFDgqaPAOQ7klad7HhAPJd6XIcLjZZO+FLryFeQxVA67Vs0XrXbytO3LA3/tyqa193r2F//cT9rFx1Zt+eSa1epzltcAnz+3KkVVs1u3tmxwOLDnnzpji8sn7HDUtc31A9t4a8P+xt/8c1JOLbt59Z4tLS5L6fdt/c6WPX7+lH3mU885Xe9uHNhrb75ja415y4/LUoxVW1mdE048E1+y29d3bUd5xup/pVLw18q2Wl27+c6mPffMOTt98oQMm6J9+asvOxOUZEg0qk07cVIeb2NkB/v3bLizLWOoYaW1y5Zr5K2HipQRVGrMWbE2b8XGopXri5YrNXyDXqPKsr/GaSzDoXXg1uji0opsDpa6ZfyJlmNuf9TnrbG4ZpWavPD6CWusnLPSgjzu+SUrCocptwGqc2pz2YrNFSurHW4hsINfBLdeZ9uG99+x0d6btr1z1Xrjgca/LrrUbSIP3icQA/19AAINPj6aNOIZpiu8F5NXfEbwXJE/TVWKeHmlp+J+puuj8+x4nOO9Ad5OfJ/Cf6jwMO7v7ktcu9glLUv3fnNM59m1A4T3rEcxx2k/JOB4O/9whIcCX0fZGccl6YOIR2ZOFFDgnEW//X/WX69PgefqM8p5kvOu8y2KCi+XXCGzXenNKi0voLJC7F30/QEDTWPogh/zij7wFwgczysgehBJrsjB2fOlI6CZShVekH8KSnuwu4xB9DPGglhRhXJeu44eSR6/fCQkOiWauhGliFQ3MpB2/fxDgFjFixYdU5160LmnZNfQKc/rOTuHfdvaumqrp563AymCcpflZnnO+bFVJJhrUmBlOcd84B0kIQDL6yMp7dFIAh+CyBhkt3av2/EXoYxHAynqgtXrNXnAKGy8QtVd4UPzbMxCAesPy0ZKE0XMvWqWuH0pXu2kMAvJisMbpzzl2p2OvNBOLKcLJ3Yu0hbWEtfuGQlJNxAU+t2uvOuWddt8UKSr9tkHGPfZYW5w8sfXZJBMFAYyaDBa6lJg5eqC6hA9rGoLp5+0LXnkTzyxJoV5QUqUHYU9WznZtMtPrdnaSRkPFQwZ9V2U59u8WIQxEDz2JINIJZ64fNaatTm78dauvfHqTZufK9tHnr9gc/Wy7W8f2N5Oxw72+vapT1yyjzxzyV799svqeE74cM+8KAUzkecrhVmr2J2b67a5seHDz3jwLXK8me37O3b71oY9e+GkvfCxJ233sC0DYd001NbvTKwiGlSWF62b69mBFLPfIx7wRTroJuTps4yK+bmmPPNVq524aCunn5bRcNmKpbp6w+bClvX6bZUbWWcoBT/m/QHcL69YtXnG1k4/ZydOPSPDYE1m5ZyNCkMby5OfTkf+Apuy7M1Kvql+LcvwOmmVxqrq1Vi07lh1tGslGQ3WvW9bV3/btm7+noyeGxrrD+HlNc6HjItGhvFnlmRjhCdeE7/NyeCc44kIDCHlKyo/T2jw8o7jX1aR+IfzdA8wlHPW0AcA/D6rzFPcf8jwcF9m+8MtDMUeBffQEWCZEHPvKvN60rK0784mjRwfTNJ/r+BzW4i5ksyu3YvEuVA/IpOwJx06ePCMzh2Qw5d4szRogaJIgaxQpiR5xKdagaHkJzIPvuGFWP4JV3LqD+UXO7mPnRsH1eXtOW4/WCLSl2iH9gJ/RTkgo6GN7y2IKAeSiTkOlIl5kRSn0ygDlGrqh9PK6Rv1+OqH5BCrxancccljiPoelZLFpg6Qjzmque3OH9c0rTT4MUblQwCaol5apwldTKRDxtLLvGiMczGVEjT2PPrERGG5N7dyUQK8K69vIMGN5yN5y6M/QnDsrzONwYAhRhL8vGaV0JPS7/QQ4D2//80O5XqtKe+34feZGaS8lADed7VSDexUBz9fvkaJy5scS/Fg1cCQKL9EdH8ETYPIQMWSOgGFPRITq6wCj7pBQX823Tkl8vKFMuzbbk9KRUqZ5937MhhoF3y4PcBKArcG2NGORw8+vK2uL2XU51VnJQaLx8V61m5Ubdho2Hhr33IHMjqkpnhXe29ny1qTrn3z5Wv2jZfetFfeuGVvX7ttO4cdEZzFrpx0b1GDMJQCGNkk3/bPl057fSnsij325DnbvL9v/XbXnnnyvJ0+s2z7nT3bPti3zc22ypTs2Scv2nkZDbekqNt7MlDYsKDOsvlhdW3JXvjo41YtF+3N1275m+vGU25tsEWiZ1fevCWDbRBfufvoJesr9s69PRvuD6zYYSVDPrg84xEvzZF2z3PDWPVPhqKeDBkfe/EMKzGswPCkQqnctGpDXjb3sZfXbKx4WW02LVQkUDRuGpOJxtWfItAYwXisIrDxhnFmU5nfZpEi580FfmtBtIfHmJhFXi2r8laX4XD+E7Zw9mM2NydPfnTfDte/bJvv/Jrt3P2W7W5ekVLf0LjJ+NSP8XahJamY576r6s8zAVQnE48crNpw405qQe0hKvgFazLNXb8ohhRxsPFgh2xcqynUdV4TX8pu87TEy5BMBRTUrk5gQ4woTSHRC74OIU88MCtAiXdjj7xCgqM/455d+7K+8Oae8geBmvTwIKRIevQwEPOo8P3Cg4jQx+iXTynRJvrH7YoQrSGygyxRLmFBisgR9FRAqbM6GKP2IYHzTITAJn4p7b1airwJY4A6MD4YM/qb4axoxrDEuOoahRO5dfTKs74jwDw9aER+bvUc9VvnTg/ykB18aU/nXFOO9ON+xPFhUNXHMHv+IUPCDCwIPFqqqRiBOCYb6NKxGUxBKaGFHvBd7Qqu0D0fIeXS+DjxOI3+QouIlyhzeRMlPE31YRQGLQn6n+jleGRAYYXUCgX85/hgpKe8WdtUE2cfAqRWsxqd33VIlx4iLl+SwqzKTWzWT1u3FgQa1qpSwgv+VS2Iyz1zNp14r8FUwCMObCZDMLc6B9buHtpwOhRx+PjJgs0vrFipUrMBilEBiJ2EIBJKl2FMihzPnprdolRISpxBKxakOKRAyMt9dDx3FPlI3thYODDD/XvjKAOsFNWLR41STo+Z8QgdZ7zAhvv+vFSkqn5WqrxVjZ3YRSn7gb9Uxpf5pfB5PexY0nmUG8grbyl0rDtfsb6U5nQiY+D+hs03WdFQP3YPbftw3e7cWLedO2371jfv2euvr1unJSUlY0GmiQ2luMYFXUuBTNTekFsL+arJ6bXFs00rSDOcP71qj50/J0zNNlu7tnFwYDdu7LIF326/s2M31WZ3WrGrb27aRAq4xDNtqp9l7gvnm3bp/CkptoHdvL7pRhRGRG90aO+8syXamd28d9du35Yh0Branbt7tn/3jhSTFG21KSOjwYZy0VuDozHCeOGTsUMZd7wz3j/SL9rFG5REExkKPXnilQUp1/qKMG5K2VXkVQt7/TGmQxkIg2lX+Xp2KPodSDljWiGrWNcgD+8aGEwH1pIiPsQYVN0j1T2Sgcj7bYtzJ6wgnipVa1ZoLlvz4nOWr8+L5jdt5/a37P7tr9rWjd+z3Zu/bwf3vm4Hm2/Ywf5taw327WB4KPZQp3Iy2OBumAwlrisM1WBERSLViM9mCXyPYvYNNM5TGANj9c2swXxRqMtYqSikuczjIZRzvtWPmhHcrph5nE5DhQKDvOAR+ZRH/xD27FZGYcfKDSET4i74Cdz/BJcPBurN0HKgPWLAL8TVDHiXMyE2E75fcMEMWUVT7kfSb2hQFi0IFY70TQEjh8zuuSo/ZRytIFTgpDQ+SsKqVihC8CTlQ4Bo/ij4+HkbjKPaUBxJD4PjNfNzoLzwpEvp5TfsafGjkmU6eh9SvTGkIXtDLMcxeIf9GnxbAmUeRiV1M4eQa7TohoLOoE1UGMHrUIZYxvbWgq6eL0BVevgwIbVxFIjLxhGsxuqv/EbJYbBkMihIScWz5ASRROWcDzgnQv3nHesJlEThrA3Fa25G/R7t8QGqV/HoEZ+bXkhzX9e+YqZrUAtjMpXm8CDu0NpTIKji+QAT45u+ie+JtO95PxzA4chaBQkPvMgsPy0osOoStPPn2v/Or/zMi/dvXbdebmTVEyekXIqu3PgaGR1BIbIkjXDHM4YoNBFLRRLCLJ0ijNESIkXV305WxI3wsihDf/TBhT8vO1HjoEA9qmM0QjHjhYkw2fI7u6PTi2ASeHblATjStl8rPnAKiDQMBAXhRR1sbvPlbQUKYBCQj1LEsaTearWtJ+94cWHBN87xKJtbuvqN1JeyFNQq71GXQdGVAOrXeBxJNex07ca9rj322JK99vZLdnJ+0T72/DO2vr5la/M1+8jjF63f6dnm+oadqNdsYXHe1vc6duVaz+qTsv3MTz1l1/pt4TO2O1LUS42mXbggpVie2J7K3bxxYO+8esPOrJZs88Z9u9/qisZNKbANe/qpM1adq9i1d25bNTe0xy/KM55fsM2dA3vtjRui8ZLynJWBYPYb//Z1q69Iqe8d2v1bG6KRFGu3Y9V60U5fXLWpFHljcdnmK4tS2CEmfHw1RhhtTmfRkiVBxhFjqs/eAlY3GF9NMn4Ydyndx0jloLE/rqHh8tUTjCvqVOB9/CxY9OAB8Qbxo5HUfm/f2nt3bSJF3NSYVBpzUpQaExl1Od7FX6xaWcZmTsZiUYbItH3LBjtvWX/nqnX279pha0tGwb7J3LBm84ww46t0alM8IUbTJGYiCj+lMFlmWOiRQHoSCEfHjB4uEJTuZErzTgTz51qpl7JMwsT3ykwdzIXwMhDGIXCdLykzA9FeBBKdK71ezrx6gRqGwNGyH/3ncSRFXv6Bg5dPEJU9InyfQDt+oK+JThEHVt4TXRATgl5/MEyW6uCH6AOQaICRxcj5X5b1+4GE49E5Y6ujt5eAprNTIKUfBVIlexjX9GiYK1DKpXQYRecYlckr9XH0dF1oHqkE4lNKm6BzBU+lr1kZDOroO7jGvqFj2irBgat//zBLk6Nrjh6CPzl3TeD5oi9AlMnoMVP+/eAonztkx/Tm5OiXxUHXmGOhW/w+N2VJT0jM4JL4wAkfsdnxhwNcdulY+EufOfvi5v23rPbYE7awdt56vM9cBBkN4s1tKOjUIQiAcnZBnC1ts7mNa9LZmUytEv3Kx/3ueKwLoR51ycIU0z08V0PYKHCttnhjUXprG0o5tc85eY8GQvk5BhNjW4USJwAsmVPWn1FXHgpEW6FcfAMFHrrMQ+6VL0gJnj933lcEEMr9bo9KrFiWJ8h74DFY1KexpO50bl5WddEa8pSv3NuyO+0d29vt2HB/aht7B7bf7tm50yfssbOr1pu27eq9DWttiD7ywK/f3bD1O2/ZTz33Cbt8KWe3O3zXrWA3X78rRVqyc+eXbFKa2p37+1Lku/L+yvY3fukn7JOfftIuPnvWzp5ftXdeedVOcl9cOF99+75VrW6XL5+xymLeFfT6+oHlx1XVv2itvU27/taW/eIvfta++Pkfsxc+etnOP3bS7u+0bTAyO3vxvJXl9fLxmLLKtMaHPm6seKSX1/DMKYqa1RU30DSmvDGPVRgUMY8XwhO+hE5eCOhKShNBStzHT+MT3rxq0jhMuL+tYWGFhK/aMfa6Uv1d63YORf9Dq8gIm1tcNT5fO5L0xoL35181RnLRpeBVp2jaXHnWGqvPuvdektszPdi0yZ3rtqY+9VaetsXcjuUHPM5Utam/nZDpLRD+cKx34oMAPlQhV8DOk5nAVcAjossJwpvXv/jz1kJ0ZOe6iLpUHjqRj4zMgwzg3RSOr7MyHKGGhODDxyx3/PcDc8YvPTar7qjeh8Gz+hx7dPp3DSqf2vPpynWKyPBhpz+C3OdvFu0elkqGsFVMlhc4xikTuyr0oShyD8cVBa4PVkx7szGeh2OK5aD++E5i+J7ykjHxrDF4Bs64PMH/ZFeMsmU1KAJDQIpZMfTex5l6UhCgyINrg4mcH3XMkgUJ06OIHxg8ik6zcEwj+nLM5xw9ON7qB3TIYLa696sbSOkceX149B14d30c0liFPuA65ouv8ICQijkqXGeBulNtWVU/PJDRrfArP7Hy4tnzz9v0wkVfOu0PQymjePFUeVYcpuz3u67sENIsb7Mc6hsVXHHyGFPRPV/uk3PfHCWAt4bA5+MclKFeniWHiZPUg5F9uVwGAfF8xSx544RkJLDzHZy4Rgn7C2Hw3D1IqENs1ZkUP/Hs+KYs1ymEERDKnXoA8K+UK1KMp7zebpvNcG072JcytJG88LrxzvBheWr1WsVWakvWrC5asVq2WtPs1NK+3R/WbW+9aJ2tivo+sY987LR94bPP2lwzL+Oor7x16xwe2huvXbH9g/v2iaefsJ/7mcetM+xIcZZlL+Rt6959W1uq2oWLa77j++qd+7axsWlPXzxtP/6pZ2y3y7PN6odwuSEvvKz2185IIW/uW6VUlHJetsIc6nZiNfWnu79nzz+5Zlde/5YtyeP+uT/xSRtWpZS5Q16s2ZYMD3BamW/Y0vKy9WSo9PqHNpJ3j5HmLoE8V5QvtEVg4n3zZIEreeVh6bmAYlQaCjb2K8iUgzegrc4jP2NMWepGmY9sIH4qVirW6vHKFR8JOSfwFHl5OU9F9NWYVBdkNKT65elLjA1FU97L3z3MWVXe+rA4NJklNq00fJNcrd6QwNy1W/e+YzxtMNdYVtqighSGpCD35yd8LEgjzJbDD1IGiGIAAZsmf3qXdChy0iMVwe2KnAIuXEIApJDgOI56BCoXgj1ywacJEv8CxwImzh919HyZkIxyrkpUUVwng/YYFEd8wop6IuF7Brwj+hTNZ+2lemmCfot/wClwTV5qMjwexMDroQ9eOAxDrmfsp+8dvL3sMEObRCeOjOmDGAERk2gKTtCcDZNcxy1IXBudKyt9c/5QcPWuficlDD28bV3TKjX72MWJjw84cAuHdxZEArRyi8DPnQM9v0L8+4FC8FYcU3gYiOG2CjIc/oz7/NAp42P9oNVx+aB5glRnGouH20jl/J3yToaZ8spKbop4KY2NH7x9ssocEr19xdnrJT3wIpAptcf/OPthAfgn+pH7rf/7n5muPv0ztnnmnN+/QfGBLpvWqlIUKHKWfvi8J8+AuzelwBIQ7MYb3dgoV1K+apXPYMZ7up2wmpXBYyGoXHm6Io9z7jPwiBeboTAM+MQnjx1F+RA4KO7wqHPWarW8bZa+K8rHeLn3l+GEwmCJmj5gVHBvfZQt3ROXnuOkXr8WAXzAUPr+LHzFdnf36a7jhRGyMFe10qhsB2psMl+w1UbNFnolGSwFGzVKNu3s2trVfRtIMS+c6lpV8f4t8N6WP999a/O23d/bEh1U9tSyPXn5BVteXJZJPbD2YNeu7ZbscNrzlYGCFNqlUwtWlxK63xrajn/PvWQXFhatPGrbyzc3bFouqu0DW6qv2tmzy1JpB3ZfnvtivWmNZtU2tvZtZ7dt1UrdVhdP+bfgW/vrNl87IRr37fX1uzbos4TNx2jkjc9P1Kep7XTHdlfaUipS+pvXqGo8eNOeiDGQ2+6bz2QYMS5OM5VlXPlBSGjqgkvl0ngQB/gTBoLgLYCpK/5QvSXR86DTdc+7orb6nZbGLu4Ej6cy2IoNHye8fY4YABXxJasB/mGFiY448/K8MXCmvOK1MHFcJ6L5SMZM4fUvmf3Yf20nLj5tS6O6jaV5B9az0njB5/U034Od3xdQ9PCFB4+IYzIANJ1sKHz5+E2bFR4xPl4T8Z6X+ikcMRltuAaCdp4lo9n7wWyeJNxmAXJ7vPKR15WHKmdMiCcuHUOwRX2hXOKctNn3hn8vkNqJtgiwSsY/2fXxd8KZ7wXhKX4T/VB27qlFagSnXwASJb3bns2e3x+mGb0eAqdPBt4P8M6uZ+EILWXnc8SwJfctiQ9jw7E/Kk+tpDEdQv5ErWne8OZHCnA/PHmxKGjqoJ9I3hG0Ub95KoVx8o1wiuKePPmVEo3+gGGWRgkepqU4MOQtwfGCJ6BMyIjgtagrQvAMELwTfPQwED8Lkvxe92zHoQW5XCnToiwsaAzJKY+84ugrKMoxZh+TGwTMBZVQJOeUAcjLPPmhgUxwFf5Pf/UnXhzMNWyyeNLy45I8mapVy1Wbn5uzZqMpBTP2R7t6UuR4V8509Ni7SS85x9rKPFx11F9BKAqwtB1pUggqx5XvIhdRUMRFKVCe/cZDK8qjRIlTfxo0ziEcR7x2lCvneM1pkgeRMSbk0esIQrRHQIEwUKQBjp8gDSCPl7GpTazjg+M72zttv5/LakKtVrYTa2u2OL8s/JVnJCWnqoa9kbzjtrzanC2oD5XWTSs01mx3XJXyr9n+9pZ99ev/zG7evW2j0rzV5hfd460sLvn72G9eedN++//3/1Kf523cOGfNIpvq1OdC37oDKeKDA2t3pDxh9GnXDmQIbO3v26RatO6wa/mivNlhwfb2+rZ30JFiljHQytvONueazKX45Gtr1LWNw5Zdu79pO4OO3d7bVzuaQPJui2UeLduy62/+nt1851tSQvPWy9dsWmjYlG/AKx9KMy2jv+vZfpE/vG15ydlKSRo3T8+OETiPsUzxjAXGFp90hbZlTd6C2m3v7rixV6jW/dW0w5z4ZcrHbNj0yO0QCa18WWPBTmC+EMd+d4UpKzRVCb6q5UcyCMdla/Ky11He+jKGhu/8ulXshN2RETTfqFqtvGaHk5aE5diqubL+v78qCEEg8EP0k/+pT6T7t6J1yeQX1zq9XCA44RCtJEQeSqWyXCHkIepR1PcITm+OCj5/HKdktIJzNIAiZSXB80dUgHD1a68n+vm9wnH/AJ17dZmAzLBMigl6gSCpblCQKRDxc4S7FzmCwA/VwGsrvervA4IOD4ZZ8Gvis+vE6w6zp9m8QO7jfLg887JK9MLKnOVPSpxkqgs+CZo4D5FfUYgGDJujW1KKjP079P94Kd+Xh2kkK5c1+AOFRKcH6PEwiB5H+Qj0SUfvl/5xHV560CND/gEgLYVZmL2GFr4KlAE4uTPJT+fUSnZfwSA3eIBERic24DFWUDZW1AKPVNbhofb/+AF8JE9/8c8+/mJ57VMmyWaTYcuWV1ZdecMYPA7W7fKu9IHv8kaB+gRMBJLidAFW5FWteMAsZceytzegP5R6MDNRMVF9OUnnzog6Z1e3v+o1U74wK+9BT5vUICkKH+VCXFLkEYLQ7glinSrCJ4d+/glVXVMuKfeU7oznDEbtAQxwpVpxvHnvui8dT/nYicpSt0a3VJCHzk53KXF2ojaLTeNLZ/fXr9lgYdUqC00pwqJ1MBAKokn9hJUXzsjznLehDISpzWE220KuaW+8+U/tzBOftUmXR+O6JrVpfR7z4qte9FPIYbzsy0uVCeOfkuX5/MFoX8qupvqLollPRBZtcjKIhDifcx3n2GkumuAhjns2P79gHXmm+Unbegdb8kT3rdu6awf7910Jl3nV6soly1WWXCiwES7oFkvqiIfYUEOI1RHSkpEEfZ2eTsM4YgSEQEtp8Azeeih86meZnk/N+sazYccONu7YuNf2px0mxar6g7Jh+dtZR+UiADznzjgOh1Lg7OCUdVKSl12W4kc553jWUlZXX8dyc1U8tmT9O79n1WnZWuVl22vfsmXVUyjVVErtRLXvCa5HQMQvdJIFGfDO2wR2DYeCRL0oWb/oOenKILolg8aLe1WqQ0cEi6d77veHRGPKvhccpSlrLF/TZrQLF6Z7r9BQzXp8YKrzI8w/HDjGMx0D6IZGUTwRLcNX8FooK0D5RVhKPazIwY+8RPHUx4eBbdAnwsNAHG2klKO8/FIZD/qTDCvkkDfMG3hTeIK+C0HApWgE/XOjmfmqTsMfqS/OK54r5Y12YvwkvLMjBqTvgqcNz53gwas/DoBXWYUBF8b7geDpgWMyKgEO6TzB7PV7pc1QLowEpynOkC6Ux3WOQsgf5VYx2kfCMSJHR6WTx/GLCv3agcmSIn+IoPDLf+2LLzbOPuZdwBPn3iK7t/F8RpmX6x4T3/2WIqF7dAplT1oo8nhdqwt6KReW2WFg96yKeOlZYxgDZSlGpfPceLoPT3kgvZWNAsTzFjaW1WkHhcYgEEfdDEQolhgYVxAaPRgffAHyoBDJH8vzYa0lhQ5e4A+EFz50Y4IVgnK15F45Xt5IxgzPOtcaC1J686HASzxKIjwKdTFK0QbrX7HKmUuqvGfFbkVe37L19taNF76srZ2WMl3x17PiTfcVKtO6HdxvWe3ic3Y43hHTjZQmY6bcFP7Cbzq0KZ9a5YUswl3q2nJ4mnkMDT6o0rRKWR79uOuvwuUxrYlw704PRcMDqxbmrMTS9Lhlk/2WHdy4bcOtN61zICV/eMcGPN8+Lllj4ZI1TzxuoxrCU4ZL/54MmKLThzFGkfPoX6JdmgjgC39wThzpPIrhDM+fJJcvnx0p8pgMCC0IzxhhLCHhKqJlYdS1+zev2EKzYXOLy/4xFfJhzIhDRAfus0vsi5945HDCB314Jl9GC19Ly8ljH6oZ1DjePEbUYMijO+Jb4VlZPmn1tadlNG3Y3lu/Z2UZGj2Nx7iqMeVNg8537w3MD/444w9Oc9HBuf5xVWCugC/jB/2Un0Up39wk8sUudkKUplRGLqXRArFe/SOBOgnp/IMg6E4gv4LPm6iDR+IYs3iWlrGNfD6efvbB9X8QeF1Zew/jSxotSRWF0lbz4IfqwuMM3I/h3R45EBEfliJ/GBIOCf9j2hwD3TrqI9eeB/pq7nl/RFs6CCOQllhA+ZXseWnleF5kq4aKhBbipAgqFOMlWUZQY4wduVFg3rb/BFQIYn9M8K6xE74eo3iOfu74BT96P+mwR6sPM6gn2n4QeD3wNHkVoAjzz0dD1/4qbqdtascHwfMwINzWkdDQdcioh/vAPA/iHh1+KMBlj/Av/M2/8uMvNtfOS9gUrCyFAdeFEuc5bJakmfAQAMEeS6kIcRfyMJ86jCIuSDmHoAhFiULGYwOwyNzD5nlwSbSqBDODV65ULS/lPpCgHUiw4vmrUhkFZf/qVp1Xnaqcbw5ROsocY4OJUSlV/N3p/opVxaM00tvjaJsjjO8rBxoTBooOP8AUjJUrf7AhTww6VxwRyNClC25l2b9qsyyPnK9wFUfqE18rk6FgvS3L3WtZ4eITGnDhLDx62zets71ujeqilPg5Kd3FWEnQhJ4vqVyva/vyjhdPnBAa81aoxMY+lo0rZXmkwqKvduXmycJn+bfgG8kQaHxYJcYkbiU4Eyq/W5w68oEPXiCBcuA+9MG3/rUNF89aeWXFakunrTy/ZqUGYdkqGCfVqtrT2MpwYZwZtkQLAtPPlbIC48Buc1/9gIC042nCAKUgvPxRM9EeXvGJhfesMZura0xrdRmKPeP9BcYz6vKQixUVHldsfPdNK8kYmtYXfAx4hz/jO5WBURBPjNmlpv7ncqK56MLnX7nbTRu8b03Ni8Y53+vAF+EmI+WVsh/JcCrnGlLw4jUZpHPzp2zY2rJuVwaN8CiV5qyZbzgdpzk+8qN+qLwKSskL8RFLmnw4RvxGf7i/Ik8f9snJ6IEfC+rgROcFGVBD5c/lOuJ5+l+XQaGxVX79d/5m1YQqCuobT0Bo1P1Ncblc26xY96co/Fl+9Zl3D0DcouoXydUHGZgy63I98VO5Z31XBhipGjuNS06GCy/iYy7W9OM2yTQTYoWR+jUS3SsYQSAvGimzTFhXDsooSg+EHwKOa/IpD09pKDsKJc8HdHTlt88Y/PcBeOddQFwKKg894SPGji5z9JebMM6KJ1fk1xEk/IQQ6gu+G2he+7hE7uwYeVI70P2Ynx+Co7I+849/LjN0VAGchHB5Ka2WadhrIk5lqTerO+7364hhq5/Yw/iQiS/XKo12aEksfATpNGRPXPu805EizC0Ng0YavzH2EByV8kyBM+A4+9kfDyQ6p6B/Csd9PIrPACq5XFMcbEgaipQAP7gMOc7+AKS6yIsSdmIpuAEt/aRUdwrRBVQR7UZIPCaJ6YYEMpMj9PV2nRmp21vSqeQDTXA5A7Q92x8g4fWDhtREnje2uZUnRYzVwX1jvyfqjE8WEMISREiFVwtxQjnHM9jE0TvfjSylTOD1oPEOcwkDdRSl6B6bhBFL8XUJdcriSbvXLwIxT5TLKvIAa6WqVeWhSsT5s/4s81MPxgUDxCNRsHks0yOo6EMpVgNQbGqLekfCBQvLl+w9xEoDAQWUlHsMkDqhE9rhjWOoh3KxI4NB57x3vtWyQXvbesMd60zb1h+1JYwlQNXeWIqiJK+ysrdrO9dfs9u33rLS4ootnHxCur6u/mOk8DKMeSsNm+pn3eaXz/r3ywt8UES4IWx5sxlfkgMbYe3L+7yT3q17ESjEAgyFodR35nUPnj5gXElBiCVVH7vH1X/1o7e/afNrJ6y2fNrq8naLjRVbPHXeLjz+pC0sLcpAkLBXWZhaVkiMserzcSXWaUK7Sgcrnfu1yEWeFFTI48gVt1RiHBgfPlbDvou5ZtNf9YqhSO0lGWa8FrU3UH94WYza4mU5YRwMRFoUJpMUXquJt1ihKQkNqT+UOQaF6scIgv8Q2Dw6CQ3pD+/KH0vBDjvZV9akKKdza7a4esbK3Z5Nrl+1g3vXbKt34JuM+FZ6VXkqmtXTfNf6uQMbaXwKwtMFsgKK3pcEFYK31X/oz1L+5MBypa7GlK+5aexkSDSErmaX8xBf+JqglP15Yf00p6ayBbgVkZuWrMhmUfWJdyCYznk/AC8DcW4UwabqAxTmuwG8kdG/Pe901rySkcltGbxc+NdviWEoMA+gq37UoQjhgSEunuMNQMo/ZueYJhorUCwfMJ48cgmNBz2Ut+Yhups5S36VDZ74XkH0SyDcvAMcVSdsBD39sTwXpmTi32zwEh6QHYSIUNpRyNLIw2/mOtpSSOeRyTP4T3Ex10R5LxDJkG82pLqgZZTJMqtK5kks04re/kvHaFJFvIzzlYq5IcCRRM+DDNBwUY/LMF0pLYyIAD9LCCZ4+PqPGVKfoVZScCFfkA2BLtecOA3pY5bHgf5mXT6Ky+CBfBoRskFXZD1ASspDjDuiSnO5qZ/rDjIxRi5LMJpR/uI/hWC/GFXmRKon4Qkct/8gpDwp3w8ONON/+S995sXG6nkJn4omf2xa8g1RIK9OxrK5JrQCcTw+BCO59yX8nBia3OR1i0jX1IECVw/iXi9L5xBPAgQCswxalGfU6UoxDnpOLL8PLUlRkfKuSfHVJTirjpMUvYTyaNiP+9cirgslCboSu6pVGGUHxuGRI+iDeAh58AGC2IqTUEtLJwhShPAspEFPAS+EfpbkLlAFlnBf1/4O8Qn3tg+sOMjbcHfT6gsFW3/zNRv0D6U0F23u1AWrzJ1RWfaS8plUeX+iRb+3b9vb96REV2z+xFkr1Jr+aJ94SQzEE8kil+iMVsZswn1iUucxyQXgnvBL4ILXzxSvOnhbFtb/qNexwf1rVj//XBhr0EX0WZICR1C2O3xBTYpcFOT1tjTHu/BdMQuchrTHIDlwDMYMxlY+LxZMnnDiUTHOuHQ+UV74Y8BYYoxpXFEyVgyveiqvdXj/htn8klUa814WfqFmWhtK0RTktlL/eMAeiqH6iAHFi2RQLqKRxogNKyN5mVOljaaiqZTTdNxQXvG12s3Lw8TjZXWkJGNxNJRBNlE+4TJx4+zQBqOGOsetJNEQg8GaOkqoMh7qB98nmErZxTIn9OSNhsJUnv8UfISvzFE5yKpDZ3TT3y6HQcG+BfECcbylyXe3T3tWyanOcdWK7E8oojTLSld7KkffBrwEB89a16zI5GTY8sU5HrnhsVFueuXGvL1OLYp4UY6VA8VktMdIKlfE0awYKJ3AGwFZaYjduqGw8xPNO+HBZo5KUQaX8lfEt0NWYmQomGjoSpw6GP/vB2AQ+Ev4u0yBX/SPep2XdHRu8/ay/BlQCsAGAbjyQLHZawWWosPojwgOQBLSHvgnXBxSBkBRjptOMDDAzRWAfllJz5PQY866FylgvhEiMQu6SO2iuPmGOI+mkej0JC+10Bangliyp37idOZ4+Kzj1OOO8mbHHxrIEOIQYxsRR/jqGsUZEfxzAhzl8yHJ0lLcwxD1ild0zOwdB8bNq0YICfi8cFZ7jCkMQZ1eb9Tvl8g2BSpyA8rTMszgxQzeCx/Axz2D98v3YUDhb/7SF16srZzWBBURmKiKdJYRh7F5reKf/WQ3sISk72Bml3cgmJSCTzo6LQBhNwSUxga2eq3mZbnH6ZvouOet8nnNrFbrQHF4LjEIztV4hDp3xYRnBhEVpOet2qhJoI/kQUo4S4gUsxfQYGVBM4wOvECEjFtcTrsYAHqVCAuO1M8b6NgtH0pKvdLB8/IvCyOL19TCCNyL60nQyXlUfzqiR0v4t61y2LKxPPVDKfW+8s7J2z159gmrNZZVh+rnUT0XRMJtMrCDgzu2uXHTTp++5B9hKcpg6VMfwtmNIuGKIpcgD1LTTwloHVIfXKHM0JzgwkpTGwUu0U2KFSZ96+7cM1s47Z+MDetetJPR0263/ZOnGAiQH43rtyVY0lY7R0aPfqmNYxoiaKL9xNcpD0AZDDwMoVQXSpzxo4/QGl7wN1SJ76rcr95ft0m1ZsVaQzgwjvSb/iiL8vFiSsjyCt9f39izOze27e7tXbtza0+o82W7hq3f2fV3zW/c27XbN9Zt886+7Wzsm9S4VZuqW0bOG6+8ZW++ccvWd7p2dX3Tbt26Z3v3Nu1w96YdHF5X/betvd+2s6cXpGAX/LnzL3/ly9bt3Lc58eBkOLV7t+/YW2+8bFevvGb7e5sy1spWrzbU25L95m/+vhAu+RfmWEk53N+xN1992dqHh7JTlozVbd8QpVFiwZ1Xv067XfXnrl1953W7ffNtO9jZUf/F0zK+NoTjtStvWVVKmFtOPKq4cfOG+vFtO7O2KLYq2duvqP7tXY0xc5Y9J1Pb3Lpn337p6zY82La1lWUbYQCISbi98/I3v27rt675J26p0+R937t7w66/9arV8jWr10eanyN75eu/a7t3btvqyoL0usZLaRizBeEcyirG+3sG6lB9HI5ejJPFJ/5m5P14zGj8y2JFas4ol4Lijs4VEOTpc4/g7EG5yEd7Pv0FqR1SHA+PT60EjkQ57/Nz/o9Ipfp5qh8gzwMyh/yeHScijAIAb1zsQC4F5hWn1B/p2aWXhyZZtHKmNFr64YVYws4A2aYfEOPJufhJBIdWidoPgHf40T1MNAoQVVWBV6t4aEW9rsQ9m/4hVzgln8coLksLpc45aUF/cPIniqiYtlJhwYNtvz/8u+T9XqDwy//ZZ16sr57FdhejSOASq0bxIsOb5lvhsnI0+QejvhRYL4S7OhaWCgJZClSKweNERQjI42XxiBmeBpujIr4kT9zvXaitHo9waZYhqIeKG4pgQ5X3j+MrIDCGEv7x6BtL6uxyxnvE6pL3ox+GBHjgicdudlm4ePHKm5jeWSdmiuIYYDbY4eGw/Mvgg7fyEJRnNoxVgd+DFv6sSfB+aLZUDXsH1tm6aePNm9a7c9M6466tdzs2/8SzVl+56F/wquC5yftiGRVFg4PZ6+7a/c23JdylFOrLEubCWfjy7nIXAvK6hE30V1oLnNhLoBqcZlwzHgl/xz0bB504ndn0JbfTDSR2ct+5ddMWTl6IZWzV4S9jGcSHYyAQNIGB031v1iFiWRADibEKpuYHUaCHL5sLlOxjAEDLoDnLUqQH3RkLGkA5E+8KXLjG/oeh959n/ttbdyyHcVVvKh+3SIQN91scR+g3sn43b7/+L7/Go+K+6bAkxq2ItqdWFu3EQsNuvCUF9+235A/nraG2cgP5+622Xbm5bqcunVFVY/v9f/tV2904lJLlxo14VIq6qo7M12Wstvft9/71t6VIN+yxy0vWnFtxZfu//+N/rL7ctxNLC3br6i0ZC9+y3e07tr+7qfG8rfNdOy2DuFxo2D/6R/9PW1kp2flzMgTKedH/jn3pS1Lu05Y9+dQlm+R5xE/KhVEVLaf9oX3ry79tW/eu2qi1a5ODu7YvnjrY2bJ6JW87d67b29/4A7t0et5OLK/662yvv3HVfv+3/5X9zOefsnxt0X7/3/wrVb9uF04vWb3ZsAPx4uvfecW+9pu/btPddfvo009brjJvY81rbsn81q/+U7v5+pu2NFexBRkXpXLNrr7xir3+0pfs4qllO7HSsFvX79pv/do/sfvXrthHnn/MyvV5KR0ZMvLWXZGLT2Lkvw9wvgqllhR5ik8HzuDzjPmI1YFSGXg5506vK45EpzrZNIkix2hSnBLJHecR7/PIeT0rp0AbSlCIeMcgK+stEafg79gnTkdXrllZckUpnYMH8yPLw6NiGBf0l7I+r5WS0qMx5rXiiVNG74tiqJfa/ac0IP7/kIJkThzVmzSO3usAuvAA/t6nKHNEy6yfj4KURtWIQm8D2rKKKpoxOkFfossujxhrx0L/jnGKprn24LFxHmmME7wQMu5R4O0o7eH0FPeotA8D8iN5SHEfOwR2UtKJCNxn63Ra1u62/P45+b0gE0CCkIBQTwKcPrM7HU8ejx5zk2OjXvcXufhStgg57HNvWXXwYRbVgQrhO9bsSB6y+DjtW7vfsj2+lX6w668d3dvf9beBIfhpiNUBPmOKl4Xnj8eZdgwD4IJSpG9pWEjzJRUd/dl01ef7AmQgjLnvLtwYeGXxYNOewtBq8ox4fWp90jHbv23djSvWunfD9qQk9yR09/iEaXPeOhguiGieX+7L2FB9tD0UHdxDlfeLgbS2etJfftLe3bL9uzdtuLdrc6JbvVpRbu6NazzUF2jHagfGD7T3sdF1MkKin6HMfROilK8IqwmvoLY7+9vWlkFRb9RVnuVlllNDycLZjDErGr4UrvaITAp8loFjfKEtgXOEzsy50uED8hIcn2xfgxK8D3kpcGgQhgftYJDg3eU0Dj3r+JfWuFdMOsCEC2NGtapebp8IcymSZ589bb/w5z9pf/7Pfcx+8ec/YZ944bSdWCxYTfWdXl6wL37mKfuLf/7H7Of/zMfthY8/YevX7troYCDVw/3dgj311AX7uZ953n75537M/vKf+pT97E89a5/55DN25uTTNtBYre/esy995Ru2c3hTOIvHUFzTtpTtdXvrlZdky+3aT37hBfuzf/pP2KWL52xLyrzfuS3DqW+5UVsG8L4Myz3x48BvA6kTNl/t21KlY5VxTl5vxcoy8Aqi0Z03r9prX/t9u7g6sT//Ey/YL/3pH7fPPPu4ldubZttXbGG0a83Rnq0WD+1UueurKYxvbtSxRbVR0bwpDbvWsC1bLresXhzYztam7d1bt7PNilV7Leveu2VNNg3ykpy8xpp3Bewf2p23XrHW/ZtWnnatPO7ZXL5na3OHOu/Y+tVX7cxixeZE087WLSsODqwsg7NS5JYPPJcN0/cNwTME/YvjETBn8djwrFOeLCmDUIozQRkejBPvKd9xCGXO1l7qREHGTnDNK6WRhyZ8OVvBFbvzsNpXPPNZZq7zcRi84nWPcYHj4HOSo1fkUX6gbdrhw0luiHrA0FC8CovUIXu8Ivhe7XtQ2x4Vcx1M/Ke4pCd/eCEjArge/dQj6K3+x+pb5Etjj2/g97LV1ySHZiHlIy2lE+XetwD55WUzJwPgzGUP+blAzii4rFO+2bo4Bp3FI/CHGJAj4xHtHOP6KDjGKfI9KnyYILlasMPDAyGNF4vgpW94wgN/hrzTObS2wmFrz++nct8SxVmrsCGoShUqR+fUWUlZ7mMj1J1g+mPzGS+WaeJlaeAQ7snTxAvgPebFYtV3oVdUR2kioSkhw3PBeA79YUcepoS7CJkmChvCuD/uO+HlhderNWvWGr6jnUnCErPvwp0BX95WVNAvFA1L2fTTN0epTjbppd34KeA61cvCS/jt9wp2c33X7l573Vp33rBydc5OPPcn7dK5J+3Ux37MTl18xtYWl22lgnEjI0FtDjSTBzKGxjkJd9Uz11i1Jx77CfvoR/60nTx92Ybjtt3fumpbt65YZ/e+K3duHXCfO54EwOAYCt/hA4occEbVdWK64DqUbtH3F5iMpfs3r9vy6QvedzwHVh6U0xUqKxiMfzAd5aTksvoSBNO56PN2Q6EfM2OsbuBpcwshmNPxUqBujBZ/BFB5kFCMIYE4RCm7vXNsANOvUKubBkLjy34CAUvrE26vsA9ioPrj3nK51LBhr2Sb9w7snes79trVTbuxuWtbnb7tD4q2NyjZ+sHQ3rmza69d27FrO7u2VK/ZuVrZzs7L+6w0bK/ft2ubd+01ectvXL9j71y7anek0Friufz80KrLJfvK116za9fftlZrU6izJ2Nq1995Rxw/tB/7safkXV+01dWz9qlPf9F+6k/+lC2eUI/KI3nlFTvY7NnNNzfs7Veu2/qdTf/2fWHasZoMw5Jog4KpyVvnRTiv/NHX7NmLJ+1nv/iCnTq5Zs21c/bUJ37cfvyn/qQ9c/mSbxTMFetwrVVl5KLGfcuZ5mujgHesYdccZD97WTTKcftma9vyvQP77Mcft7XlZXv9le9YrXBg025f/SjJyCvY8pyJP67YzXdetkF7yyqSAVUZSSX2Chzu2ca1N+2Ln33Knrj0mL356qtWzclIyPWsiNATT8RO8Q8PEts5//GXHeF2V27wn/PdMY/CcyhfwrsUeBaPeYpmQGCLmTz4hjHVGYpSckp1u2L1+tSW0v098Aooe56yoE4UOtehaFNdWX26ViuOW8wzrrwLDsQB6kH2C/yZXd4/BQwWNlux0So+fxoGBjLNlbnXIKCurL4fesCaUfCeyoBJDkA4gHEd/KTOix5HoPMwZejqo/tKPCHJI+SlBiPkO/IcR0pFQ4Ypv+YMEBvaNJYKIdO82DGFdeFx+heGXByJS/AonJJsBhJuwBF+WfiwIc+yuL+1Sx2n894RMSbeLq9l7fXlsY56CrxnPXvuW0I7Oh9IJ+TcS0QxKM7rk0Ji9+2I56GlKPH8/ZE2CUU+IVqXgs/nymLSsoSE6pSwG27et9HWfZN1YXnevCZjglUBvgWOb1uslK0mgc+KgC/Zq/5Bb2DtVscO9w+spXJDnoNXO0npAKH00kTDe8Vz1YBmS9SzeUlL+ObbXQnhvm3srNv+/TdtenjHqs3TtvLCn7fmU58yniTj9aCV8gl7YvUZq4zKwqnrnw6dyvOJL8PJ8CnNibJj6/Zb1hO9WyJDvlm3tfOP23Mv/Iw8tLwMhLdsb+e+lUWbvIQ3txpYfhY1hT9MiQoOBgFHGJVjYhYecYFGLjDUvc7eno1lhJ29hMEgb6xSkqIpZ30bOh0bjYb6z6djS05L342dQRpXnR1dQ6c09jEZj/kAAMdEW9ISnrNMT1zso2DFh42M8Qpdnh8fDwc21LirG5r2qtuZSedqg70EuWnD2rtV+/bX79s//8d/ZL/x66/Z179+ze5t7FoHukuZ3dvetT/46rftV3/1K/b//d++br/9+2/aZz71jD3/5IoQlKITLlffXLff/I237J/++pv2r/7gur16pWfdQUMCvWsL5Y791I89bk+dm7Nv/uE3bXPjTTdoYd2tbSlDTepak7fSsV+jZtXGSdH4WSvPnbYOGyhkgHz766/aP/8n/9x+9X/7X+wrX/p1jeu6vC3NHRktVRk13MbmE7F8qnV787o99dgpGbA52xvV7Momb+PrWDc3Z+Pqsn+2VjNPxqDmVr4mRSvjiGfo5dlr1rhC5XO1U16tq5iD3ZYU9B15zy376Mcv2qlLT9s3X39ThvlVa8hwKk2rMuLq9sLHz9nHn3/CNu/esCtvv6xpKSNhNLV+q2/37mzYsKXyL5yxZ5/7mF2XsXS4d0Oe/J5Nhmw4lSlxPOzfIxwLNRd6/Gb4JPgvzmMFEIEKXxzzo5dPylTlQQlZztHVgOJJl3Xj185MWYAPXAErkN89cvgsC8k7d0GuQFxJcSj7UPwROHevWmlA6ksymplS3qKuWWnz24hTyRjhxUoYtwyRSXTFFYbyYUxQpyscBcfFlYtwBan/gIB+H8kOHY/HTVSRjIM4fk1ep/jx2PreK9Gd0ZyFlP9BgIa0RT3BS37bz2WaRh82UB5/h4IMJYyzMMwynsmrrMpRt/ObQsi3wCVe9hQt+RjPBOAoXzZAnCcIXJB5x/k/TMizrDonheL3SWmfxhQcCf0NpUDYrZov5a3WYHm84gjxTDdl2WDGvXCUIbvH+WgK6KPsURjbO9u2sblhe1IqvGAFC4nH0jLKSciLuvorSilPWjIa5ElsXr1qt998Xef3rMqSYUmdl5BmBzb3y/s8G+uzQ8PCvXspXDZu8aET7qlzW4DPsLp1Jpq5QSEpzGY9doPHW8diBQLFMZKxMpXhgl/oVpp7+0xOs4H+7V//jh3+4b+w9itfcW95tLxoByZcey15Qpq+8py7d7dtYVi3ZvOEdUUL3ufNS0bwINnxC64s3bMnAC99JMXZkuLs56vWn9Zt2O3axfNn7KQ8MvXWDSIULcMAzcY85jYDrjAxEnQEgonEdCrHvfFhr2sH2zt2Qt7YtMB9oYmvDDAmjFe9XpfR07b9vQNK+1gOeRSRtWuY2UcxGHCW8VI7QGLO2ZAMC97VzzlxXMeEjDJRWM638B9JGTJ+fZR5qWR9GW48oUAuipTkihSlpDC4sKZH0z0rNw7sCz+zZv/tf//j9vf+25+2/+JX5L1+8rKtVas2Ny7ZU6un7Rd/+tP2K3/p0/bc5ZI9vnbSfvqnPm6Hw5Y8dh6nGtmnL5+3v//LP23/17/zWfsHf+eT9td+6Qv29OVnRJcTmqwXbK520n7yM0/Z7lsbtv36y2x3FUYaa55hl1hFGMs0Em0b1uVNfn3h3j9ro1zVJqWOfepzj9nf+bt/wf6H//Ev2y/+hc/Y6bUFTSaUQNkfbcvlhtbUGJQ1VtNJW3XKShjLCMzP2+/89u/a//I//yP7h//wH9r/+r//C7t186Z7yoUxe0Wog6cSBuJPGTbDsqM24d5friHlULLtrT3f+DZXN9FK1dbnrC3Fe+feW1L+qqMvGojvi5WxfeKTz9p8c8luXHvbdrfXNQeadnDQsWvX71mzsYDpabWFRbFvXXneUB/aMkRicxyG44cF8MXDy5vOazrCbS6OCBlfzkJiqeDNEKTp3EEZ0nlSJA+CKtCfK3Zd+X1z1UE9KFA2JhKKSmd2EMqqo6x8FfFmRfmSQqd+KgEl6vK2FJjT9IvNprEfSPNR84OAjPVNqF5K46VrvyXneBNHaQ2y4xc/7/RMcLp5zh9WCMyOSA/eoqnLDPU1AdeA7wlI3rLHPBoSrwBeVteMgY+z4tJ/lDgU4ooaCe7YcStS5cKoo5YA5x/0RwYJLx9P5XN6ZyGBl6Ft+AC8s2sg5fX+ZjLyw4TC3/rbf+rFUXfdKvVl60txVERc985E3E5f3rAUSFnXzXJTXiU7Vif+8RQU0txC03eO8zgZliXEKnAvWDiGwpYnL0XMI0BFvjqlY08eCM/SkqfL+8NdaMPEEGokq39LnsfQ6nkp/u/8S7P1b9jGrW9a5/rXrbBxTw3II1lZdoHD17Q0HZApwhdFoolVlZARA+QkLA8ltPL9sZUlI/tS5JpzUgo+1hJ8ihwdWPv223b3239gvTtv2XxNk3G+YXudtrXWb1hx65atv/xlTeyCzT/+cStf+rjlF8/Jm2nIgxZN1FZz/oTKnLbyOy9Z/9JJG4h+eYVCX4pb/WUKl5ikORkx8syLlXnpAynanARktSyhULR6qWr3b3zJ9q1h5dUzVuGNdsK7IKU2GKB88Fh7UtB1954To7jXkI97TARjdUPH2rRtg/1t29rZt+XHLlivuiCDCH+BZVfhNi3a6ROnbXVx1ZmXL43hscDojD3jyBMHgz5L+ggT0UVKFroRMNpgSF+xEB5AYlpe9uJL6ZoEMCtx5HeGzpiXU/Zr14TPjpTXnOjbL1asWhLPXX9ZvCjDcv6kTTCqWF73x7iEo5RUl4/HfPOW/dgLz9q5kwvWkle6o6G829q1QxkPW/ekFHtTe+aZU7Z6fsGmoveXXnrVdtar1lhesG7x0L71+tt2+uIpO/X4kgyugt8y6ciIYQXq9p1tu37zrj379Jo9cWrOBrn79rvfvG/rrUN7/uK8LddKdqB+10W71bWzwmpk93bX7Xd//bdsXn1unj5j/+Y3f90+/eQz9tTjHzVbuGibnbzdun7dTi+X7PKTFyS8q1YuzmuuDKxaHtvm5oFdv7Yp7/gxK1RP29riJfvJz5+1Ym/f8gpLzYKMj6KdPF2z8+fO2UE7Z1dur9vu+jv2J7/wRRvkT9nL33jJ5qsDu3hx0d68etO+9dJLtn/vpv3b33/bvv3mFY1f1TZvduxzn3rKWvLyX/7q79rZtUV74vEXNGeqduP6VXv7dfIVrTJft699+6pt94b2u//6Zfv2W7+vcc1bf/fAnnn2glWbF4wX9fAimfAdvw+QYSKOiFPOCWIQF8bEw0NqhYBcTeexvJ6EK0H/BElgJkjx8CvnpKT0xLvH+YNfvcIM8MxoN3I+CsBHcyILReFUVgGUOkvxvDtDDWS5eBkW+yMQ9pIPqnSkaPmICrqYcGuLGomTTFM5TT/HJ54xl6uh+kCX2rw/mu/UTTk+88vTRxPiRB83DZSZ7qDQOLJmF7cZx5JTQeOH++xldPT6s/N3AWleHwhG/Q+AtxuxTmZdxzI3+QMnEtlfwHW8iEVj7O3xUz7OlY6S9dWILC68ZckUZIPnQcYEz2RZFCf6u1xUXF5tqM9uHAgZfwMcmbhlq0MofhQvdKNfat+RBskHAZ7hETbvWxaImz3OAv2NMXgw/uHr7xcKf+2vfOHF9Ts3bXn1vJUkQKfDqXW7vGsbmsD8Ira4pMI7xiWg2YyGUMerw2t0z1wDhNfrqIkwaTkVL48IvCkQ593nvrFMQoDr8PyDMNyvRslWePlGu2f5yhmrfu5XrHHpi3b58T9h5cf+lM0/cdl6Uq7j/YaUspiiIEVSEfFFcx7rKvKc0JQPj8jT7Lbco96VYcBzto2G3JNSxQq8arazb71b63b41lXLHx7YiYvPW+P0s/JOO7b35qtW3LxjRSmY3UHDls+esbm102aNORsLQfwwPPdGuW7L82sSsqtuqec37lr54mUxhOikPmE1wDgwE33FU2bntd+Dz8kLlWfTFh5lCU6YiUen7t5+RXnn7eTiRVn7A9sTrXrjms0VxHCqt1Ku+sTz2a3gFrzXrVgxUQllrOSWVUyV22j/io2Xz9mKSrXLMgBEYxdewo8lez4v2+rEt8d96KhL6Vip/lIgtcE4J6bjmG5D+PI4Y664xKgE4uCPBCl+FmIyC1RXjeeceUOestRk+Az7XV8VKFTkSooX2ProXiiGoNrtiDdf++Zde+Hpy3ZCCmerdWAtGTqiqAydgt29vmUHUjhPPnPGavMF/6hMsdi3t7/zTfvYc2fEvx1757U71szXbWVu3tqHY7uzd2ib/X1ry+g8FD+/8eZ1+9jzj9vJhXnrdXp2/caedYdFO7uyYB955uN2R4r35q174oGmtXY79vUvf9WuvfqKffFz563SbNjv/Oa/sY89uWZnzqyJZ5bs3mbXrr9zzU4tV+2pZ5+0UWHRl8D7MtJ49O7U6XP2myrT72zbsCn6VUt2+/Z1e+3Vd6xYy9nquUXbOezYzXvbMvIu2o769G9/7zftY88u2XPPnLSW+OKlb33D5utlK1cW7OqtDVubn9p//ouftz/7M1+wn/yxi7ZW7du1V75hn/vsY9Yrz9t3vvqSnVsxu3DholVWL9nN3aHdvXPPlqp8oKZrrf2u/b2/+lH7pT/9J+0nPv+EXT5/0d54/R3NBRmui2syvIS6xkwcEWP5PUPiDQS1AIF9xC5HJzrV+M9cc57Cw/yVIPEZ6fDsrKBNfDlbNkvxX3YRV8eXHwjhCao9/QJf4SD+TSwvFLwy1BfBFYmO0kOhZMjDuddzXB/5qASZGf0KFYqEReF7UI2IBpR6FEBeZUH1YCxwzjznMV+vgHMFakN2KNmvkQOOgZBJdHJcFI5BPeSa+CwGAL+UN2gecUCKmw2+vJ287+yaMkdtcVQcPODfHNe5K1wleX9IwsFJeZFvyhP1CY+sD0oQjagDGpA7aOFjoc4nIyrhyhED8N3Bk4+B/DNhtjxw1I8MHr7+MKDwt//2n3mRTTN8r9m/RV6sZciIRWQN8YgOrwytVeecIHhvEIj7PyzTdrtdqOAKinJJidNhHzQJ14R4CP+JhBNvjxJDqhzeW2IDlEa1XlO93Dvcserc1PrNOdsDh8JQ3u7YFpYbtv3KP5MnU7fc7m07+M5v2OHrf2CdzXs26ouBpAjaV79ug7e+YoODmq2cnrcDnq1VyGEPy8tsvfMd60rYl1ZOW+XMKRsuLVp/vmYFeeP15RUJqzNWWF21ycqiVRbktVVq/ipNaWwpi6nV5a0uiV7ztTXRpyGDb2RjCd78uQuy9CquyEeiFaxC4JWcMF9YebI+i2KGcV8GxlD9l3JWPF7oZCDatEfyrGpWXThhZbXBbn+sUl4MW6pJ6VNPYgQOOvdr/alVGU9yYOXZ86KP9v1btizhPp5b9rH0V78qn79QR7TnPnkocTYe8oIUaCQ/ix38ojXeGePDJkCY0icGTWXtE4diT8qdeMaYa+oEjnB9CEgdavJUpMy6pboMF82O8UhKeWLDw0OrYvzJU5RGFw4N32hZqsgQGk3s5a+/YS88+7idWq1bS8abzDlNUDYqTmzz7rZ4Z2SPP3lK9CtYTy4Pr6Pd2mjb5v0NKfgX7JVvb9jN6zv29ju37Fsv87jaPbv96j0rDszOrp60W1duSJGftTNrMq623pAiXbFbd/bs6Uvn7LGLF2z1zFnrySj6xh+9ZC9/8yVrls1+/md/0p59/qQr/C/93u/aExdX7MJj58XUJ2x3f2RXr7xlK4sle/KpJ60r44xleR5NK3Ero1i2J564ZHvb6/ZHX/uavfLSdzR2u3ZZ/PS5z37Cnn/uSd8sui5F+9o3X7Ubb3zLTp9etb/w0x+35RPLMowrwuUVO9Vs2rA9sPtS+E9cOmWf/OSnNfZP26CxatP6Kfv2t29ZtbBvp888Y98W3qcWq/Lgn7deXXXMLYj/xrZ19S0Z1B27cPmC/Zmf/YTtTp+0FsZqdc2uvnZDBlDHTq8uWGn+hHg8Xpf8/UHij1B7cYSn/SITtCjFY/B5pPijPEd1vJvfuCaqKMXmnhiBEuI3lCf3RTmGKuMYCiK1R22Up55ZHN4LkgILnGgncD0CnaJ4MMLd01SUb8xTn2JDlWSMzplPXCNzfXMdwYtHHoC9GsSkjXV+VBoKmdUNdn1rSmhuoKTIBy3J65jFaoHq5WU0GADEexrlqZcj9dHKA33IziNBOaPPs8B1kgkPJTlEfORxmtGo6sEA8d6l6wyIc6NFCNLPMGAmHkIxBz315yHa5IT/xLOELydVBVHE9C/a48C/TMFT2PNHeBTAfzhpETiPKlKbUdazeh8Js/Dw9YcBud/8zf/HtHv/rjXnTtiJc4/bemdoVQlMRGMFT0+/sryjybRo3b68PN6WhRKQ5xKKeezCPiluroEk4InzDW7qGZ32QdDMGam8Uq0hT5RXXnK/tCTBlpO32u/u2v69WzbYkdC4/IxN5QnJ15aclzKT19S7+5KN26JUZd6KzXkRVtX3OiarQvUMbVqtW17KobJxYPnVnA0kEGvqS388Z1N5oMO3fkfu35Llz3/SJrzZyrrGbex8sWoD3vk9lpCVF1zJ9609iAFmsFgAq8qoWKzO20J91cqFBRsPpYSnPWt/+bet9KlPyMNeceHcVvmSSCH+CiOAwRMdykWWb+Q/Son725wm3NMuS/kcWrE7sbuvfk1KfMHmn/i0jfxevfolr37c69pOb8fpTOBWQrqv5oyjqnhGmi8t8YawoQyf0fZta736B1Z94QtSgsvyAdU2rzUV3SUmfGyZEggzPoqTL5R8Ob3TlZEjpc5OfYD73VjMvN0PZRnMK5zUnzTGal14xN4J0mBogDTyp/MECIyxaNlUW61GE9NDFsbI9qSwu7evWr0kvpNBNRXe3JdWzQoj47Wk27fb9sVPPW/l/L7d2GH1RXTIa7zEt8NDli4bdunSknWG27a51RbOZu3Njj352AlbObFor7xy25qNeXm34kkNPJu/8uLbSlNGhMbm7Te27dMff1Z2W8l2D7atO52Tt35gq015q8Jiu6N8BfEXH3aR0VMVritLK0qp2yC/bDduXpc3P7bFxXnr2LL6JAFycN9WagNb1Ni2cnxHvmqjXtvmmjJcpwUbqN/9g3s2HnQk2A6sXuUb7VXNxVOi1KodtgZ22N7QuO0Lh20p6At2vl6xg/GKeGnO7m7v2UppW8L/QLyRt0VW12pzdmN4yg4YChnp44179uzSpozVc/bO1T07tTyyuub9+nDOtnpSGJ1dWxretfmmzKLCss2drNo3dy7bQX5gK/DZ+m0729ixOfXh1nTRtkdNN1y/dwghl5bIAeckhLIfM77SEU4liA1dsfkyM3NA/DiG5ymcQRLAHJ3/VE2J21zeVswXXShe8saVoXhRPBJL2dFStKv/XhUzJnH0BwP1u9JU4fD8VHemgFCOEzZVCXceNUPSxv14WmFuIo+Qu9EePefcQRE+09PRcZekRkl5m7RHRv0jT4YHxsTR3NNk4JwvDmK2kx/qR96gDTnJQxEUJNgQYrd+0BDwo1c7g2MGXDPvo92QWeT3+r3umaAcUZefiaeoIPAgzo8CNIuqEUTehC90oK0y55QVRLsAEZGPvSSaupo/6ot0EGLZjbhoKHJmdRyXPwbSPB0qZDQll5eb6R94+RuPlZ5kX+q/l1GIej48KPx3f/eXXxz3era9sWmnTl+0noQzXjRWUr1StVKBZ8Lx5AoSOEMxPp64FJEENgghyFk6B0AaBDmmEJ0V0ZSHDVZ8+azbj5fKuHJQ/Qha75gGBOUm0Wp1XpqBstt4zbo3X7NqTV6yvILiRAaAPOJprSkPesFUqeX5IpqCyYPLyyspzElIL8qblqA7vHXdyuOSzVfKNqzOWbVRtsHmW9KfZautXZTClsGh2VWSoVJUuwwLr7csKRRlf+SFL8+/835w0hvFOVusLUvQskLBIGmSjzVwWxvCZ04Kc8En5qAoz1QChr5PxC2wib/uU+d8Xo99AqVizaZD0VBtY+u0Nm9IER7Y/Oo5a8oj576OVK8NewPbHRz4SkViBqeXaOXsoCO0ZtEfq7QuZT3KFeWpDq2itL1rb1jl7Hkrs+SOEBHdKYfY8AkT0sonCbc4UO70GYXMqoua8/pp6HhCxhGIY6oDg85PHR7mBSDKC0cMATaP5WV8DTXZRYeCxolX8rb3tjVzB46Hrw4Jb5mPOs/Z/ILGWFJw+/C+dViCyPFCIpYKJxm/sqO8a4edAxkuUpKiRRnFJoXb7svYE58V5soy+GQaSEnxisxBfmx705Y8/J5Vm0uiDLc/clLuMh5Lc1JuTXmzBdvZ3pFyF15z52159XEZBCvWwKOVKTLMqZyMn4a821KJr9jVrSvpwWrHgso3K3VRtmSdMSsrGg0ZRoOeeFyjzAbN+UbD6s1TVqufFB+ds1L1jA3zGAOiXU1KXUq31jxpzeYFG5ROW1/47Zj4TQp7XBG/1+YtrznSLZ+ww/yc+tOQypeRqLnEykZ9WenKtyFDbyRDtKe8e7kV6xTYoFdUWc2n5mkbyMjtFZu221+ynXHTPURR1Qblpk3E+32VaSt+pPGaGervARBq8FXwzjEwW6gZDkVgB8/oX7Snf1zCayHMQwg/DC57FJBlfg92hjHdw4UvszyRxjw9rovzgGhbmbLr9wZX1MrvipVrBZQlgep4Vwb9ode+Ex7aOh6KULkjo4bmHJGszxn4LFSE409AxuiIWe6b9Ajwt/IQ/L4w6TqqGW8HmZLKg5Q3IwBvwGOVxowDn3QduR8E8jiygqBhwGy+lAMSxrlSs3PGL8ZQF6T5dYaLkyIS4JP4xVhx9MB5No6aRYGnqj8+pnMFdd7fzaEjLwUNoxCa0gZYQZdohR5E/bqi3MzPd8I7Tio8A0mu0RdyPCzzfpBQ+G/+u195sSiC+UtfOiNbWV1w+g1kwftyecZXMCbvWefFKTx7zSSKTU14akVHNN0L9/yZZ04cyp7NU+kTpEN5faKHQnSaZZX4+Ar3RLFJlYiXz7JypSFrWh7u7rqUt/LL2y4UGzaSgs1rNBgQX1KRAJ8q75RnyeXJjsY968837KwE6Pbd++5xFufm+EqM9ddvyiquWWFRfoY88rEEEp8QxUQbSZCPJl0XrIWy6pOyoX4mFY/9zEkQNquLPqAjdvNLoeRkfUy6LQ268jSW3RAayiPnWV06yiY/0phIIXw0ldioMeGWgRSQFHT34EBK4obV5dktnDznyjYmbc72O1u23Wtr0sZUS5aob/BjokFDGpCx5dcjPnOqvPKqC9V5621cs5oMmFJF/VXmxJjOdOTj5xXj5ag/jmvyeKR68MSVPpLHTLnwuJVJQLnEvLAvEw4DDbx9ginMMnzkpVBs8WFVhf0AfG0L70VDp/wlGw971tq7Z5NRS4q77rcD1D2Nd1P9Zpd7Th43TyDAoKIU5f1cAWNTuPJZWowADMWCaMFK0oT37KrlrtJ64sNxf2zdvUN5u4fWU7mRcOXjLL3uvhS8DIBa3Etk/wZEONi7bz0ZHZUFGUaNNdFH/RMv9fIV37E+zssQUt7pRMpRnj7GHhsRc+Idxhtja+D7JzQnVD+ZuTcHv4E6hix0oF7yjjhXfudv3g44UvmRjDS11VfmgYxB9jr4x2YU/N57TviMeZ0xoqlvc+pvQ7TrDlqi67yUvIyYfNW6Gm9urPCJ3qKIhPc2yJdUd0nnJRlxzOe+FTWX+ObBsDTxtHaPdQneDQAPQfPvHYI3nHkeAcwd0iEK1/wLXoMffVVKJ+KMB3hsFpwPlQR5OU/50nm6dnZWgDfpEW0AkU4b6fy9wcedwHmUyI7H4HUruJIgUGdWb5pHjhe/7HgESnwQh2iMevhxRKG7UlMSCsrFAn3XCece50Hn1E998adreBl+jXnrckLpUV+0QT7A57Af/X/gSl0ZcDabh/OUx/MpZMkOx+VJOy4LRM+Qh5HH++FHYnVO3zzfcXmqinDcpvdJR3jBb7VkdGCUKMkZNQUex+D1RidcxvAIIVITHmR83RiZiYtCj6gnu344/vsB6iIU/o//za+82JRybDR5BrUsJSVM5FWMJBjZ5EaTIwlFHvkaSUHw8hSEO4PNPW0HKJsdYQY6RRkUeJV3Z7Nu7TXl/PEwPGAUCp/lRPFU8HqlgEGIR9h88xxMpLhCU17IwrKNOzu2ffuKzS8uCT95aaIYb0WqSsnwzWmEP7sO2c1YzkvQyLOcqPxck8eDxrbNbnh5toOdXRu025ZrLlhOnhP3mcJyxVgZ+yDlVJ6NaQzcxDd94aVyD78mr2nRahgMmrEoiWJJAyaFza70nJRxQV4TH+9gIx7fKffJiUgWXWA4t+ZUdw4hrn7mR21r79y1e3wtrbloi2uxYYpNHTx/P5BR0SnIKOn2HU/wSEzuQiw7B4I/RH8JdnVWjuqchPxIxkXZhjevyGubc4nmE1X1Bxvi0TLJYrLEl9RCgbtSVxw75RlPaM454zqroGePER9pKT6B0yIL+ueb81BEaswnlxD3Z8onaqNSlfHQP7TO4ZZw1pjW5XmKT4o59UGe+Wgs5cYYyRfmNcB49vERHY2hjC8MA/h3IqXvH2fROGEMSGc5odgxzHJnUfUMtjdt3NqzpviMnfH5gRInHRvg7WiYijnxuVCGFu3DTVecfAynLG9cOfST8hPdeM9CiXbgcRkD8BF8Ig5TefEkfE9H5f36bQm1T3lfalUDPFHAtQfRxo0yXbmAFV+iPjF+WH2AskNWMHTGeUXGIvwEzX3jkLOFypdUr/gfw67PRlU+XVpiDSDGo8CqD8+Pi5cZe78fTVlvWwpdfZqoDG8mLOZEa09UHjXqKyXfNziiM0BvZoL64zm4zPKCArjHMjhZ3s1rCYhn3sXdrQfzvbsMczrqjpbIk46Prn8WyOFBhd37YyRp039QLQPSs1NOUls0Rhkiwdmvs5DS/aAfo0M5vzfssZHMufNSpEZ/OMuOfqLUUIKBF+VCGRKvc0W4F69AOkdxlMdH/VkhAXzAuf84ZvERneXxNuP6gTwz1xi2GBGRppDhqQiPB3lGheT0rHg6jxf3IL9DtiDalKR/0S5lU5vU645ZUIMIPyPGK/S2yRbpR+UEzhcKo4zvIk7ninPnSteeP5N/qY5ZmK3vw4BUX75UrksvNq2+sGDLJ09bb39LyrbnLw6pSMEzud2r0YRGwHPvlLep4Y377mQQVkWSeVLMWPXRWQLpeOEocpZoDw8P7WD/wEbdgQQqebFiJFQ0y4oKEJhHt7CUJAJZCNboyIPWVXnprPX32lZqHbjg9+8z6zeUlzMpSOGz9K2B45OP4Ma3wuuDgu3K46quLltJePQPtuVpHdp06YTlecOXCF5meRA86J+EZVmeExvLWO7mZSXcN8YrGOekZPID60278sjkoQhXXk+LN87jd7kFeYo8Ay2F5687RcjBUAr6E86iEXJPZaCZyCrmHdru1nW7de1bMhKGtrJ6ykp1GS3C4P/P3p8H25cc+X1Y3n15+2/vvYEZDIDBDGdg0zNcZS0WHaQZJIerwpbJITkLRTMUDpr/yOGw2tbYCkXIETZlWpRCpkQvYYsMi7RphRikuIzEGc5CYBYAA6DRDfTev/3td7/v+fv55ql7z+/1+/UCNJqA6Lyv3qlTS1ZWVlZmVZ06dVBS4+U49mcj1RE7BK+EY+XEJ/U6H1og4bPMMrVTXc7hDQ3C88PWeWxeueUl1fHdb8RidKLBCYo9hQA5KMLAAEwhuscISsFjID0TJFbKsFpdseAqrUOpCwODqhNyLeEFb0lf5AIgDrPBcvl4qdmq6G4zMxdalrpbw824evNjsdG/FsdHGEYetbQkDrQ9KwMss+drc1YwkFPJDgZMIqIyNGtk9isjxOY9JuPknHNqYEuDnbZm45p5n5zckeweWSmxOsNqPYM69oScaNCHcLMxb4ZU0qaK45hgFEgbg8tzEdEsSYmOZssdDQZ4LKRRmnAygl9o4CB62+KD6DnjeS2vxCAQvAKjFj/nsZVw0AK8RuSNTBqonGskgXHlW+e0DXU900y4KaO60OC1Jb7RTjwK4mM3kpRoqQIaintgw9noC5U5Ef1n4qGstviR5YKZfsbKA+cZLBkMW8hEg8qZqxxwsoQe7V40aSc+IUsxaqscFX2YgLw86lJcUlEXsBwRj8LEAFRy9jgoMlfgsvRVafovp79MUd1/APCrp8rNs28fFCMaeRZN6+Fvi7d8roH6wGpWUmZqQziJ9CKvSQn10xUHYu4rRxjpJTVqX9pP/FDDwRUkKPmjn8rCMWBlEOvNb4QZvwRZ5aL7iiF0qP0KRxcgWyrH+kXXd4DogJfuf3LARV4DxBV3OUAneYuD+lLf1CuyFuLV0lfvPWCkCtHUU7/s8+hx1V/1zLCaWyFPnKkp1CfUodljgXGeS5eXyVHd1elfTWDUlqYb7Pxb0fv4etbxfNjQ5DOMMymiMUt5rW7cefXXZPAOvbmMKYOVlmhGoXfafT+zZCbOK0LM2vyQvzBPVxjpGbvS9zWDHfQ3vDTL2eqzySRm00mczjiGFEWA2tJFvzywRUpNQsdRiTw7V5U1O5r7pK9TKbf+xobfN3YbKiOvlfE50YnKY86cvEWwhRPjonhmlXSYK7eejI1r16J3/Zo3UXU2tlNAhSs3puhORoqDYLyEDW3QIMeGKElrTDTA2T9+GIejhzYGFgQV5nPpNzhtTqpxweY01QOlWAmhvxktP5stoIsjVxll9tWjj8SXw7svxbWbT8XW1rbKa8RUivh4fBRH8+M4WUxjesrxpBIa6qz6ijp35sSdZSQf6RBppDvtoTrhMrr9nlcotp77lCbpMnynMuQygCgbNtvANNdR9W0uZJi8CsMsXAZB/HC5xKkc2pRSaKt0GCBLsdMBpMUhB+VZEkAy7tfpZZw4EU8GzMZJvGPQxCCMcs5kQBjUDId7EkPyaNYrkVmKvwyUmqoDgy+RYzp4m4KBF20Jvz3IYYDYYcavAcic79hJQLpqF+VpsFIhGZzsvyFFOonGtasxkdZaSLjO2mx6E336sTw/mp1KvtR4Ek6/ry95xhB3eWQCTtSq6sygioEGX0Lj8BpWA8jD4UMqUAM+4YY3al+ei1qQ5fxeL8pJmJbyL4V7wcBNRUnsrWgw6Ox0xyhPJT8LpVdKDywYpPChHGb7ln3xoKUftDUXGGPxgxAGvSgmECsjNfRgArllQyG8k0z6JDEOEWqKThnzxhmHJSlds2tjj+Hx99SzyT9kgAsXnGUGh+Kk0Moh9+J5gSKDdSjKmFdc55JtnMe7xiWosthfwGHZv4q7kOJSIJV6k5sVPy2AE4YMlyvHx2Igmbgg2uJsthtOPww0m6XKBjbSoMOQBQZ4pMuQpCnpy/qQxjKj0tBp4F3jyfT0N6/IycEH4yZeBdnY43QPn4yUfMXVwKUKF7/HgmlLKH2/XNegWltfpD6xDqnqh4yBwXqOPqMbcpscsoLfZWT/SZeR7uc40jlGlAphPoYkDF6mY4MosgGvVzwhF/FVOvhFWB2jQXFeTZAjzPVzHau6yGXqtUsMHx405zIWCxmlRpvl3FYc3/5SzA8OZBzPY7LgmRq7hZk9qzKsR7pCqqgYzw5lK2wpJpYFWep255bjjHV/wUoi20EpSzl3pWhYylv0UEAMEiTQKhOhsXJidiJDxjfJWSrl4xWa/8lNRMOZVPlZjDUw4Bx2hI7G5WMWnC3Ns2wUGApqPp5IeiexaMtg0i1UxrwjnHvXo715RcaaZ5ddKUNOzWagkp2MBrAi9ZCZ0Wgu/wMtKTDag9e1JpopL/gWNMosH+pqttWK/pWrmvHuC89cZfay47iRNe9RvRodGRGMo5QnahRjunn9ORkYGZS5BkatnsifxmhxLx6OH8iYH8eZZuQszTPfAxYyQPAcYbBIWKGn2OdQX5jPVVcGQ+LPQHVnP0F32Ncs91qcTeY+kW5+opn+gdp+7KekaiPNGEQnKOArBhWAJ3RW9h3Q9KVsl78S0EzHvZfkVb9MBy7eXsCwisMgUJ299K6waUMDQxnffmMqvrN8y5f2ZCclLywaU1fO2j9fis5FeY4+1lWGUu3e4oAc4YACjGR+rz2NFDv4zTe121KGV9zVwEV8xmCKzyypL/YPYnHyQAOG7ehtPY0VVzi8xgDnNwOQzQfjexp8asYug9bBmIUGphpE8KlZaIHnnvko51IzXr8QJ1lX4WYPAyIVKt5gsCXH7I+Q7UeBcyCI6dWsF8WLHHpJkxm4WOjTATHhzIDdC8Qflb9U/FAySH/rqaim6ogyxDCj7JlRIxVdDv6QDzwMmqxkDMRKMXlFSn2MFQGVg8yyC5pn4h31P1Yi3PZSsnypDtnuSOnxNb+cr32YkHJVd9QCFq1Bd+KTfdTFMpiwrtujgHKeyaLNxHAeEfgri3I2Vrpm/8F4cqXESs/BOdXfsq3f+wLxPo0iGPWr+md5w4QBZkeywWyd/o+hoQo2vvKwesMsXZwWjbqHRhw47MCDDNFmOPiQRZOOAQAaixl7ztrhon6Ko6CUBfSdbkUHhy7xVo7LUBLXH9mx/CRwvegKlLIvwiot5dbgcW3k5XLlsE4xUjmHuRVy9RQ9In3GYS8ks753CgyvruJtMbxZesYqof2ZHHkhc15JDS/ylT44JXCmxOC2lM/9gj5Q6bWClyt6Yq3fyEOaxOciCeQeOoqrgeWr5j4IlDzNhUbnGLrlbCyrfhQ7m1djejKO8xmngIkIEYhiYFljKmXKaV6LyphAOEqqOCoD1bx+hcBynOrB4UOf5sYzT3DxfBHFDrmkx09FCz4v3XPYjPIveD5NnOjb6MsQzU+jrXTL5kDMSvZQLooGYEbG4IJlfJaGEzAc+q9/73QZDtQZiSugVNkpFcbSMu9Ws/t8Mp14VsqOZA6+OZvMon3jSsz2j2M50gxP5fu0O+FXVcAiWmUoZND7quOZeHmiHrfXU2P3tqI1kOHX4GaymMRoOhafNEjy0qVoQcjk6iO7pHF9tUNjQb9+KAYxUT7xkR4qI71z9Vp0+tfifBT+RObh3Xsxfvt2LA4exFI0TQbtmLBHooJsn3Xbwqvkd9s8r8eVeDvlrfMVKLjK8rxnBIpzBxT4SEoZRowR497GUgOm+w9iMppFRwMk2Ud/rONMxho+nIFLtfPyPwPIqvyE5IudVBkKsNnsS8nJCLFRk1m/BmRHt1+VkddgYvfWKj2wqoccYQxOTkanMVaeptq/fcbK0mmcSmuymqWEVs4fBZQasvkOWSoffshnmqpnpaiSs4oXNzEa+UEQBgrwb93G7xcot/Dkuxmou1fpxAIeodioc7WTIZT8oYgv8ihN37sDOTCcZXbNpIBhoV8P0xU/P7SVz1BXe9Bu5ERf5at0aj1d2WiMEc/jXDU45F4Es2+GsxTQ2dbboovTJKfKw9X1scwqjfL4eFmVgPMSOD7qpvA06JIbnGhZrRZAl2K4fpSAbNX1iNgiUktbINtyDswwt6VufX696so9diNxQDtmmpwMrhIXQNsIg9skJ1v6Uz7rM/l55MdjWg2t7ectpoYGWFxxXrVVGTgA++AJjK6Ay5Zjz5YHnRf8Sc/l+qa4gvv9QrPZ4QCWRSymx9FZ8rzwzJ/YbCiMg0BQXCMZx5EM10KVYKmRUQlElEL1T8TBlGpEyexahooPruwfPIy7927Hw/0HcXR8KLaIKQiJFDBKnRFWLsFKwG0cmAXRMLJyUuYYpO5gO7psatNMeLcrhrQ3VKauylfOG4cOGwkZJK4MGjjHPZdzacSKYVUDZGM/yjygMLeADRZ0lnw0hoBlIHbx04DK7A9YLLaHoal1tNmVz9Iqy7QSCC+dqt6cljYbjdRJvR85lr3NeOvFX4/NG8/HQkJ0OD6KA/FoND4VD9g7QNmUK/7akJfGT1cGGDZs8qcgZR0BUhGCkmIWunn1RnzPb/pt8czT3xc713Zia3c7+hz+sn9fdVE7qE1CgwkvVaudcfgZuDGA8wCplOkSkl+FBq6mAzlQHhx5uBZBz3RJa3km7FGvjThqULjEn8nhvXj75Rdj//5R9HauqQOdR0/tkLu3hUPt4OOAdfVGmapdANMgXLkyQMeTKLFSo3wDtcXo9CiO7ryh/NPY5Ejcnetu/yIDBbgvdUL2R6xOieZBkw+7cHSuDDudms7JMv9HAqnMGBxiBDrSPJxgyGIEStiPr906qfgI64k+zj/AoCNLSvCBwHzB/TcAUlYZnCMTzETpiegchtrEZ7oCnimq7hdl43EgyVQ/0lV8xm/5Kc73+o/sq5zyQRQMejmcxatVVvoYauGQW3IVbgwAq5h5eIoKgX50IPLp+qhcOeoHuTZKws8gsyv9kufBYyTIT2LoIAPYqr6EoxylwH1UAH9XOlZuzW9d8XMrWrP9RHANso8Slm3FZl4McxWy0vkgcRjp5bFt4Cf/qnyuKgseldf43N9w8mPEOa2Tt6xyQpK8MhKlMan8c9Ca3rq7CKS/LM8HAdEnYZCy7UmB337ta9G7+lR0t7Y080Q5NjyDZrNaeXWsLBExS/dykPzMPBkRsUN6xSyQk0Y/PofKyVx8tKM/5L1gGe2KEVaSykdZGE38RyfHNmYwsd3tBZ+d5JntQrOgoWhgJNrrDzxzBwdlkj+XcUW3mF0aj3sMO59uZOMOz96dpmJe3V0GHjmJRgwRx8vyURiFCAcDhYWPOPUX4TTQGCtdf2MzenwBS4ZJxauuGpQoHZ2LnfAc8iGfR3hH47m/eHbrY78pmv1+jGcjOwYxUJPCJxpUtp9Js5wrjqMFUAvM2HH5ERjK0OhRPKf+MmFqK2gXDXK8hdDsb8REgyB2O59r9t3Z24pejzeE51L0nWiIntbpdMWfIlBpgNNf+ARNaTAzPgdMa+FzpxAtpkdZ1q7wOxUZKyteMVCdc0apMFYr7r8VJ0cPYzI5j/G+5EoDyiWP6AXKIuUnGnkYKU6AD5oLv+AOfPIX44Q3GECJbSPh4gjYs4dvx4O7b8bWjadi48otKfIcBK7yV3UFSn3BOOG1N8n6UkZ8NjkUH3n9EHln9eijMuSiSW2LkVYzrxRMR7zo8Hxb3cHVwADpQh/KzVYYdRTVuk7vBaWt/psEqzpJV3DiIm3v59GOhaFpREgCn4G6PLwnKB1iKelMPApK4yAZJcwhtA0zc9oljQX6CgPO6mOhkXsGrOyrobGLPvM+jRo9YKQvOJmQeVCnhvZmu3J1OHRAj8pX+tzETM2p5zsd+uSjAmqDc9twvcjuoshEL4OP5E/agnQIfZVfLjlcA6enRVVvMQE/bSrVZR1P6cTiRx5s6IXTDlzgF9/za5T5iEKlmt/w3U5F2/jjeReo6xYPBCpX4APJWwXNjgzARrcZb7z2jfj6Sy/Hp3/HvxSzXje6fb6qdB4nMsIs9ZwzQ5dCfFyhpWCMKYbfz46ppKRqsDGI3Su7scmBKV2egxYmwrgUFsIwlnyQZSTHcnVPaTm6dDE/l9HeDDb6HN6/55lUKrIU7LUCTlwoZX8XvcGyaxrwHOlmuWWWSfn1+lzm51N3PCqgHA8IRBNfgdvc2ozhpgYTMjB+Pk8Dcxzo1d2YH/Jse6JyxRfxkGfk7BmQxY2FLAp2Hlyjk8N4+qmnYxYbGqwMYzgUThnbQXfgfQJ88pLDZjCafKSi8PgiQGfGpVJnNIoRL7yFdsSUZTcONFmcjMWzdpwNenGi9j/WwGnJyXhq360e35hPnGmM0xV+lLj1ykaGl/SlPfwKVC1f3UErbSVfdhI6iMJRaO4w8i/HR7F3cyduPPlcTO9oJtxtx+nZhH2ExssBPucss5siZ0n8zp6hWY54pwHQnL0UjX60Bq2Yv/liPP3cc3G29WRMGSNoEFug0Ff8BWbzsfdxzCWDJyenMubHkg0Z9tnYMyFeQ/zoINva9UMRq44oObjB5lUMvHmh+9x9jPIT38TtlkZBfIZzXbN/NqDepp7xAmp2ughLs2nMxTHavJIlQ5Wv5H8vkMTbwW9eLzS/FdJVmX60AV71GbCB06UoDD8TokXVz9NBoFIWtwK1sdqU/UY+2EQO8eupA9nJX415TQfL62mZCt50juef/FwvukfL/PYCuhi9zCowe67KCp4fS0BvlS7bz9QZyj0uB7ZMKtSe6Fqc6uyVCuqucAZZOE9Eldo4cNSVQbrSMOhnfxb7KYrf917V0yRJ+p5JghjrMhk4ZZ+DSnSJ+Fmj6zJn3Vn8XJWLa3HrGr4/aP3xP/rbX3jtpS/H0dFh/MBnf3Mct7pJrASFJQROYmO5xacPUfkiACqsCANgwuQISkHJcPx+/iCJYzREfgzrcqEGEtMYXfJcnHQs3+IwQBjIDc26GzJ4jTPwqjMs9+POw2ncuL7nhuCRAI5GSuYwmk3auHL0KQazGGGudUea+qgz86UrwCDG7yUzElQ4TFbKXAqjo2rQci7LzPOvQatnvp3evh2NYS8a1WACVkhEvAzbVl1Zqh+NDuKtV78aN67tRXPrpgYenKKXGwP7nV4Mu8PodfrOL+rVadsSKjYb0XHzkYS0juucS2J59ShV5fGIw6QqAysG0Ay/j9++H6/+6q+4Ll1OxuO9a4yUMm1dvx7T+TT4qM2qo9d4ke2qcAXBv+R38oMrXq50Ow/+qvQesF1whEMphtyvDsqHYpo3upIJdcf916M7HMTN5z4bVzZuxnhDdDbm0Vuqrpp5NnSdyQBTjpBV9KEMchm/KAKWIVGkLV6D5CCe+UF0Du5Gc/dGnG0+IZ6LZ5x7D54Ksi6P1hta2bDIaWzsgFdJwedr282t6LY3NSJWfpaoPgKAnsL3wmPuPXCicUxtGguvKJk9tIripHB4TMM8LLn27lDp/wrHdzFIX5gztC01l1wgL8hIbvSCPxZtsYj/5lbyl3Ab//dmAnnsXI6uKgf95/aRoxyMCwP8wlRKoByCoIvRBXlpxXTgW+Pmn/1qbyKSPulV+RkM2ygJqktC5TddRmZMea38DhesspU0HxGU8qGANvB5F8i0qwnd5sSKLi7Zlp4OOD2gJrXcp6OdqVHWCjzZT8TZoocohzjkQcmMTfm8EVL3vsqVKwYfMBbT5VvdpaMslyl8drrPVqrCXUIC98V9K9D6I//yx19gx+qz3/OpmGjGMmkwg5XBUSQzYp5BWzF6tJIVKFAISCZXAiISk+HMOtNgYgRLXphGy8AAK1pdCYOpPE81PgyejB2fT2XjSF8GcrxoxpWdbpwezWTQj2QkOe5Sitk4pKiVnoEGtPKaGJ/T5EAQ7tkkwnnhPKNeVDNxwk2/GSySTHte60z15/J0tRFWGa4bbSOnmopHMtgMztSsLNvzWg7vk/OecaOvQVBvgNUTrXMNSGaofxkkDVom+3H85hdi66nvid7mtt915pOd7BzvagDS72hWLoPOq0xdXbsq+3TGd6uFTga0QPJdImX65fSHLoDfFmwJXqog1UlpNgYaAB0fxcmh+LgtI9RvxeL4UGU2or2zExOl9xIswk3+VRlVB6Ac/ZUBDeDRbiULOL9upbhC1yofodV9Uah0jgZvKZyzyMnJYRhy8ej+N/xI4srz/+249uTH4nh8XzLJC1jURsZavJrLsKtwBFGI6WQo5jTg2YSUg7zlALR9PonR3ddjPJlFa/tm8LFuVk0ol/5Zp7MuAwCvCtJ23fYwtoY7sZwdxPj0IAbDJzUIuxpnfKEOxn9EUGgtdOIvtFNv+pi44LEFZJWZZqkWG6IereE7wfh1pY0usOO7D7L6a6BCUrI+UEXOUqAg2ORhb5XePLURB94HEyS7pHJf4Kd2SkR0RTajSR8h804KbpWri6TWaTgVknLQZUye/O650tATwcs74+DhaFbvOFdg7lnKPsUEQyooQfdFLuquwGVh/9RA9TX9qrM33HmiIBmHfwZVlDZTXNEz9T6a9Ui+u//DTNrNgWk4PaDSFZ3g9paagrO5HC7+EZbI+K8LsmHSVo57BkyFVpdrrGQgHj8ykGGFt0lfPSzr9c46ZBqHV/73A817r78Us5P9GJ2O41wzi4Ecy0F8k2w5lXKigmKqDZhqkkoBOyaG4cQkBKk4PwtWWghCwSN0KBEqBh6WzDGizEwxjMWoks4EqYxOG5aGZucyfvI0pORlqWPZ342nnn427r3+Yuw/vOcd6kCZbQMFj1+/qoXDGJej8lLRo7zTmJf4i1dcWZ4GyLeQcfHKgQYdnFLHs1HvtFfDTDVQoF7bT96IhgYOSzmEh70BJ5NjlT/RrO4sjkZHcXi6H7e/8XnNxrfElzPn54x5PtTB+75NzTi59lv92OxtyABvuT6egatNIDMPQIBOqEshSEGoBJD24jmxBjKSSZUTMeqexpXvfSJ2r96SMVLgeTt6Zxow3b8Xi5MTWmnViag/9X1kk1vl3K6PuHo87cDgjXUKdlEUBy/TWZwoQ+UZN1VA5nTPUhhvLDRF90wJ91WPHnsc2LWnPEse80iJZddTXVkr40olK2CFwvshxDPOW/e594ujOHrrzWheeTIGnFvOOQm8pqbBU/I25bZeL+4d7gGC6iN6moNtDbDE6/FDyeDY/WCtcP7pAxLggZJlAc6kA+ARlGbM+wfjqHjy3QamXRXGAe4LuqKnyqMzvy5ofslJ3tzuNS4VXr4bgB+jnIa5SLxcuUfngEdy6bMbuNJHxdPSn4rxwFjYkMt5d7tpQcdK/6hvsYLGQVE8psPx2Cyf7TIgoVe4hnY5oM5WV1cTDtHCCEBwsU3LfT3so4by2A49BC9ETbVUnqsZkF50OEbaWkTpqCETO3hJfcmfuiz1me0S+HHCUfzepS+35rdsSuXYY8AmQV6d7mliiuPDV6zkKVjlwCfKr2hQGM/NsWF2Sre61v3CUexT0TFF/xT3QaD1B3/fj7zAQRzj/TuaAYpRfPIQw8KpVIu5hE/zIJ5HShT94QExpaJ9RYCvlaP8VOrFYCqPkpuwVb5Mkzdc0o9Q0xpW+FLObLijsoenIwmujJFmp9sbmzE7XYihfX9bPFi+RskLqcRc9EK3GpdZMgMC0wSTKCjLNX5XYg2kg9YVzbq3ELBWJTDp+udn3opjDwC70nlk0BctfDWrpwRT/ZaHR9E8mURvby8ag2FMZPDh8VZ/K0fjwjM7GsXszktx/dO/wzPwJju5hNcHzWhIjfB5+6s6ZYtjPzWbf6gBV2nwekczbwUIMiPypFtpFG6e6D+KQxYrznjdqnMtrl15PjoDPvQhes9PY6zBBeeOX927EbNBP5YnxzFQrZtdDUSMHKHjXWf5RR/PYsVepaDTS02pUpwz0sbvMhPMf7gnvrJ0lfxnbku7bKpzHkaXTXzNfpye5yuK56P7sdzfj17vZmzeFJ2iYTo68coKRhkjzqoGz355rYqGyWdpGPosE9vOuQZsiuNZV+N8HCf7t2M5nsS2BjFB3SUTbk+c/IWvyEBdDhKop2SNlQvq1OjF+WwSs8lRjDS7v9rKg2embfZAnEVPP3FMNRX3mrzGAp0Qt263bxbWNFX8rd0XMH8pCl3nmQfpzBzVjfUhavR4KDjhgQ97Un7yXlbWdzoUilesJ6ByxYuKp11R3iWM5Gse4SsxuKJbuCWOWV+az+ya+FKenNMIkSml0g3loZPcJCRXOKFpbLiqHztd5gU3KdSznZdHi5QrSSWznUnBgddI3wk2PGR9bDx50310AO0sjZeyxU3xjVXFnKhUvDXd8F0OO2ReZV3IW0mp+3Hikl/1hc/MuMHtRxpc3UZA5VGYTzElk/PpYhyJN/vAOm2ZuJLYg3jyCUjhOvDjaj+hOOl1cOtftnPGkbPkK0DLr8oTPKqLqjJqrnnzkz8Qu88+H4Pt7bj78ovRa8xiLoXJgTDS3DamvJtKwWxiy4+bpDEhzO/w1gpIktYE4E2C85ejIxiJQk8mJ4ucMAlTmlaTOaoaS0qo3WGz2LmXxmHu9u4N7zZl1ykGsqmBBidYNefCQoXZzb6xvVLIELGqtPJDritf6iFX7nMEtw4D3GjVbN6DAhkSOhDnzx+OjuOtk/v+DOXkTLOzV96K+YODOL+iAcdQin2pmbkM1YJTxOYTXWXgO5v+shzPWBsjDHZliEQneD3IgR2UJTqY3Y6mp480Zp3WFSiOFYTZdObHCn71S7NXUnSkKHoaGGx292Jr+0p0NsTjrvgvHL2dK7Fx7WbMx6cxP36gfNPoij66D7KQAiiCNBvAwe/G2UBeXTUN4HU62o+l5Zkcx3i2pBE9dhDtPMd2XRpqqwZrPT2VAX2HsejyFTINhmLkjTptDSomd78SZwzQbj4TR4f34v43vhznE1YLFppZT2OggVpvPPfBKh6hCzcq9FwGeyl6vCokWeW1HYyqzwufjmL/zr0Y7F2JweaG6YU3urg9C18vghWxHLuJMcTM4Fnabw93o9vf1sDggfDsq+6M5M+D44s90kbGVHbmRd4VoLI+CkjlwJ4DdWH5qBkhXhlzPXHvF8j/zvQfFMs/bUB8C+CtNwVxal0/TrThlHs0zTty+L+alq6bsRVDnF8B5pl4jUGyHkKOSMfPfV0zTK7EE2EgFlnRFbl2vkofCGjLjuSQkxqZKWLo2bjI8jszyTT89fbKEh91SX1J8R0DMDM9ppJ6J8+4wxCzwsYMG/0rvWfdJ45Uerrwm3DSyqsQ8Y4+KIf+xhGxKgrsumHAwEoxmx7R9aW9ik2wLRC/CyR95Ku3a+X0D+fV6JXjfh2HKx7T54BHob4SDFzUT5aRmmv2d69Hf/dqbD376ejuXY/F/psyiDLm552YSLSXmiG2m/k9ap62pmFMKMjNyMoP0nKfTEj/OizD60B4IQjgFDWeRfa7nOKmhlEwJxk1ZUSW83EcHNwxE7yZTY3Gq3Oc3MXS0kIzpVa7qwEJm72yrHXZ2SjFAJZyqVMpu6Qt4T5YQX6cYpwXRQ3QwcazcRydTTQ7kxFfTiPeuu9Z+mSzHYeanR9MT2K0OIrT6YN4eHo3RrOjmMkQDTZlqLY0ILl7P85Zus7ChVsDGHVUtaQKUNkaRI018+PtgSxzTWepz6ouCmcwgFLxK3EK6Gqa3NdM8eDNu3H7pVc0cECgx3G6uBOTxT3lk1HqbkZv81q0eu24+9ZL0VF5Pt5R/F/IKPdoD3Z2n01luPlozlmciDcnCwYoDEJoe9pJ7drVLJTVnLlol7HmbOmm0s5HpzE6ehijw/sx1mDhfHYiYlVvzXI5gY9NahsMHvcfxnKqsra34nyjGQ8fvh2v3X5VeBXXRP2xIU7tIjniw7PwCiPO2fi9Rl9DhL7Py++0cqXG57azP2HMIUfL6Gxtx0ztR1tqbKgOCl6zdMVb4KKceA2BaqrOXDtdzbj7W+Zzd3RPs3uaaxwcJ+uDaxjAyeDznE4lgVD+xP1tB8pRvb1MS7Hug6IPp0jqsq7p5bCSM////0NCzgzhIv+tzO3odxpwi9kM2lZOqbw+pTSkLbkJR1FjyHPHPCtYClN7kYp+XwxZ3VhYNyGXunbV1+wk3axKeVe8aJC02n03tlvRs3UdV/TcI7PeVTp4Vfn5KRvy7b8qLeB48RFXDwcKLnT9YsFG2Uc3ywJFx6IPHpe/Dtzy/J3ju3FMMHDl3g51Ck3OSzn016xv4siygRJ+sew6NPlcYTSGUppX4uonPx23X/laLA7u+7UnhHN+vlDBM1PnnXxVBS9W4GIhFwuvp6+nvZgPQBQx5szMPVqS8lTBfk6xFC0nmv02ZAz5/CofKZBajwXPO7saqcoQdhXWV77yDKIo5OIuo6teF4D7Uk/y8xwcfMWIE2e88nfVAacxi4WM1VJ0THf7cXo2i2PRecwXvGS8J/Nj+U9tkI8mD2Q8B3HlmR+Og9d/Oc6nUq3QIxI0VKD25jfrw5x3zWlvExnQOlzGN9XCP9dP9ywrd5vdOJss461vvB6T4+OYn47imD0Ry0PZ3onKYhSqAVpXA6etLaU5iN6EI1En4ikzaBlE8XmBcWdGzOxXNEXrJHrnxzE9eiNOX/5ynN15O840mGmNp7yFZ77xuuL4+DBOHt6N0/tvxfju6zG980rMb78cs9tfjzg5jOXJTEZW6eadmGmWPXqggVD/enQ3r3ufwdnRaSwmU9HY1Gy/LZr6MZWB5mQ3hJ1lccwymxI52rXX4fvh+bUyXttraxTY1WD0dH8/trZ3ZXw3Y6KBCCsgOci0Wk3+VTJQOm2RFYDnjkquQQarKhqoSBbbw+3odvsafLyu1lfn1xSYlZBzVinAqfuGaPKSOu3CoOEjAkyGn4eraOqJoFI9VjAY8H4QSmDBJeL2zxzkbvB0/DC+efpa8tQf3lCzs2ZDKqRKUb7HiKchR7tVoLzIXJE7WEwKP6KUv0gmjvL4bwzy+nhWhRQHzmyiUvJ3G2TtgWRH+ku4+ejn5JWRtZPRlR7meX8+O5dbGUflEh/LIwqW2nPlmH7haF9TB3BHHuKqdLplJdGv/gpnlaWiJnEXB9TLJCj3OtTLwiPdKRkROrl1u4Mx81S3gkyf+euD8fQn3biCo/XHf/oPv3CGwUSxdboxuvtWzI/2o9PrS1HJwPsVH5l0GVYIYZm3VCALeyc8Gp8EFwY7SM7LHFXaAqt80j4ILu/o8nEVRqd+JkIaKqcrXz9bjGUgZSzHUvTTsWZ4R5qp778ZSw6T2dhRIqn4Cj9lp1s3NEB8Udh1xV2/b8ug4fCT1yfhafSGslcrR0e9d4IhFw0Nza4nWzLkakQOyWH3evAe8zkbxsRn3Z4357HR24h272q8/et/I67KoHf6Q9fTtOmP5V4OG+Hbb0cT1XE+phKmKRsQYVjXxWF4+Kcwwvm8Z4PlZ9H3xptvxMc/8XEvmc9VPrNmjDJLwogpr/n5CMLpNCYHd2Pj2vWYstlOAyNZ8ZjxWVQerXSGkgJmA8rP6Wb33ojZ/n3diwcHh9GQ4V4eMqs+idnpoQz5vt9RZymwr4EWsweWDfmAzjmHqoyO/HEUDhMa739DxvwgBrs3ZMivxfxkEfODkWjoxcbWZkwxuuILk3O+n+15jOSj3ZFsdNqaqYtUCTlH3S6WMv4LjhlmMHAYd+/djWtPPh09yQUfaGGDG8+7xU5qL35luwPw2G1bAbxktsWAoclMW/FtDXy6mvXPTw/UX25H99ZnotUbqnBncPuJMOUQHhSB2p8WSun99kORY/cY8Yty6XGeAbLK9D7ISHmXR4nJb/mq4KOpxXcWcF69Ky6+0Gfgp2fkuiZ/4Bd9MnlHWhQ2wKMlAnJdM42LDTauuvcQ3uHZxwvkc1tLqZzR2k+pZRZv3eEwR36XQSG44qF86Wrh8LnSd6nzFKto+80bkqmvVf7kq28rA14geVSCuDqN9ar6NZsQdXW0y+Ga/wgD66pvkdf31TWD0qFX7NAxJQ1QKx9DT2gVmcbd0RVkHREFcyWTuT7oLugo8tX6V37y970wVUcdyGSczc7i1rUrMbrzakxkDHuaoS1ZGvSBKkKFQjJhaeBWFRKsGQxd63AKqhuchAwDwFWg+EnL16z8wQzNYvzxAGY69BhBb2Mj+r1lnOzfidHhvj+SstAsc3n/1ZjdezVGk9M429BsSbMvcJXy85pCf7H8Uh/S4fCnoaa+uaRCHgYgi2oJpoSxeWjRmkd3JHOuGe9Zvx+TfgczEx2MuarOB1rgyjkb2FQmu2U55e3hK5+P3t6TNuQuT+l88hD6vzH3h1MOZSw4e710fCDLzfoQRLgbWPl5Pq1aSC10hHMQu1eveTCwe31XZavebUaGMqhLZUSj8zBV4RwzO9SM9s2XfjWuP/mcDGI3hj6JTmXBJhlUPibSXshoapZ///jIz6S3P/6xaG1uxujN20qjQdRdGeSp5Gmx9FkA27tXYrh7Lfp716O1cy2WG3vR2NyToT6K2f0vx3l3Lyanr8Xi8KUYbt+K3o4M+VC0nvdU8nn0N9ri1yTmx3djsv929DHUvE6oMtqq/2I2Ff1SqjL0bAo8l2tp8NRSG50+eBBjDTBiYxhXZcjZked9FXwFrd3yUjizep+gpXZHHop8A0Vu3GbiRFdtM1NYS7wYdDdiKrmbH9yO5pVnYtwYaMw2Cj7kwzN1Xo90m8jHcImGSnXw7YeKfIFVgOpRGR3VFbmk2d8LkgdJc7o1fDS1+A4E2tBtK0MOTxUEb80RXenrsI1+qH+KQ8+QIPnHdIhdIrlTOvuz9x9VRlzd3vJXoUNqDKTjRzfEOd5pJJ8rl+EmIP++ewCaLwF4kNf88YdhY5z8SF+VjkZ3Got5Raaa1GYjGczLyl28z4OsaLdMT5IcVAmXLnaEF6d/1sv1MDkbaYW7KRWQDpy0FHGpa3KmLQ2r8oo+B4ONf8GVDV3VgfD8OUpBpvunfuoPvcD+nZ5mlA0pN77+dGXQjDtvvxGDrR0rVL4gla9qLRIRVBlJVhYoYQB+4jJ+naaAxU5xpRHwc+UeP2WxXC4tq1lpUzNgZl6yEZod8hnPqYzjuDmI5iZK/2a0h53obW/E5pOfiM617/MSbGi219u7WTEnabFLjpiOOp3FlfTr+GRWPQ10YnQdr3TzXiu2FL55+0AzcRm9Pc36NNNFceZHLJRWxqPTYADA6yLqyq1Z7PoQtWEcjI5l9BYxGAyj05MxUCPOZIxOpzLiMhQ8h/exsyQXFBptYASFd2nIk7+8HjfTwKzd2Ygnn35WGoQd8RrwaHDAyLbb7HvTGmll/jQ44WjWbvR6GiS1ZxoMzWNre8evzuV3gBE2ObSX8p+dHmkm+lAz5V7c3LkemztPRe/5T0ZjKEP97POx8cRzsXnz6WhuXwkJkoz1UENFXjdkjwHH/aqsnT3N+gfRvncnpve/Gr3rT8Tw+qc0wNmJ7eGNuCKj325N4/jgzTi9841Y3n4tJnfekCKMGO2fxOJgEo3ZXMb0JKbHx9FSHfqirbeYR3M8jsmDfRl+hWswcfNjH4/mYEMDgHM/Hsk3GsQ7RrRiY24CS4CXQL3NYexA+XyYkQaXrND0xcNzlTk/eRBLjeRPz4fiy1tS1jyG4CMtDKRYGYF7mHLU9EcN1Cvl1Buo5EG9YczfH2R+ZqBixCoXMmcG/jME2d/hBcvoaWR5W8Nx+iE1HIMKV9gljWGGZwXw2pDTSTH05in56Ld55fvy3pSon5+tOyfJE59zEQ9uX43Cfi6+Vn7ffxeC+1sFlrMK4D23LJOXTdcJKZ82hlVW1994MoB7UnNXx3kZrPq8gDJK+hJWz/9YXA4HD/mq24oWrtbXGny4DookpuBnMIF9yVvFlWzyr2mR/MmV+9af/ek/8kKHZw+aVbLke/8bL2t22ImT0+PY3roi/7bCeS0IbLJCkprHVezySiXziVvn4/lkjqbyvlQsDTnAJjbnVaNxwlm/21M8o2DNfnn3l2fomh3yXeiWDI9GIDFZyABqctb1s9oH0b7+jPHVjbNKq65rmur1gIY6rVZ8+rfOn43LM3P7xfCz+SL27hzG+PAg4okrccrRrTPhUZZlR3ml5Jn0dnjV66wtI60w1eWKxhvnMoCjk+M4fvAwNje2PDM/nct4sUluehrTueqi8nqdrupeZuFregrNCQg0z395VVCj/PYwhoPtmE3yc6BnZ9OYqY15Ra0v/vH+7FK8ZN+Bz2Fud2JejUhfefkbsSUDyNfGzjoYMBlg4c8vAY1jMZEhH41jo70Vz974lAzvc9Ht7wW78zUMUJqh/LmEjRnL76izomM1KP6J7/NmPPHsJ2W8r8VRayu6E9n8k0XsXPtkLEXbvYcvxoOHr/i5fXdzGJvPPBvda7dUr03xaSt6N/eEUe2ttjg5eBjTg4M4Pz2J5elpzETbaDyNa7eejMENDQgYSPDOFa80qj58X4AVA1U23SVQeG1ZkDjyPikDETVh9NXuw9bA74POp6MYHd3WYPJWTO59MTrLEw3IbmhgvC1aVedz3lygYzL4W8vRtwtSNCTDNg38FKAqpJKTR/V5/8/JyW0MKXcZuOof/2yB11VsYPPzoroRH0ofpN904YvCPWOE1ZX85KyNmThpSZL5vZFN6TwDk2yQ3hvljL/id5UfjYgecRoHcwPW9NPaOEmZdc93K1CX4gBV1/XUP/2YHMHDjEcmF2IGK7+slrq/mmvJZ/NFDuNfcBQoOhRYl5W61XgUdjG8DiXuImQyTVp0zXwElrLBmQZ8hVs/2rtA0ef1x32kTRkrcY/S2PrDf+J3v4BiPTtrxv2XvhxzKc25FONkInWsWU5vsBPNLqeTsbkriWC0UEcIooK4hBeAVsJKgUAx5DnqWOfDoTw5krXT7EnhsphJhxB+hXMYQksGoNFaatY91VyWGZlmjBhHKe3py78ai5d+yQORxsd+0LvXwVc26CXAtiyzAHGPKG1BoSsbIBmJWwmL/AvNonsyVNdGSvvV1+LoB3i2uyljyf7Rtjo1kqTyyas6t2Xkmq0NWQSMyCA2NDscb7biSv9ajB/ciR3N5DUljgeaYR6PZZB4p1x1pu5s8hAjsj4VrYWH0MK9Z03wkfqhJTTj3tu8FqcybHxLO5+4L2WERJ+MGB+A0fw8jbTalZfIOPb0XPRvi3fjo8PYuKpZufHJBqqMVnMhIytZ2JURG3bieP9h9DXTvXr1qWgI56wxk8FT+gUfvVF9NXBoiwd81MODAPggeul4k0E3tueH8UCDyKuawXcb3bg3YrDWioPXfjHufeXnoj1bxO6tZ6J39dk4G96K860nYjrcjIHoap7JMl/ZjcWgE1dvXoutLfYZLOJ0MYtpV3V//tmIna1odoZxohn8oLeh+qGExQNxg9d4OEwDhen3UHUtYH6Kz/B2xee5Bj2ijQ2IAw2sNjubHhTw+dX7b3w5httPxP2v/0IsJ8cx3HgmOhs3JK8q4JwTC/uSBfZsiJFZglzK1rcDqErpO9QB2ZDUulTqM1M7vD8KlEJyTF73oIpHQplV+GcI3P9VZ29oQz6wlsiHnJfFJUOefoi3sIdzN2CX26BaUbM90ZXzGMDByggqBtzZOorDgd9l6IYydAEPXwEEKSkdVf2MnbIIK5HfNQCxpnzl/I54tWph3qwcg6TKMAs84GHzqvQJcci2X3VlQqJ78gDmmPlS3cPHGhT8BdblrdPjB3/xXwbEpQHuSOdiWwjLtM5fGXEFOm3aHkmB6Netw3AGXciZ5arOnmTlql5JV+ho/Y//2D/3woNXvhqTu69pxjKNJ28+LaV3P65+4ocV9mq0e4No7V1N5kmKPVp04enqFcJfHEA8h4iUs9Qhi2fLUFjyYhg5dx1RtETjRDDno7B81JGR7kybUr6tGPEJU1V4OF1GT0oVw8Fu6uOH92JyMorelSdi63t/MDaefFYNqW5hxZn0wDzo6GuWybNplkbLgKTOlBSEdZ34jCj08serTrxLX2bjCxlylnkHt+/Hg1vb0djYiWVPMz/PWhcxUJ6WBiXgpiHONTjBCDfmDRmCRrS3Nr2Ri03Nb3/+70RzS3UcNPOjMQt4IHo6I+XVQKu5I4MhM6y0nZ5KpT7ibQ/eVoMLhIRjbfu8gsfWcRnBe3fflmLgUJKFeCJ+nO/FTPaPzdSDHsZZ7Sh+TmZ8b14GDR5pkNSTwXtw942YHRwq6yw2Nzeq5UTqgZC2Yqe9G5uq/0tf+Xvxfc/8NsnGOPrda348wPvbOFZ6MBnirq5qVDaaKQ8c5otrI/GH3eYSiDhTu/R2hhrMnEf36vXYfPr7onPtqVyaV5vw8ZPm+cRvCSAHbFrTsFIGGX5o0NbdEE+vx8Y1ycGVW9HpbkqUusE3nLsDGVLJhI+fRQ5pP4xZpXRp4CIrKaspzyuYqzyFt7oaAHBsrnjM8bkeAIkXi+ZmnB99I+ajw9jeGMbDk6OYSI7P+7uSoU0fFiTMXsHpqR15E+OMFQ+1SZv2kCydd+gbyFut3G8GxB8woAezS6lelK0wHvW0LSviO0pFMciNy1Riqkw6+JHLt+KF8qAUmY/amBCt9oJNqaTIV/oN+RxEpP4lPMLLCkqf+yigkFRcgUvb+jGQSbMd+fHnGbc4oqFecCKmhnlVWuQl8eIwwHA5eZtXBrS8B84s3nFV2jMex3nqjcyDi/ZL42UbYEtdMF0CNFaF6zsBTEXF5zqYL6ZTfvQjlYW/Sb79xVmmzHm6voy3kvrTs0Qg77rwilceLy0WkMYGXnoF/qmvSrkpUQ6k63qe6+N4VZePevo6ZBrCqINDdJ3pjkkSj/J4FEB+6EwHHXzwiEkafcm59S/7mXqaEPVke3yinITDH0Oy9pU+RW8pPXXQfAVzGa3f+6N7LwxlADduPhd7V2/E24d340ZfnfzKJ2J2/yvStijWPRPCUaI8+y2VqlcOoEKXHuepeww2aSGABuO+GNK2Zjf9npS4ZqMYSRrXXxQjDztsNYBoKC3PcvuNRZy88YZma5+L0e3X4nxy6iXPza29GO7eEr1XYtLcivGyp/B8J7DQwxX6OGLVh6Ww3AszFQcd9dktDij18056BXFPWuJJj1LsHR7GcqMfHRllVixmajg6eFN0T9l5Lse78IA/JqIrs2AMK1/74bvtx7d/XUboqvJqMKDW7Mju+OP2M80gNQVYaoY8UMMyckM4+Tb3giNi5eBNSzzkFLaxZv3HI82+Rct8PIs3X3lZQj0XbzZjInyD84ex052HzHLcf+k34q1f+/mYvPZrMb/zlZjvvx4N0dLa/bgM347qogHU5CAevv7lOH3wujeXnctg8SW3TVVoV4Z3m0HF+ViDgudjY3dDgxDekddMl9fXLAvqOGYhclNkpxJaOhYx4icu4+Tk5zl2HviQ/F6BO8Ja7ko7AQp1GwGEUzaunra4cg/U8dWvuEIbj3q4F1YrCB40cKJfV3zmi3hNXnF760vRme/GU7d+MEYaYO5c3ZTBpnyNmDSg8N5Cyb6VOo81VA7H/PYZYBGHNrfGShq+WTAGo0hcObMhTDzGo1vMetYxFSM/eFv5SJ3ZV7DmEZn4oXVysw6B5FrlrLITl+4yeKRdv81QpyCpTHg3+i5CLufioXKinYt/kkmc2halWofL8JcmfjS0BlLaiZmGysQ8+vKyPEbANXhs7u84cA0qPlx0BdBpAGHIRb2vOq1/8DnTOK34RJjZIceMlWNWy4a1Ak7lZEh94qvDxbI+KKzzVHWSsy1BviUnFZXqZyTJeNJKATpNOeCm2EO/TYOfdBVdBt0nLgYw1CbviG398f/Jv/rCzvUbVlRNGe2GDOHDV74YLRlVPsXJwRctGVkO/5cKApuJpcBSgcIEoMQVo4izwZPiwkjzIZW68cxXu3LLP4Z2IcPGM2feDydfWXLgO+a829ycnMT+K1+PwfOfjMGzn4j21ZvR2tasR7MgDNm5ZmxxfiIjODYzbMShHHrpFx7NaGQDj82nbDzicUChDdeW8cxd6xlXdrBnGvk1UOg9fBDzHRkxDY/47F1PxnwgXrF0Nm5r8COhaucamZkO+336kBqM0+r4dOvDN76kmee2ZmmaeYN7KQMt3Gj7jqz6kmk7M1L4D29UBq8FekCAUVCHPx9poKPBQ3dbA6ruScyaPGOfxluv3Ylbt55SuZwLQL3bsf9gP47HU898B089r/HPk9HvbEQcHsfBK/9VnHz983GmGTnn63WGV2Nz75ZmDssY3/5KPHj95TjYP9EgauZDVu4/uBs3Zbw4YcXfjledfVKSD4zRgMw8FuUoJf5QRvAQXli6ua06Qd6Z9yWshIPHbVcPF07awfxUGW5DgpXOp8qpvZEx8pYBXdJTyrpY9qNQ4thz4CZ0GKNk9m0MJKOs7GhWrX7C521vv/m5OH7wBctvf+MpDZc2PUjdYSMp+w3Irxk8X3yTZMRyvhTf+WSw+IWhUH0up+SDABgKFvDJ7/pV7QCfCF0ZhfyfvgSvgNT4VPjALc4zKfNaTukMXIkU+H+VH/9F57S19B8llLp8UEgjWudD1g2764G7/MyaC+5STrkHwIAUO8Rxma4O5q2xCeT3sr2S5GY35YVvieG7AqC0zgtcvX9nGuloGWB/vMQ8LP0UnpJWdVZfTlzwqHLKhybBFT1NWjeVwKwiqzweRINAUMq9CI8Lfy/IbOu8vLXC2MSPYFR+nm+vcF2h2Ffocka1Kv1I4a6LwuABfRRAXuxVuFcuSKUg9Jkrp5StP/ln/ugLHc2sWp1eTM94UWYYw9Y07r/xGzHYfTpmJwfR6reiqxkvUwbKLUYOKIoRSAIqARRwj8Mge6atOEYS08lUBkzG2kvVacTBgRH3jJ5lRtMHPap0ZfQ4CaypGfjpgzuxcfOZ6G5o1uimrIBMqlx2qFb1acqkrQ6UVwYaQKGz1AMoaQgjbj7L182YjT6SlkcF+w8idrdjOZQhZKlYxlcXP29uy7B2mHrRUMoHkJ9RF43DowZetWPD2XIxi60BXzuTYmdrmfgDB3x8q/xn1StofEqTmb0/Zyq+svHGbxWoiHPNEPvtG7HbeT6utJ+Kgzf3Y9BpypBf1ay5FbOYxnR0EEd3bsewM4zd68/F+fB6LDeuRGtzL84GG9HeeS4au8/E5hMfj40nn4nO7p7itiUD1zVIeDoGW1djoy8Dpl+vuxXPPP+9MuA3o9FRhSQj5xpw+TOztOdsKl7RDtQdV3iccpNxxGQb2O8L97415HJSzq6LA2h/OjDtVcKElH8VfslCGdD5nvYkUR1/prsMVuUpHsNLR+JRwKA3EJ8HylotS0uOF5ubMdi8EWpKDYAmMd3/epw8eCkOD27HCV+uUzt0OuTpquOKDuRDcoGs8paCP8iS2D58EP3gpS4os/KRB8I8uBUDSm9BUcCcQsujjtg1/8kg7unHAAu8VRxOeK1UfSt8IDRkKQYiPwJgDEkFfPkmy6SWWf/EkfVSnRXi1z6rMCDj08HbAkixZ1PkJYAMzlRlFGCs81759R9VQRmUDeR1nf67AlzHiurKb6h4Y8OlcPpxGnLSIDtrPuLMZ8UX53Cl5L/7T7HgAkVVhk+/Sr4pI6kgvXM9gv9bg3X+NNzSGLqm3qGq6Xe8rqSxMZcr+gmADFOo+jjSkK3uD+I4X4bDL+JaP/mnfvcLvBa0bHVlzKWMmsvYGfZieahZpgz8/HRfOqofvY1dv3dLplLhQtiaAJ4FyEDqx25ez5IoRIUR7pNyFjJMIprlyZyht52XJXAMuUcZygeTOVBFmeNcCpCZa1+NcjY+kXEYRw+DwxKKmscCIKMWfA9cSpb6LDAzqiNKvBhk3KNGHOp0hXw534l5nrHYOLRiwTL8bB4zDT6oz6DPN8KTwTC0pXoMD49iLJ61B5t+/j7XEJ2NeR0ZcdjMvgI3CiWqDhRJ6dDDDnPqPNPMbnrvbizv3+WBiAYFm+JBxxvTVGCMm3PzkXLhmTmuekw59U7IaBlxNPr9K3Glv60Bzywmo9NYNDgwZRoPX/18jL/+y3F++DBORe8Zn0i9cs3f6SanR/rMXPvD6Gyqjr3NaA40eNMsvYnxUd3F8Gj2OZq0J/4PYmNzNza2bsTetaei3dsVBtWZg4M4/EYdaiIjPptPJXRqRyqsf9Bt1sunqhjccXHmU7qKQ+aRwZd1p/MdcdbQ6YePfpRiw5Qdg7QMeBISV93oJ/41znItwL2d/ChhktP+fLQHJ2nyK5I4vpA2aG7FYHg1ulc0sLlyIzrbuzHoLmN+/6sxObkfneGN6HZ3Yy75kIT7+T4USPpVmAZvlEnBHzYY6RozxsGVqeqUPhwKDo//ydXhwj1JrDjJVSlhL2umrFuuCKu5NZ99Eaw8314oxXC9WK33Cx6YCIFxJUIMrJ1u00isgbQr+a3Aclrxq8jWCqq0KW1AxdcqpLiEWr5LoMj+dxJcRo/5o+ASVeeXeYU9EMABVsXWBh+ne/n90xVumWfEy5cDgrXMgdkrTU5f0ZN/hsvoe/+wzksVfO4JBQqndb9xU1jlTENelZJccgD1q3wKIo4Yz+DlMP7YHert1YvKlrX+xL/2R18gE7ujbSh6mp1PR37eOzrBiEvR8JxPSr4jQ5XMeicUJrSYZUtxsqmMJUXCKVhk21DjZ6cvwMYxGoPGwhXhY8MVz81zri3X8jYp9kDF/dt34qzdkKGT4egN/f4uJ21xPCbaqaE4VVd4zv3KVocyxMhCA2WmYk+6uAIw2zNcG/Cq8RXN+9ULjJHo4/hXv+stHBgMJxDN7fk8hge826QBx474Jzo4jES19fNuITN+SnI3Vp4U0vXze55pb6pReH/u6ORI/G7GYGMr5g3xX3U6WxxFS4aDIv2cXfg07BEdixjIwPLq1b2XXo/l0VTGtRuns4cxOno9Dt/4SmxoFu4jXveuyOBsRQx2onftpgYeO6K4qQESG+caSrWIpWbVA103ZJg09NIM/iwWnb4ch7MoTEaZZ9vnGkxwGtz21i0brnx9EeNEh4sYaVY+no79rFxUimzxW7TDVg9mBPC47oisYvwfvhQgOv9lvnVclRfOVrykIILWxoNhDlB1foetO3gp/90cMiTsSp2PNTgKtqc2Y3CHzWPg0Fmo7hKt9lCDn8H12Np5RnI89ApLs9WP0ZjzADqxc+VjMVf6OJsIF3xVffw9cwa+Hw5A8yMAT+A/LQFvqmhqVFImR7nDpQK5DDKmSq2k5pEQWrHgyK/CaIrkX4bTPwpdq+Zblf7tBUopzmOUqljqYlp0L0oz8HFAXVQHrlX1BUh25nwHzytw/y5xTphpi+H3WKhCSNrVgMD50st13SJV4CVQ7zMFHkfXRwWU/jgKSjgklv5b6lD8vi8Jiao7/Vull0O+8aWcK5P+4BszWNy639NmmY/Lt84i4auQUB4zbsomCN3hiYrjMkWZ3JKHNMTh3E1WIB2hSFtBZcRRV/L4PXo5Hx6m+9a/+pN/8AXysioKpvPGMBqLkYzkIEZvvxb9nVsxO72P+EZ/7wnPdrJwMlDO2g9ANMawr5krM+7cXMbrN7nLmyvUYgizc2cDgoJ7Zps8P2RzB5+3ZBfw+XwUfRTD8Tju3rnj3d6d4Z6UJAeLoDb4eSLLpn/Z/WXI9gkne8oT/4Kd8SokjTWDh1T8AOGEMVPnCrOIg0YOwfGZ3aKJZfVulw15HGySAoRSWHZldA81G51KEGUzzjTw4P1sFDQffWH5NI2X0teEFVeA19g6A9E7HMR8Mo/F4b4N6fnmFnO16E81u+ZDIPqds3JBuQ0OdtH4ZTqJ+y9/Iw5ef1Vtd6C67mtEeBgnR3fj8OBB7N58IrocznLj6Wj09mTHd6Pb44Mzok/8wLgg4Bx32jybaRavAZAGSRhA2rspHrDEDz3uCAwoxCu+q7s1vCY8mzFbnkSrdxank5FSLfwe/Hg2koHnFHJMoOoKn80LVaiqe40FAt2IoYX/wFq2COeaGQgnHe21XorLK89uvRIjnlLeKnzlRIPTr8FydCEMKHkw3pSH3wNVDWxwlMUxwmxYHHSH4iEDUA3m+KloVp8aktPWYE8D4zvqBJPYvf4pDUYRlKl421M7ive8qrdkwKH6vZOMbxlUC9FOfSr0+ofs4ne9qwinq9qEoeo7ASVZJS/p7bfPcW4iOU1KVuAgt2sq1GxLp/5IoF5S8SOVlkxVuEb9u0DGm19AVsKwCrsA1BkHZJo04Mkv7iqctfCVIRc4Xe0eTOu7R6GUcxnUcXzU8H5Lrrjk/5YyV3Zdf6qXslPJT3Utjiy13JUv5c2O8GpQT7jzYM/kB741HpE3aQVbDhqwh/U2TULx+dAX9JbCuCe+rDaABxxSLZVfxjyzQqR1VRkE8NiVurR+/E/93hcI8KgZJFI0i6YUEe8R334lutvXozE5chyv9lg7GV9FYE0BwmAUHvdl+XoymcR0KoWldEU5c94zs9F6XiteKud8Yjqzuf17MTm4F/PTw5gfHGq2eepDS4bXrkhpMiOS4XU1cdXPChfFq6mR8GOMeR4PbQwwwG/m6L4svwKFFu4ZcLCznas0s8P9CVfxxLsLWWYWDnAT1+zJEG4OfVBIc3QanaORZtY885QR12zWz9VtvEp5VYNVdecCbZzHfu7d+5o1c6jJ4dsysqJbszq+7sXoixrDY6FQGzWjJ14dvPpGPHjp65oZd2PrqSsqeqzBzzJm8/PYvPWUv2rXkGG2cHTEH4k0/xEGMSRUqgWlI55xTOuMVRiVoybSwEi0nvHEPgdC/q55U3w4l7nS1Hujsy3a+hq8HMV4znGyR579c5jNfDnVgIN1CXitAtQu5rPu4St1qP6t2gFw0to9wL3DipWpwGwUX0Bj+uQowwMGMz3xFyC+DiXPxfCLQPsgL6BkiY9X0Hoy5Cwl8znbk8lJ9IY9yUz2gbPzWZw1ee3v3I+ZeId+vP9yLKajGOx9Ms7ZRCreYMhp17PzUXTPNQzN7vWhAjW7WDt6og25HLJoHlQ/UsNq1pjeAReRFX/VPvAIY809KtJRcvT9VRv+U4CLbEX9rV1WA8l8N1hTTrrkme8ukTOgXt+VnPlGfxUyworuoR28KroCJVJYAWFLGgqeDwCF1n8a8H5KrrhkV/hJmO0Segr6EVhDXpOn4h0GkXhlc5jicnDvZE5erIRfl3RhFS/9n5jM+82DMaRXYJkyfev2Lfi58uqh59qSDyij7Z3O7Z+GO0Uh/czwk15C+GUNbMgV0frTP/1jLxCAcfXS2OJBjJtbfnY3fvCaDIBmov0NdUQRJ6XV5pmqclpZisF0VphJYZTEm70Y2243j3WdarZIJBtB+KCFLAF/TFWURmk7LFmeeXaYJxaJmtk0pvv34/ThA+VTmPAeyThyvvWVJ56K3va28vFKTzMHBfQKlKHKoJ28kKs46OLradQPA+7n8YrPZ6jKoz8YYmbDWPLa8EsJq1BhUBHMwDqiQzXj8YIc790qqw09eQfNYWzfuhHT3YHPAN84nEZ7ylGyC58AttnJ59x+Vi5N7Seh0CEssMR7BjR7tOiqnM5gKwaanZ9NjmO0/1DKns12S+WT8RN9/uIWz8nNs7O489qr0VS5V59/PnpPfyyaw704bw2iP9yJa9duxHJOScqiQUWjfe7jW1sM1jTDTw5QrkpX2FKzcT4L25jnJ0uZsZ+pPUODCd7DhBYcgxIGUX2Fd9UWs7PjuLd/N8Zq75lmmoszhgfJ4BTg4gDHpAGuQaYjJsGpaCf71v5MdwkoPnNX/33J9LT347IBdZx1Y0O486uhkCW/q9/kM7s9OVYykmb2RDS7PESY6MrGRVYseIYuWeADM0ozOoI/i+hsPa8Z+qZki/bPAe8ZgyW1x7rkDw9ch2wI4UdxQDH9w7H8s3+VDl4pBQ9KqmhDzlwBeJLp8UMzMxBv3sFVlWBg7nSkgKelclW+Ckl1X4eSELgY98EBDFnzBK7pd21tVN3XTUr2+QRFkLAKd30v0OoBo7EInFb/SjqCnT5lMFPBeQ2idc8rvf6uuELZpEV/yI9hZNakuOTCi7+iOUMc5mB75anSXATHXYDLwhISx7r0bw0ullNR/gju0uVcBe59J70Nfzx5zNSOl/PsVbzCZmUe/ZRsZRCrhDkokHM7Zbqyh4Y748Epnmviclb/y56Qjl8VUXMFan55PQBRWmjJ1wad29e8J1mFWX7Hm44Mpe6mWIzJAWHyqEgxV2qAA1PrT/7UH3qBZ67GhluOrbBZzz1++xUemUdsX/F51pyk1dm9pjgJIswSgzm1jA5MKWaGNF6r341+t+sdy7z+BOHnKmPGV6qUliM1me61u5oBdoVjMYkGn4c8PorZ+DjmJ/uaiR9geWL75pPR3r4Wy76M240nor2h2SqmUAMNtKuqLvzpYILpKJWVHwUDXTyXp6FYCUAhwwrCmeH6ylKnlTXP8c8829oYDKOvQQyGEwPMN64HmtnSSKwyWCCEadjZid2tK94FPlXAbHsYi54GOUdHsXk6ig2ln6v8uYw6ZrwjXDOVM9WMlXeKOc+c5XfXS4bCG6c0Y4ueBlBLxR8+iMbpgQc445Oj6PY1E1RdR2qT2XgUY80G925eiZ0nnoiFZtNtDaJ6G0N/vW5BO6kt2HdgIVHbdWSIvDKBvAgsoqKjwfNvDqPgXgMLMcWCQjxtiAP4RroFisENz8o7mm1OZnE6Po3ZUgZcM80ySoa38Cs7lHO7XfIefJnuHUpFtwRlOQSU66OQQk4rVGmrdJkvw+lM+Zik6jQVbRddgXqYB6xyZ3y9TAOYQWcQG50Nt3WbVR8xiBl3TzyWVonWshcN9aF27Kh/sPlyIvnmPPijOOaDOp3dGO49Gb0BmwMROQ2q5Dk768RSeCShScSHDJRlbqhObPix4lCAw1Sq688f/BENuNxFn3yp5y8h+PjBV4bLLKX7wCj5Sdvn/ATdo4fJs8pP2+tKs+UrbAVnBVU7rcMeiX3fUNqQ7D5EpULjdtWN9UZ19cqe4ss7yPhzxU68IL3CeHU2URCe6QtOaM76ZDm8rguHkkviqdMpTvh47NcVrr70oeYx5rVfKVM4OItzcskcGo1UJEhslF2l1x2JXVcHEFIiuM244q9DPa6AsBJhP0gejb0ESHDR1YBb4xS4rEvKzHt0RJXavEVG6VJqnxVSwmmPysAzEJZzLvgnIB+O2wwS3+ChbZT6qgcF6mOK9Otu6GS1P0WDB5dthRxXLrNmGrXrmitcXUh65eeH13qD4IoQrkgEucFvXCT0vzWQ3GkdX8Xht8eRvslNe6R3Qgz5j71AxwPIyCk0zP2ampWO3n4xtnqqimZY83tvyuhoVrv7jIRPV+NUSmy+FFdLs7iOAtsyeny1azmaxolmpiezWcyk2HnOy1LuQEqt25CBUcaZmogTyBrH4zi+czuO7rwWk3uvx5yTzbpDf+yCI08DI8TGtV7PM3AUAQaZGXZfRo3GyBlBdrqyaQ3wfWG+aGaJD78bzylUD3ENfiwXmo1r5tsTbRsDvrAmpb2x4TQYVJ7584wcAz6VUWVAAA2bUuysQIDnIUeWbmi2q0HKmYRsLMM2ltGH7jmKgHJF6+SMT4NqYMQKBUvavIrEaFx52MCG4WGvQH9jM/pbOzLKm945f/DwfnTPNPCRcZ+9+br4dVvCobybG9FQmgbL/yhHQQqCcPqaUAT+Mihx8JM8OMLqeQoueOCzyr07U7M3zfKZhSNLquI74DIcHwQKPcVdhIth9fta0VX+NYEFH/QVP1DuC3BCX19GfKunAaXau9caaDDLgFSR4Fff6HNe/NlOzGaTaPd4T5ztiHN/B/7tN74ao8lxbF/j4Jxn1E4bKoOVKOUV7rMzKQwpKbrnO2v34YNq6iuKhztVNp2BK32CVFU6M7GKd3TlV7ApNk+5ZjgKJvepCAPyWPE8m0IR5hneDFGGvApWZBi4eSTgmwKKd9+zYs8wXyjM9PG3bnPqW2R2LRdSxQTZuPpCDjvw5IlrumOjDGEkrvDgpd/DC1Yy6aPwliVTf9NcyPie+VJhrGowt0oDQrm4/J806lrRWRGRDqAM4uVdpfkgQP4ajvcC8+bC7yKUvlToKXx9P4B8omsYSPFIMwdVVZPhp0RoVdsaq3DnjLteBvzPjmq+K31OZJImtw/MrmiHx9zx33jkWPl0el0tR1Vbl7olUHsT5vzQ4ffIuSOJymYVNXPKMZ6wgwbCuOKQMypVpcP5HvwgIqIaTJoDqs+P/+QfeKFUHIIWPM9uyRjL8HSWp/HmW6/HyVgGR0S0Fyz/CdVOL0YY7XMZtllTik2zVBkdlp6n89NYKGwxZcatkZMMcJwxQxeBZyMZbik8aa/xOTN1zQCl5CYyfjxnHOztxNVbT8UGn7vclFKUOxfeyUL0wQTRx0lozDjFLtUnGZmNpFuloYGotA220mfDwRwxVGE4pyVOIzJWFeAEjUNanoVvbe7ExlCGUQzFUC/mDEM0w+izd6DtAUM56MTGHSXOM0+Vfcy55pKRMcZYw+2lDPpSBljWXIMTni9nJ+fMcwYfGHIGFfPFWOH5+t1cBhK58mltGkycyTjPO8J/5UpclTt886249/ZrsXF1K/q3xKsrV2OwezM/2wp21a24Un+gtHEd6mnrUPKV2SuQvFYJVVIUDp1+/UthL/LktIJy/WahlH+RRoCwy8ILEGcFUMlGnR8FCq0lvNBb0tIm3ejFpoz4Rl9y2ehqCKrBF1LopEqnkDP1E/YLsMeSL82paaOjdIuT05gcvSlDrb6y9z0x3HpCsqxBgOS3K5oa6sj0HY2Uzc+PAsQ1X7M0+VVP6mqXukihOasQQ5yaPPRBRxJiI8K9BiK6MAwhLYoJEOcyF4xQGiQEyCtxula4HwVKKoDvnSkeB5e1bQI4M85kyw+9kJoDlkfpyGyZd40z9UhJaRxqQ2riuguYPebcCz5UeBTlssUDeEsQ/ZtXcDnrYqobPqTEF+sXEKQ/8uFMNfmgkagKFweOGB9pswgD6ZDGd4PElXVZ1y1xcIuRogb4H+XKOyHzkBAqHg/1cgqUtlnT4lsCqvRVgC70Rf3JC0U44h6puXCIL+Ij/XVlEypc2W7CI78ncUZGeqXFEeu4xFjyGYd/WS50ZLkJJU3moj2IB4lwK10+akrcADnRj3nwU5WWcEWkw4inf6GJHpNFaKScsseLOvgHMnDp0vrxn/gDfkZeCG+fyZg0e9Ho9GNr70pceeZ7Y/eZz8TGre/RrHQaD998McYcXHL9iVg2NStpbYYml8Gu8HMZqvGh5tmt89ja3pCRkyHS7KSvGftAs87+xpaMWcRDzco7oqJx9CBe+tVf8ox+95knYjbcjqPzgXdns9TdknFsttgo1vIrPLz2BeHe2S6GcnLYTDNjKsos3KMsV4u6wKRMC/NpyPXyatYVR6cmPwBj2/rxzLfdbNuggp9ldHCzW53Z8kKDiey+PGJoiy5VSjCWEcfI82oRc1NOdOO0ri4nqPE++kCzedFDfaKTRkUcUnq1QAt8KYw8hwUnz6c539zxCus2BtHSDL1zYy92nn8u2jtXo72xqwHPtZg2+1YKzIKAdR1TCRRYLxsiBaRLl2DJsMu8iSfDyJN1JixHxjznoy1QKoqSY78Dz3sL/m8V6rQD3H8Q3OSmA5hm8bvkLw4o11JWua+n76tPbIv3HARDtBUAfCGLBoNdycagr3LayzgaH8T2zo4HsxKe6C5HMTt6K+aNfmze/P7Y2nlSMsBglE2HZ/52O6qTQ4Eor9Dx7QSVUhk06r0Oyz/7NNCWjKqyKHWMBgkJJ4/zVT/j0T8UFl0JzqAseZwGr9L4K0MBAo0BWEc8Wm/4fjHsvaGe/mIbJ2/ZrcBMWHJqR1tSR+JUZlVu5hKuSjETXln9rC+3CvWMi3L0SxvMrDr5IITykU0R9Dsv6yrMxqbMxLlCj4/zt59cpXx+9vlCfVLu/MUvyiXcNJrCdGTObIbCA4Po8B28cEDG23gLTRo6OWKVMLG+C0BDHb/gsjZL3qcr8Lh7h3EVQfRdOyipynEWV1LFi4+UT5S1U+WnlvRfnNMR6LjMZyTy049Z/XA9xUdSi0X2mxa8Tr6mDbkB1mFVu2YRINMdxjpp9v4H0OMqjhb9SWJ+BGZp0Ei/UX7vlygudZjr504GnqrNhKf1p//MH3yBEkqlN2QwOQ70TIrmaDyS4eGAE579asa9tR39gQz3W6fR2J/E7lPX4uG5jBdnefd437kZu8Nr8cT1G1J6vTi5/1bc/tpvxP03X42jw2OVrU40GMSo34sbGiiMXnsz+sNe7D37RESvE0Pe0VajscRtptqg5aExPEPmGFlWBrIjINAwR7RjHHWlckg2S/g8s5zL0BdDZgbDKt3XZ2ZVsI0RoyRm2lm+8KrjUSYjZ9DDRDaKMVJKZtMA8E4zbfk5yYwZeioIXnmbx1yKvHc6jaGSLrc2vHGM98xFpBuTDy0gFjw64P1sluUY1fvwf0gTHg6+GXQ7saX5HcvrdPZmRwOl9oYUrQY6Z03vLhcViIHrtXZUEKCmCEk68w/6KyjhQFe8s4Br4LNQnfAD8CwHS2K1wryDX7SRj7qSnhEk/BLhTlcH6PmgUOpxER4XfhmYHgHps55Z34Kj7upQ7knLvoJBXwNXdv2rbvxoIE8+uddsmjc0xmdHsbmzy8sf0ZovY/Tw1Xjj678Y+3e/Ho3hzehf+3R0ult+VCNpU9uCoO2DhFpdeOkiv+2g2lae5ElWlcLTodh5dp88gDf8zzj/tyKBBYknOUIixUo+nQ/cxEmGgcJjfsg48p9GKGEVT3gFdf/7gcelp47Z5zEJqIp1PRynfN7LY168Ewfh63pxn+rGgxdhyhpmv2AwT/9fihfE+WRGX8UvyjGfKjzUn3JtYBlkgHvdN53M/rx3ubrOXQb9mGX49IPQ6TEQ9ggnZZBPP876zwFM0oR+AyE0Ui/vFRCP3C4Kz3zyvwuQr+70r4pZwyqugsvuL0JJg4MmNZQcbwkpTvXj58oJGETitfqv6oPtWOl5pyU/9Uy973rbyW+k0sNmB+lMgHFfhMxbXTMEVC4324zS1JJqE/iJ/fDx50qPfPkseGwN2SUf2fxcqaf80iNS6A6jPmsekIeyskWwcTlJTf60/uRPsmt9nYGvLI5GYyPb3JCR0Iy6d76ILu9Gi7gGr30NunF8/42Yy1A/xWcuRUB7uBs7w1uxsz2MOJ3FN770hXj1xV9VR1/Gzq1bMWst4+Gdt2OrsxXN01fjtZ//xThTusGNp2K5uQuC6MootcVHNpW0NTDwiIVGmi9kEDXtF6HMxBnpI4gsc2M4oZsORAVpPCpIYp7bwmWPbmCKQmGomSo84JfXrIdRbHDjEBmAc7ph7pXdqxootPw+PAMDDBX4SnnMSHmuxbP63e1thS9jMtUMzLv1ZYRVbmc0iSZGcXczFqLXwgYO4ePDKhgDBCrfe5ahpEGgWRexNru38B7N933+/Ta7mycLjdhaGmBxshvt46drxpMKi9zUQ7yqViKKQU6BSyjpyjUBfsI3lW9ciS/TEIexFk6lASffGp/O+ea2hEdgYat4W4eC49GyHg/vlvb94gDqnbpA4REOfz0OqPOIuLMFhkCdiXTUDdm0o5mz0y3Pe2pLDR4XGgiNx3H3tS/FW69/Psbj171nYvfpH4qrz3xWbaU+gvywKVD4GTfSMrPZaEXTtx/SoAGlvEfkonL0lVQ0uq/atPQlEFjd6ybT4YqiVP3EryykxGU6FBpRhFmPOpExZt4aXLx/L6inL36uxVmnUJ+qPC74GE9VIY/gKEBYqWsGZNUc5lvhxoFfYchMeU+4GHvAE5LSnxyv1JSn6JTAxFhoLfrK6eVs8IUbvqE3yooA8uM8yLlcfhsD3EonhPRMrjwkTAOm9NI3cILyaGDn58p9lca0vRsQTZ2dLmm8DAr99fj6vT+AglcEI4d2/BTmq3ULRJMv6fJgSZVkgAStRHIhHv3uvVHwWLjIS1l1PeABAD+XAT5C13TaOWUNJLjw13pAAP+xi0X3iX1uL763wdcpMdyUR59x/9IfOFMiUh8T4jaGVkWWPkTyQseaZgdmPWhn8QDwM3IwkxhYTBc+kW3iE7kWMdQsmw94cPIbn8xkh+5isxGDnUFM7z6Ig1ffjmvXrsWWZurPbO/4NahXvvz52D+8F0MZwe0b1+J8oxEznm2fSMlNH8TRN74UV67sxfCJW3GmWf6iNVClNNvUDMYjTdXaxteVoJpJeGkYGpDKoliJdd3k3HieITIbzq+rWSDUQmam8a2dG1FpmR0xOOhoAMCJdOzKxhiz436bjWZqEF5JY3d5YRz5GUjwCIBd7SgnBgGHx0cxVbpo8jqfykFhn0pBM/jY2VBdRZNo83MZ8QSFvgCXcHbUsbwzliUV8lZXdzwZTrojR6Quey2fmsayLCM/NMAo5jGVn0cDpX4WF4UVBy8yPOkvfqB+j5EG4B+DohK+wqOf7kwX/GDGS7jbSLzKtkmcQMFd7t8v1NPXceAs0IJ6nS4H8VZyAm31fAUPUGTDslKLB4gjL0fPdttd+VEQVR3l+BSoKu8OyoBh0GnH4lTtNHs7Ht7+Fc3iz+JYfaK58VxceeY3R2/zFhMLySsDRQ72ISODVmQ75Rqav+2A9uKvqif/LzpF6gp9qDn1IQVJHJ2nGBgSVigMyCtpyCEBrq6ZRn8rparaKu16MIHhzxSkrTKUe///5gBcphd5lHMxKrRg96DCbUld1+lNQw0u3gMEubWUn3j6O3tecubVkLykMfEkSz9JYDrx3mWZO3LST9zDNx6NSQpW+CoNt0rtV2ydOkM9CZA7p36EU0k5RNJGXpFUGSOVV+4rHAojjbPJrYB+UMUjJu8GHkxIhlMrpGkCF9mKAy7j3xoyb6ahZOSCH6SIVnsSlw2a0tmASm+nEac+tESmA9yeymAuKa1TwGAB5bgs53XJppuDqwhz+cQ7sRxpxFOnM0MKTUllXWekvmh6ZdkNqjDS5GAr0xYNmsgTl9E5zBJlXDxOtvxAi5xXX6SbveopQQYXq8jIdOtP/VQura8rxzNfGVUZs3Nmp2eqgNyiIwOHIhOyDsvsrY1o7uzJ1J/H8SsvxegVzT5e/scxfrgf46NRnHZbsdTsvMHZ3b2Bv2k9vv26/M2YzHqx9f2fiuNtDhJpRl/Fts/mwjWLM6bkbit1BilFmEfF/HqYwkoF8HMBYB4GkAoXg0UYm9MKk5PBqcxxKRCKkGMJRJx2GMack7rGM47TVPRSePVjOX2uOnhVAnrVUDnzFy71Ijbhgfd4dOIPYGCEmdWfK19rwv78Rix2NmMpGnjA5df30Ogij0+H95SXWYFMogRKjQ1JCst3c6FZZnvGGfaajausfl+zPjqQ0nDCXZsldtbOoEhhOKpOw8OTEu5zz+EhBWNEuCphihZhTum0deNXZvUZjtHJcNLj9+qIH4NU71Yb96Pg8G8CyFd3BUrbFngcfgSdtLiUjzVOoFzrdSxh8IBHDXsbV308b6vJqYM8yKDdVW86bIqswqexnE7jfDyPV1/6e/Hw/q8Jp+Rn+Fxce+a/G7u3PqOEkmk1gb9F0NIgziN5hUEThhyG2n27Icvhv43qKqRy1B+PZMJjDflSL6nech6kSoZRoMgOg+uUIdKAETE3ggTyKpo+YZzgMUIwV+2TBVa8J6669/8PDuBJx02RAfoCdGY97KCDUOiGHjLIVbVZ3buhufi24AZH8gZcHeVPWZAiZgBJGiEim3UQ5SJjK+zpJ96zdfUtH98L3iq+rHyhC/yBJF0RosJx9uKAgWAre+kXL7fjzFfqhqMUpfVF6TUAJ86DUihQWpBQnm4UUqV9F5iLDuiFtwVK1y/8KXH4C9TTA6qVr85jmVoDNNBGNmrWSRmf9aWMqt0U6nzCTXuAiTBc4iV9DpaTrhzIwG6k0pJpRslDHjyKtxG2g8e6sgyga6GVq1dP5DKMfPBfbVEZXXS6eWnCSFfVQ4GPOspWXeT3yud8Iduj3MmeJE0lYF+KPAEy5D/mk90QQv9cDzWMWiMbV3/KoFxKrjDdOxwhlaHssru7K0O9uROL4Vac96/Esr+hWTgf3uBY0070lHeumer9O68HZ6FvPPdpzVA2VYoEV6SsmgA6YIgMo3+urOk0lErgVLp9Zp7wUwdkoXWuWVF7GFv97eqZe9fPN71xR4zzLF55xCcLbLPR9ildBLAZhd3zvMdNZ2hrUOPleSGeybgvzng/WmUJB7Sh0PlwBjuTWX7kOel0MXEnylk3S9CLaI0mpIjZzkCjV9Ew9QKXP66ipEmbFPyqstkIpi8NDzcwnvbJNDSiRa1KS3zpgBgf4ld5nR7DobqTS3lS4GjJqswClTCRnzTkBw9AWIbTYi5y5SccQ04ZGHrapeTlWsq8DAqNF+NLvotQT5/lFx7gk19hXO0XYGSoPzQmkJi8GU86Ogr8RLK8bIY8iD+9Xt/Pxjc7O5KHfsqY2o2je6GDFQiv6gglZ81PH7wR9976YozbVyOufiZa3T2N0m5FczfPQODVxg7NwEit0Yu5BsxsXOqxcZSjkanPY/j0oQJFuJjkpYFyixNkTMWnynFR09pA2VhxVSoObgLox/6pGhg1MBFFbDEqwuC+5jZRfnhPHO22Lns1b0wyBW533ZDETmHoo6SrpHoMKF1iE0BXyVPlgzLvC5AflzSLCpXpcgiTM1BmBeAo0uY0ytiQnhiy+ZGJCJtjqbfKtLFQf0Cpe4wDIyuHPqLPUDAGwNEVXoB+zpkdaA5moabNjn6WpWdqiJM8ClfO3pNuRBqNuSIdXuuGfJlDRkcu+VCVq6tVCnXyrTOYdh4KQQuHN3vWLxpMF+kF1rUr7Fn33Ngn2hyiOJcDqB4ixzKghMXAgZ9toHM1CPLWVbiNuerGD9rsoAFEIBYQh/XidjVjN33CiawJFxxO3qlspSE79HjgRazCqIH1MriUD1zwBjJzUCQ6dSl0gDPxUnZ+9MtnrIhmdErBAW0AeEhnuZDfKyhyrp3rk+lSxozGA+h0aQGLjmz96Z/+gy9QATNVDqWUionKCHuFKCsHFSlAbnCQS5F1Nrejtbkbna2r0WAznAx4k1fEUOoqsCtmMHsB2/bulejdeFpoVLgczAJTDhuKgxZdTde60qZDDmC3OI3KyETJnUBqIboyrBu9jRjKoYR5hYwwdoH32AWvPIyQ/B66DPhGf1PxmuWKm3yJbCHn3aULPrrCWe4we1ktl6vcstSsRoGGTQ1e+t2+851JuU/ZeazGw4l44VlEV4acWet0a2Ahas3oaIqCdvGAZRg/TyS9K0N99JfSoRDhU7DLrZJY6EmmNBhL6pOzjSpdDeDleok8eVgMcCIs14yrG71iNLkvDijGnfQlTSkDx8E6ZTWghAGkLenreYGSpsDF+MtAmPm3Bm7t1oHgoE6ElXDqv6oPZci5qAt5WTnxJsuzgQalisNyqPFgNV3WGSRj9IfJ9CQOv/b3Yv/212Jw/RMKH8WWZt7t6YEM9tKfgd3obnmUTmdvSP7OQgNHxbWkiVptwm1GXPZ3IkAZDlFF6flQFd2k/sgUbjH986ZO/ogjw0rm3JWSz0V+zfvs+2S2mjX+DEGz8rOXkCrcOHCPgXVbkl4/58uwEmcZM56c4Xi5UkFW1hixKkcpvTjy4QOSDvKoZVWfvvpCV3qEsyJ4XHguXUEd0Z2kK3SUWmE4EnSv8sFbJMFkGnfljIJ8ujHPuM88hHtSoXDoR2eXtjL3Cw3goD0UnjTwM4Kkjfy6LXoG3M4klwMSjDLxpdQKnDf1Ns5U6UoeTlVwjynxWZjrhCE+t5WDprQJDIC8yKg08ILNl5QPDuhiUOAldtECftrO9sI0CIfikmI5/TP/jSPLBUfGZTuuBxYCRRQ6iV0tZSsMvjqfEwqPkCYuwiunyFxtEw5NDCnPdMph64qkUxfzUxk86SHWyJF/7ILyyyl7hZlroRMijRraqyAIofSav+5KeBqNdGUpssQDzLg7fc1Ru/laUrOhWVpnM7avPB23PvYDceWpT/hQFWZvOeNWleRS0ZbqJU1AwV2ns0DOxC2ezseybq8n3BpIeOlBP94BZ8bLl6ow2pzMxvPODka8J7o0c+eQj035ObVra7ipQmAcxq8Tg2GeUU5dKWUtnElnx6emseFNgjXLzXBCEA1G410MwHl0FcQI2TN1JKnKnhj4V3WoddUMpKER60YUPhRXoNyXeKC0C2E5E09IoVjnrfOzQL2ci0D6ugyUckr4QgOX/FBOdVa9oI6rpC1Q4kp83Q9cvL8Iwub/JKnY6PuMoZvAg0fxJy9reLmo93hpm6uUsbuYBmaL+Symk3Ecje5ohK0BGe0PjgZrLAwAhUf1aSjtZP9enNx5Pc4nBzHd/w3NVE98RG8sToNdIMNmfkFuKVnna32LsxPJhwaUwnHWmcWx4lmx+W4ClAv2mvfhMV58iW8gf09hDIA1ojVPGRszg7fRh+Gwl30jliGlqXDRXumHx7iLA4UqhZJy9QoGYTWZKnCxzbmu2lxQl0UbPlF2JkNCF3UZ5Kva22kukduC42IcgNJOXAQKo3nASp4mOOBFz4gPDU8blQZnQ7amN3kgBz8UjTHzCoh4koNMjBxx5oZiALin2oi35LETDuMjXLT6gJMqPdSaZv3Ra9BlvD7rZXwFFmNtTOApd+BxDl0VgNExT+QwzDz6YxWh1B/gP6yCLzkLzWoTbapVBM/c04BX9YVHumUgMFN/mUkXc10IiXEIq2f60Fu71kHJ7Erb1NurDtTFV+iX3ysoKsuh1IsUynvROU/tvujGAo/G6QpGlVHCDMJvHpBGLgcPVbh4y5X7onu5IdjXEoihumiYVwUISjghZlSSYr9TQZSdGhUjqkIxoDxT5DjVpmbI7c29mGl2jGFxg1c4U7GuDVWBEn8ZMAPNWWjGY9R5ncKvVECHKHQd/TxDQZIQH/DiZfa2l8SH3aEUTj96UqAY9c3BpmfzzOzz/fB89W1Fgy75KhrPqtWdEDrNxDnljQ+F8JycpKZbcQsU2GwhRS16ZdhpQCTPdRS94INPbqCqgEfrnB3jckc28bniWy5p53P7wse6A1K47DWUsuplcl3P7pPWdI51eLoaIkGRI4w3hjzLWqdJvBlWaL4Ihc4PBpTxTlens8gbUGjiAj1eNUBWKn5mNVFQCvM1086WIz824RXDXPqUIT9nMEqGSYxPHsTDuy/HfON7o72zFaOTV6PdGsbJ4ixONp+I851nYiqWPhwfxvHiJE7nDzSDvycl1YzOQjLJUv1SMmWl+V0ClhEZC/V5jhrtqe9hyIfi91B+NmNyyC/DXA1d1F24phGiv+bypJirSyoqI+WfvBgddEjqEqSlah1at0olvzx1ObsM1jKc+S8DcBRHCT4GVL68yjEg0dWuopMLfkgvzpMX1R8snOaIoSGh/lyHMjA3La5zxYfinJjr6pJ59Y+hY0eBPM7gsQXP4FluJgxaywoqGcmTdOvq+IqXKtv3FW7q4cQVUCtoxojnMjg9gVZWIgYfcjm4Qkfiz1zAqn2UFwM4U34+g+z2UhJSOU7hPulSjg26c3SiLD9ll+V0eqVY73qxI8Xfd9DVtAgHqpT0/KAHWSl4veLF838KfR9wUTaqopy/zPoNhOlS8HK96MdZF+pqnMYjJ8Id79RZh9wknHkoEp6iq5AfHHWEe74Wp3ROzR906x7Otf7kT/6BF0BUgIYu9znjJSmZM8z/MwhMdoThbNTloQHOpSC5whWYCkMmi2mM53yDuWFlj9IHf12xu7KVA0r55Vpgdadw4rzMjl9BhWnsNue9cHYb8+ET4kAzmWpmpR+fndTc3NzJgUD4/PMZNCovs/clM63JxPVDoSTenPkzSADndKJ6+ZOUiB/lK3Wb5yRn0X94Gp2ZjP3WIGYc4yqRk6kNvqlOLfC74Kyu6StQ6lznRyZMISE6r+90BfDmLThEby1ujTPxlHIwbqVNaslX8XUcpd2Aup8k9XQFCCu4y325Xpb+cbBOv67DGqAzrwC7zLmv059FVeU5WaGHdPJIbhnM8X53nwGfHB/5YRDIp0od31pIJmaSj6N4662X4pjz8HdvxeZmLxYa3HVnrTgVvubm0yqiFaODV2J68EZMjm/HqQx9rz2MQf8p8UKmTjKyKZkQhRXV3/kA96DY/MSvf2k0LP66ytjong+EVNzNRDhZAC8bUl9bA2NyKtqIRrHRc1C2J32LJKTLYP5TPjfvhCJPa1l5NwArBzzx9ghtD4kKYzCuKwdYcShT4klK8dYNswccuvdMG3rl5p7NkVoIdU/Ncpd36kvW76wz7JIHKG8A/GtHnSljref8vJh7EguXJafKQJo02JnPeeQyMRfKEU0QuoKMTFr46V4zklUK5XfTkKzCl2Z6hdRtZ6fbxEHNlU5xcMK4xB+u1Jv6A8gIs/BcBSBvFsMAJI+xJhXFujYqg8IIFE/kGFToYucUutIeZZXAda+g3BdaL4N1ORmPfVCg/QBxF6FeBmAMyEeFh4GGQ5EXwvRzWyMvFU0pS5k3eQuUK0B+nNKZJGIko961LijKtVTOz1dqbo1oDYQX8ChEjhaT7MuYZXOw2WM2n8o4MDaT88cnOGQlZza5xEnZVFY5zLgsreAvy5l1KJ2n/AAMKIe5eEQmozoej6EgOGGu05HhdT4+rTp2PJvcOD/e4QxRNSE64aMtotWbCaRg+RQn35qGX34UoGbhNTM28U2nM9dzodk4G9cQTa/KApzctphH5+DEt7OdDZ+17meKumfZSaSoSI28VFap3YVqrtrj/UBJVni1zpuOHwX4V6XhuuKlXCnLI0OFA/XySzocUNIA5AFIT7RLrPLW85W8F6+XQb1s4J1puQfnug4ZBqQfGsvI16G1dOVqxVDlIx0bLvlIzsZgK7Y2tmXINeRrbihsKFnQzFIGnG8QjE6P4t6D1+Pu/Tdje+/ZmB1/Uek/FY3TSTTbO9HdvRbD5SC6J29E9/jF2JzsR2u8HydHb0Rv86lob30sphosLDW7bzfGuaRY0fGdDskxfuag+cas0DNBiUVfA16eE/t4ZyWyqODktyyqvyAx5Le2UF76sPEokDYlFoOIq1ov288/QkgLhndCCXf6yl9kACjhdtCiPsnGXD6PrD8rSoy5jTszJBFP9qSdOGamzJ7SoAIYZwmbB/mezSksByp4NMNT3Bw9RRxJFUbdSYehY7nY2GvlACa/knFuUPKUmGY2eVaMqvfhyPlTmXKZAhmvcCoMH5u/FPwIOF2Vlrv8D25hF82m13jkKtpLKjIVdIWveZP1NC+4Ia4ShLIagfqFH35WTDixCvNX4lRvy0YJdDsoHTN5hWGw/ahCDVV0mWfpKoLUuA8KwuKr8wtf1gUCCHsnxlVdK+De5IpOoqAdHqRdrRG2qlOVR/fYFL8FUqF0XRVOubaV4LDdJIQI1Z8ZuQMqV5Y/wQ8Qlh7fVMgedXVghzhhfs0JLBg40Z2TTvY6shSnWbCAdCj/XPqshLQKL1caphj7AoTz89IpNazCoBvwoEAtfCIli0bh1TXj1B9z5gnf69aVz1Cy4c3L8fqbn89iND/1IMMMFzpeOZvNeX+cQQdL11JOGhRQPgMCbywBW+s8pmea/S9UT6Vjab1zopn/yUnMNZObbWh2rzxsahLRMvzVMqMGEgvqzqhMeCCzAP5SJ65FseGSR9SZ2DWYN3JuQzqehYKBTXZESrnIy+TxehBX7gHuPUATZJkJhBcoMlPH4V/lr5cBEEae+j1Qx1/3vxsUvEV+1tnozLov5Va9otCS+EvivJKsAIqAdubjOcP+ptqH89U1AJ2fyD/1K4BHh/fj9p2vxMOHb8fmcC8W04dxNnk5GtOhBncPYmP3qo12u9eMzWeejZ1nfig6u8/6mN4466tNprGxtSHlrfv2vhz9okbEdziYl/BRjhbMRxHyKYhaMDzFgKOksWU4DAxXy7rSw+eLOgcs/IE3DXyGpZjQpsgU+NKYZeJ3wkUZKnJWoB5PP4ZWDDYORZmQco2hYMeziTTd6ssK54QtSZPDqMeCVTqlseGSbsqNx/RvlSGHVvQu9jotwsUdqox83HCfTrhBb1ozHUkYCKxCKlz8h0SeaUMfepAUGZaDB6sf3bP0jcEnRR18b3SZN4vNTKX6xlf8RMl5WV8OnsIr9z3yyTGITiOd+QDQEkfekp+BzMqIy8HXYrDSwCMj5MG+FB5mHdhYyavQK10iB+shIUME8GN18zhIfG4vZUY+uQeKjGaKd4OMX7Wxbk0vHgjSlTvbL+ulKkzJHaY7P6JWWvuJJ05X2pRqgIZcTaUXk9YzcjI5IwXKJToQV1ffk8a3hpKn7jwrU5qzhoyHOHmuez6hyVK1DzVRo/JdcdK6g9ARKg1awnQxFIWb10wDEFY2NfjedFX4MNqUy0/Gst3Ns9rzuFYZ3+kkxrORkPM99K4Pv2E2zpL/wfFDzYjmuUNdqDHaMw7GUVlZBh23o9kZp7/JcHN6G8QqLa+ejSVKW2cdvxvPbtX+vpS+jPtksytj3rUAsnmDxmIXMwLf1aBmRrjQGFWpk264L0BwhhV+pB8HXLx3G1YKUnd23Cu3/Os0JQ84S1gqgJSDzE9bEIZ85OCgxJF3nWatlEv+El7wF6jTWdIBhZ7361glqW+atFMd3QGJo1x6pdsv5ZNrrUgB9YDO9PteCViuY9XG5WjAFcuJn0dOTg7j1Vd+TUb861L6WzHo7SrvafRGD+N8pln7/pdicevTsXnzE7Hz1GdjeO16dPs7EZql33/91+LNu29HY/BMzPiITu88JqfzODl+IzY4b4HP87qNvjsguSUQ/+yvrjDUp3HpXj61h/gpH/yDrx0loqUwbAZldB+3cyYrs/IlqCzHmLOtlMDL97rxTNkx7wTarkBdzoCUgypMZdn4Ub6CMNrMjjEOzFwxsrLRTk8+L5mSVkAYcp/7LaALHcSjNeUr5Ss/VKIDPElYuUpOdV1TJ7yJOtPrWow8V/iAAcXHJUtI3JRHuYC8TmHanV8Bxgce0mchxqF4UaMfnK1+5Jde8w/6CKgceJ2fzKv8Ilv19vHSpT4qB/6Zh4+kzRun8ZUfZWZMXjMWWr2DXX5/Nru6UldzQGRQtal0LmmplWvhIsBbgXFmuY8Dl12lKfsAaKPkPTJSNcx7gHmj9IlJVxNT3enizXiKB5LOjCMt4OwK8hsMpZ6GwqnKKTkxrZ/81/7wC8WYZmEqRELppUj9AATVznfJWH7l6nDyynnXNtilo5YSAjoDAsSnOqGd18Dqy5wFyj00YDQKLcUIuDK1NPi5lmfjFiDNdPDToZhFz8+mHiFD02Q8cfx4MvIzcI/qhcsjIpXHKW5Ho+MYbA18ahq7rnnOv1jOqvIlmCqepTReY+NdaT6oYr5gIHU/lZW+2uzHUv6xjPzw4akGMcK9ozANChhQ8JQcjvGJU1YEulLcc+romlG/Ol/WfOAC39Kf4cXVwwqPTBc8UjnJw8SRI8CEkraeF8cMPg320nk8CrQhV3tqQAT9yuE8HrhVOIofyGc3a9zFX67QVMordBQo8SVvub/U2VinIVdOpy1X4rk1zQxca3icTOnwG3L7sGrG6oXUN7xGTuWWc1ZPWjFgUKjh2huvfzmmk9PYGG7FwdFD76HYGFyJo4ffiCuD3fjG/PXYbQxi/+jluHvvXpwcHXmfxuTkzTi6+6Jm7fuxfPiVeLIhmXv5H8bh3V+J4eaPxH11nY3+hg3BdwuUtivtVJxnFuoHafAUr2S6Wy2VYtTVajGlLfxTO1Dvqj0khdYv5EKrIXOAW1f/wGmDoWgvETvmmwPLoK5MXtzecrkEziod+iTL4OwAKlL6AyKXdPI4TzKjOjc0YWkzcRFh4AOyHjxrF41kgu5VrbO+rgHLePLxlTwbTVKovKQNOsGCP8s2H8Ahj+VYgcRh6CzwtIHzYczBpdSeMSiwooV4tw3x/mU0/7IsY9Nt0pnGHx2Wjj8jcCi0aDJFmwq/l4jFvPNmhxFXNpriPVt3DvCpfnJlkGF01Me+jPNKgiqfvZPBldqDzPKD07KmH8aRdsk3AwpnFUP72pE8S67LbR2K/EptGk8Z+As5pYn8xAo8DkdJR22ISnmBJ4QVPop7xMkuor8KJEqVJQLADz+zTCXWfZaZ3AfMUiFq/Nzn/m+SmSQkK5sJPLpklIlAkLCWJonK+zoQRp4PCiakhr/QUKCUWQxFKaOkJW+hiXtoL3kyzZqmzJvpyw7vHLhIGCpcacRyhI2CTzzKI6bybjp08EU0jD27CznYoxuzmKmjNzjKU+I/eOm1mG22YnztigY0bI5a02TDowZ9lNb1YKrwAiCuQD287gdKunfLiyv1BLLcFKzFYmE/mwPPzuYrWi7Fa3aqBihq8WfNX+GyMpL8CAd5Cn7w4Aod+Kl7vc71NEAx0iUcyLTrdq3XByj4gMLb0hm5p83JU8ojabPJwAzTMrPiafGZUuVZxtzhGnLF7M2X4vj2r0avsxWN7c+oOY+jdX4U57tParYwiuXBKM4fvhjDrW1/0neiweJ8MVXFG57V8/3yzc2Pa8B4FIcPfiG2Nm/GWetqPDh+Obb61+Lq9d8ah6jh8Yk3hw529uK8uxnyRG/zerR7e9Hf2FP5/WiOTqM7FO2xGacni+gPlU8dfzYV7RpMYjyXCxRqLhOPNdAY9PuasSy8MsWJh7PpzMvCaz6s29d+/bHfBD8bU8nj/iBw/ur1wsJP/IXPBed7ASlmkpeppr+nmjJOea5MwSh7xfGKFI+jFp6Vq72d6VEZ4ZqGcg2XlV3CSr5vF0CllS90VbJpmVzFJy0XaXyEZ5Viv5iONKZff3DKAwM2VVRpOLjLX0vkDAfJHQnLLBiNU9lbZVHfU7g382GglH+FW2nI4rKdPxG4LAE4Ck2kZ+DglGorall1d8kwNFayoAFyIta9Y/lPffGLP/KzNwGSwY2x5sls0kCZVXvL5apJoiAs3yPnVbQz42AQQRpkgl3x+QiiEZzVwcAPwfLgQnF+BKB78FAv05pVM29sJHVvehTBAAsE+eredwbQAr4WQ26myZlhAoQQ5633GZSVUZgrXqW7DOp46lDCmc3iL1DSZlCGE0aaeplpFEhLuJM5vsThuEfhkAfFkvlToROW6XNQUGbwhOPWkGlxjIhRjNl2TW9yoxzOXkfBcSBO8CrbchpTDDmfYJUUbnz1lRhd0Szs2lV1FtHBbA9WIjwIBPUzPcnLnFWmH2cqyFBdCeNawurpgBJ+GdTTFajjKXWlXvafP2rIcXW/culHPF7iwJcygyF3eVU4sM73KC3J33WdS5oCqRDXhhxHunW7ZpvV4wrdQN2Ql7rR5hidUh7h3VZfnVzDL9V7cTbWPctJrCBJRobduH/wdixe+lm1veSqxTkDN6LbHURnqxfnM832730jOteejwf7X4trT3xMtvcZfy0QRdLSgKYjA9pBuc4iJsenMTt9RcbrTSnTYextfzKmo8NoDvtx8+l/Ppp9uDuXoT2N+fQkxicHMRsdRWM51yxWBn5zLxa3fjh2rl6Pk1Enrl59Jjpd1W1OfSVDsgEtHvZKrs5UTzRizgRUVw9c2zHhs7ysS9cAXhRDXW/70kcYuOInDP6RpqTDFZ7W+VzwvRssZWn41sCY1/RmSxl2yYArIdzyqmWZDLncldPPUF34WmPlfRcocleXs7WMfligHm0DUfiHqxfx3nTSR9aG3Fe5FfXg1W/JBEMR8EgJq3DKFz/0n9UEvpKIISevDSDdU2l55Ikhx7iTt0Dygr6tYM9AlVaB4C5QpMb1UlYvueseg0KqpIL4rP8qry54bRyrXykbnLlrSkEKV9bEAn45DDkrFJmaQYX+VcgoAyPO4Su8bQDn0E20A49F4AfS79UbXRcimpVWy6j0QjmjoNDCa3C+or+UP5/dO8Rlpj56b7n+aAAGpQ5s/Pzn/++uQRGawngqagczFGdB0TWNIinEkNW15E0BTv+jAkAaHGEXDfllUPJCQ1EIdZz17HWlUqDgz3ITB7i4Jy0zLa5ACacu9XIJU5UUxr3iJWHFKIAPhyE/7/ZiYzb1+48Nze44SGTrq9+I46sy5Ff3oiUFe0YvElAMfEo/oz7RDj8sQFm/JGFdl1KtsrReoF5fIOuQkHjW8cS5Pgqi/DKLJg3vM3JfDCRKOc9TX9NZrnTwRJsDAONTMuJ0m/VRPm8gJMx5Cn+zbsbDnbVQ0lAvo0AOeqoOvMqTbeAg4U2eFL4lnoKjhBVHexVDXtqeK4cB9TVj5h3xc75eJjs+Gi8VthHDziy+8fLPR/vuS+rUQ9n3rvBrhN/h3HwZ5pPXYjgdR+fGx2RgZcT7e4rbFa3szaAM9RcZcWrRVt/pSwm0JR+LqRRxQ4MC8WM45D31c83mnzVPOzKyS04E06x+Ub3xYUutvCish7NTGb2ujPkn4uaTH9Osm7cvJHcNzZrVY3llEn55xqUBJAoMhYSszjXRmrzUAAD/9ElEQVRl46tXbc3cZ7OJFWThm2Ub2VAZEKaUbj9oYqaT8qEaaWCSdUt9QHjBUfoNr2cy0H0vgDYo5B3709kiRmojc6ualVIGhWaLCuyhjVc3MlqYkQpWCZ0q70WbG7WCEl7L9aGBap/8rvgBuLtUYFLcB/IeHpd0QOarbt4FMHaAZ6vpTcQCz0aFYyYHPQBGG7oAz2JtqLI84BEa/Msw77jXFU6VtP5fpec/jrB0unNclZaL2oe8oEJsPKhQfKZQGqVvqo84N/KXiAQVxUJHPYosuv3AgYzoCp28IaDxrAc3mV5ypcxuD6VpCym4/GBQOABk2s/Alb/eVi5zBcRRTIYm1zLtdwKYXv1r/emf/kOPvEdeoBBer5WfC5UKKU9JUiDjK0UOg5TgoktIxuFKx7/o6uEF6jhL8Pp+nQ7Fkkrn0XqV+/oydikDQ1bifbWRSSGAB06zasCsh8tWOSy5dKVkPbtm57FGy93D45j1JEz9vlIjnKXsLBfgetnyMVAleQRc3ru4TFPyEpZ5qEdxmZb4BO6LUS+0YfBKOyp1lUeZhKJOI0C4VxhUR+LJU/jvPBWAb4Wnwpkz7sxnl6Wtfvwlz9dlkr04wI88qjLzPvlo/AovdSIs65V+riVNl+OERcdSmo8R90JyPMFAob4OX4vxm78ig7qMuYx9WwY6FoeaSc4Yr8k/jkZ3Ixq9a7H51GeEry97u5CC4BXGqSifS3GKrkbP35xvD3sx2L2mmfVTut9R3qbud2KwdT1mc059U2IOY5cc8ZGizmAzehvbyofblXz1Y3J0GC/8r/5y/KN//Ovxd/72345/+A/+frz04osaQDRia6/nzwxjrFFjfEzIrFT9mIl74Kn7f+d/8zMxHo3jxo0bPp2QVaf79+7F5z/3uXjrjTfj5s0bOcA0r0SO8MC/3DeRMkN/h+/01cJnD24rvhP+bkATImFC5jIsC+onVtg4p8h0TqtEpd0yffqJtXFwGIaUK+mFt8pr+ZRnJUlVnL3V9UMBaKq8BVblKI4Bsg/EIR0Rqqcl3Dwo9UFg5OTlrjhDFa4GUxXwrOthWOFIV/oPPGF/Aq8Cmj8ul7zJO7KAmn/OucKTQFQB/I5xoP6RVj74X+LIW+rptlGhLM8XBw3Seiu/B/WqE1Xyx6AUxhg95UB3RloNQiRX0rZOS3k4aKB8cAEOJ558+gd6AsEHB5BPnoHjd9FyyKLr/IhzqPGBKvlv33cEFEqaCBCuQLmvC1bppKncUdDcp6MjE5/XtYEESv6L9+8FlI0SKIqAPKWMUl5xBV/JU2gHSr7i6vmBTEc9fbumrWp138oVfIShwFYbW5SAJCzVIGAu240uhSZl2pIGb800uzHaNf9YDWD3O0Y8C9D/FU+rQleO8tOt6BO47JqrhwHQV3gIXfU48IJvDcS5O+Wt4CJOXOEjUHBmm7ddJ3hLWOEX/nIteXGlHdZlrt2aD3J0s2qgw5V7d1V1TMYedZ6s6Un8+Kk7hgW8pHX7PEJb5uXcgMlilOdiq83YeNNpn8fo+E1/U7x5eqD0W7Fx7Xv8pbmmDGLMD0XJQfRleGV/A/veORPN582YaQZyopkvz319slVjIaWlmfV8FsfjReyPRjE6H0V/sx2d/oZkZ6A8KJaIfq8tHGo3VkVERwucC12XDCG60W/1Y3xwGL/6C1+Mna2b8cOf/Wx89od/OKbjSfyjn/378dWvfCEOD+/F/v7tGE+OxQMZ34WcBhe8otNoMuCcxM/+7D+I11571bOTTieXz8Wh2NneimefeTp2NjdyFq5wHLN0b2JSKpYk+UpXrohkH00+q3WqNl6I/vcCWsKtofqyGNprN2IgJvSkkdmZwKs1Ktll2tHGlbPkVH7qBT2mF1cZy7yXTCgzuDiylFWNWsmVBIgvle9bhcdhKbKZRg3a8soAijoCdflUhrwCl/ipd6lD8ZUBEP7sPUrHncLI5bJ1xaCjeRgzsky9vidd5aQD4VtqKPgsObZ5zbiSDgD3uj+l4x65Qaa7KoQBxMpoQzv4fE16mQwxg6Z1kBw+sDJTW9nRj5VK3YGKyWHw2TvBc3Bm4zLudhj6CoeuDlc8z8n9BoKc9aFphxYQCpTW99RBf8SbpoxyWfDdfrnvJCg0+T1yB6jSlwLK1vXISpOudN7SaUlQBBW4DFcJy3SZFsf92hG2VvCZJsO91Ksr6QrU85Z7gLJw67Tr+7ohz7z2rgEjDq218KSd/MZU+aEPMSeLwtQrvNO5xbNWzUo4VEbKlc9WLjkFzjyiI6fhK3UsBSUt6ep8Aeq8K/6LsA6vhFX39XxrfHklTZ2f9XjyFWNYh5KGQUJJUx5RZDipUCYo/eQN6Uq+uiNPnT6gXu91usqQu81KeL28NV3FAeAufCA9V1xps8QHwAvNthdzd3wkmyNFm+OHcfT2V+PkwVuajfaju7kXfXX9+en9OOcTt8y2z0996Etz51m1u4z7zg1vOPIGLcmClyVVHGqIMwpSdDQz5jjf+TSG4G3yFUAex8w1EJDCkdI7sdxg2MvjH+rCTLcR89lJvPriL8ff+tu/Ej/55/71+MP/yu+Pz/7gZ+PowWm89LWX45lnn40nn7gek9P9ONp/EJ//5V+O//of/Gy8/toroncmoy1cy1H8tf/HX4/PfOYz8UM//EMx3BzGm2+9Eb/8S78UX3/55dgY9GNrc9Mz+L/8l/5SbG9vxxe/8MX43D/5JzbeBwf78cvC+9Wvvhh8vnZ3dxdGPtIGZfXjvYB+4f/ijRU9PGOg5tjH5y+yAxR5wF2UIe5R0Mz+ctZXZapAKeTem873CzY2FW2UX4ekiRpDC/cOdV1r1XlHvsvBueQyLXoJ2bXxUZD9QloMoHmxqmmGYcQZ7MDyJKAy3hXPoMzP+xWD+SMeQ8qQOvEl2F+lIwk5EzdpM33mSWpdY5enO9oaOnWLMfYil67Q7zcFSK2M0gCWD99DJH1aafJZfDoXLih8KEbd6eQAkuH3vidwlQEFIJw+H14xOSiq8oK6gvfXNh89tH78J36/l9ZLZdYKriIaumvEr5Xj2iiuGFEBcbh6eAkD6p2tKsB+d7qaK2lKXElfyq/H1Q0PNJYlPtKWxip4c7BAXidf0em0FoHLoaQHfB4us0QFtqWczzSD4w0mf+VISjca8+gdnkoIZBakKNnAk/TV6w6UuoG/Hr6GrEPW+d2gzMILkL7UGch6ZhlpyNfl1XGXfEAp+1Eo7Y+hoauu2xq8Z2fM/tJgFij4Sz1wJU+5Tz5keMYRRhy0kB9/HZcvvi8uy3+UD6QreXhGDnBfylEp7vRz72PQDHU2ivntb8T43ivRZRf6le+J3pUrMT96oDT9WHZVN82ymw0Z4M5etPpX42x2GrF1XTND8QRaKEO4PJNBIzCzhm8tKQppOe8I1+ABZUe5bU1dmppGTOXnm/accVDOROBDROyx4JWUk9OH8dbXfyX+5t/+QmxcuR63774eX/jVL8Sv/NKvxM7OVvyW3/6jsbfbi9tvvRRf+dKX4nO/8EsxOjmJk6OD+Ad//+/FZ37gY+LNafyN/9f/N37gMz8YP/CbfiDuP7wfv/CL/zi+9uKLMRmN4s7bb8cXv/hFDQiejD/z0z/tZXZlis9/7p/Eb/zGl+L0+Dju3rkdn/vc5+JU6T/16U+b3sLTwuv3BnPI6T27ruQKOUB5wzba5dIeSRkrV4VVAB7CrO/BJ9cXoyuRVmz+rKHJb5Ok+w8DQFehKvK8ElRAuoGTAV3nyqUhquIFzvOuQGLJg37OLwcf0wBRLfnl8clyqprUU5UrCzHPxRxm4h44CRigKdSrLdalCvNqR2UwMWwAaYrR9gy2hK2YK5qUlFPycjUk77NtndiQdcwbxdhoZ++jLAKdQxfhldPUx2dwFCSQY5psZZMm6+4SL7d+p94UOg5ewDnzCoeu0NVFyjkMvtllGnBBr+VJab6zoKp/UWZUqCyPQXRdmPCtlVP66/f4fBUnaNAiwHUHlGsps7iLQLosQ7gq3FaGSoufOASMZxwdKU6OTO13e3a8r+tjExVfV+p5gEyqBOM3jSl8SVc2ZdKk5qvco5B1cR09s04cPCeXZc+dkcrDhqNFpyPj3omWeNqS0oZwlJIyKA1ON0qPHGoY4lq+kx/ZLkmH6i4GZ8dLGjOMdACe1c2KzqxbQh13xuHLsHW6pKG86792xGUHMm46u67rtAU/PMpNUXm/xl3wrPFl3GUu04iXwk276a5ksG+Vv3LIBIHk8+sluhJmw007K31PbcK7++a7uG5pUjhy66VYxh6aGZ8f3YvF/dvR6g5j7+lPxuCJ743mFRnA3WfibOuJaGzsRaO3FY3Olhp1FtPjt6Pd347OQgjYZVRNAxjPnc2Fd9mO/nnfO2JnZzw3l4Ro1He6OI7749ditLgr2VBi0caBKUMZ7K7q3JLW4bENiFqKgwu8085xrnyl6ytf/lr88s/9XPzKL/583L7zWpxO9+Pg8O04fPBGvPzFz8c//Nv/ebzx6qtx68Z1zeTn8bf+3/85HxqIMxl2jSQkA1L2GoD88i/8w/g7/8Xfigf37sXVvb14/fVX46/9p38tjo6OVJGzmE1H8bt+178Qv/N3/mj8wj/+Rz5y+Xf/nt8d25q1f/HXfj2mk4n5J0Hwzmgv0ao/QK9573kZz+bVdox25azcrYQFtJ2bT4HK40cMMrxDDWB6dK2Mdh6j5AfeKp+Fgf6wcirfYbQwxogPuvBZ0bZwp05JAwCAVHkMhF10HxBAJ0CG60CwZVOeshQMiURYl8pBBTuwE0WWXyVZuRLu/6X+ghLnIMpRSIphpifeZdNXHYr8V4Fy8CR1LjGiyffoOcmv/GVZnJbk6uV4xfPxFvwMjzsqyn4lcHqhzhMrRYeLybJhPbLgJgSZwtzGCoMoBjYY4EJ7hinfBWd5cAoKopwsq/hAjTNeCtANPLaBV370ll/Xk38mHFPJDoMf0CrI/yjHN3IFb0XVpfC48G8GCv2uQ81xD3/NY+pGWJ0xGPI0HFQyDSDMcqNecGbiSggyDSi9LFMzIGZEBfWyCpDOhrHKY6fwNNQyccQRAl3srpYjrvxYfuz6TOeO/SlcLd8nZFm8MsBMkdlyGmlCKQ/qK1AxhW7yeSmuyk8keRAyRLvOXr/SoHBGjR3NsjDkZ81uLLY1m5PSao1OxaZUFk2UtejkYBg20jq8FFEDyEheZTvYT9cUPg4syfe9H61H4WPhJfG06WKR3wavQ86YMw0E5MAA3PCptFHWr+BetQ+DGDnyevWBblexjXjOqL9sIGCUgvTD38xU6MSVcJcnBzg9HpddhWfPd1qweCeqEpIDmfFRmzLiXQ3yBsMtK/Gh/D2F0SU5cZBVEj/nXcyiJdlg6bwhgzd58JqwjKL19A/EbOtp8UoDMg4RktGe738xepOT6J+1Yjm6q/zLaG/cjN5Tn4zFcBBTWQ21jsqg74hq0bcQgaPzmZSF4ExyOROtKpcNdeN8ICjcak+lE7YYdgeSMOhESgRLDS6kcc5molN0nLMCoAHrT//UT8Rf/N/92/EX/93/dfzMz/wv44233oy/93f/fizH8xgfn8RvfOkr8fad/fi7//Dn4vNf/HL8lt/2W+PK1rXY6+yqn6j+aqOz+VG8+tKvxMu/8avx5V/7YvyXf+fvxhtvvBaf/eHPug1ZMfitv+VH47nnno0nn3oiur1OfN8nvy8+/f3fH9vbO37u3FJ9GR+Z/xpgNM5kJFR1tah5HBp42JDr/1lDFbYhl5woHc/GMb428lV7s4qh3hNbmoJhzFevFQmpeZpcET7R7/vHA/KUdEkuKFMl+vAT3atIOfIzP+NayZddlvFBgVwlb5F9BWSY3JnqyLcVGNQv9I/uU1QABgZxoCdyjzNG40tXwkGbM2P1Q9WHNOwT6Ej+eLjj7qFy4HOTXePuGdkuCBqDSs4ryP5PdtIIb6Vj4bPfu1Zp4OIZt422UmG0reuUh4/i8Mlazs7oKm1fWbzHwfgUAW1uPdVbfqFWSvEFnUmj0E94s4JVCmqu/CydO5scdDDkIA87zr3sTiUcn+lwyBpvXUJbS/E4pK4nxxC4KZkDC3/IQRsdpl/WmtUMXvqktnCqJbnPlQlskO0QKb20ofQqF0fOOviecHncRsVdTAj97wJuCzkGRLgyuEJUYRntQThtbTVGe9czojzrShV/EcaVUNag5Km7kr8uIOVaXB1XPbzEXQwHL0wtZQALKTdmBnzQ5HR8Giejkxjpyv1Mipn4Uo5x8qerdzxagDFApT6UQ6OWTpyO8Iocwwpf1UTGK2gymJF3ipEVc/m0IBmXLImqrOV8bqHfanbcqBzlCh1IdUcBXv6q1RdXoPhNu9Ivqk1EXv5apUt6gMKjer66K1Du6+2d7ZaPJAqfL+YteOvtWxxQxwmtXDNv5q/jKnUgDa8q4fCXuNxURacSPbSO0nqGIP56MCc/KzWUV6enyAp+8u9sbflEQb5Nz/v/fDu8JeXRaqmDy/FVs057IOXWk91pxMlyP856zdi79rRmMBqUyBIvNXOdjx5Ec3oUZ5MHatNTldHTwKwfHU0bOcL1bDKSLLDkLjrEPnD51C8Z6aQt6w/4vwJQxsgCp895UCeedXs7kgeU7rHTnJ13NYGeqvxZTBTW3XtKEjSP4VY3jqYncfvwrdjYbLIVLpaT7ehuPxfbz34yPvHDPxJ/7s//+fgrf/X/Gv/Hv/x/iv/Zv/HnY/fpq3Hr089Eh53tKgPlxBfefuQ3/0j8L/6N/3n8h//+vx//9s/8W/Fn/8xPxbM39qyQm41unJ5oZj5THqlGFKFuNADR4OZsHE2OrlV9NbaJE0WNhNOKXo4zFZoaxPCBmYZkq7GkT2HMVC/x570APD3RQP/Rn/gB76SXpNVoX9x7AYp/pnZhtuVZobIkLrWC26M4bpFP9B7ylGEfLqz7E24lu/Ijz7wd4J5n657OAxjlw2WYrkrrmau8XrECHymoHMm4F16XIXTUm+EKr50xzJxLV7GqVu8rhZfk8RWMLir7XZ6Ylv3R6TPZewP0VFfXQ1fP1iHMEVl2mfljkG2w0KukJ5HrWhz1UZD8jkWO5Vh949FW2YzJQMQrB0oDPpbmWTXoynG1qwYdGP1cUcg8vqqeNuK65wfvC0+Tr3ld30MTfntWrvBplTZv3wHEFTB/GUXLMX7wIN8uy82l/6TF7eNnvRBbNSpQhItEqysE4JxCQEFiQlH6ICOsPhMr4LhLIAmo8gou5luVp3hmYSXdmqak851GQ2BylE8NkmXkcm+mz7QFTz1dfclcopS4BHW6AG4dpH+5nCi9huIWC/vMQkTAsuu9t9Gc8+6wBEXpzjTj0zBDaZVkJgUvGuY0TkUHZQPgLve0C35oWBm6VTrExz7/J91l8Cju0q4l75pXPPfmdazs4IQ9ii/TPRpe7pNWCT/KSP4STnmFfyUduAv/Sx3piHUZJEvicNAKR8Fnp1+RTQA5MX54piv8Oj7Yl92RIXHZok34zmQ4eX+s09F8UsZ8IkPTU9ym6G8iG+dD9epddSbhaU1ifnocZyfH0dZsejE5lVGQzLU3Y6R8y/N7Ug4Tf4MbHMzSFzIcFNSsnnPDeZzrIleR6/vF2dwDT+geaPY/0wy9KW3WYoc5siGccw0SjvffivuH+9HZua6MZ/HyS1+NX//Sa/HSa2/Hz//jvx+j4ztx7XoztjYb8f3f8+n4we/9dHzuv/q5+NIvfz7+i7/5/4k/92f/XLz6xttx/+hUgwfNWsTvza3t+O2/7XfE3vZ2/PLP/1z8wj/62fgr/+f/MP7CX/ifxhtvvqgBjlRcaxzj8zvRGohuzaiXwbcKVAHJCoex8PiAb+6zdaA3lOKRpuRNgIZGqLyKx8JlU/k8W8K88/VDyd6C2fljgLYCMOAD8aUrXrYtj9CQMmCDADPfA2D1TG0yV5meewsJ8kdey4RQYDAkFZWrGufbAtCbBigNUiplABp4RPG4GmVfKC77SeFDAedG11VYlLRyeZ8GPfmAXK7xOdqwDqtwCH9ZIU3Dpj7yAVhEe5mnCL3+ym369VMCyhLqyojS7me6arAhWv2oRkQYT5KkvOkptwalg4e0p1cO5IFevtvur9qpL/sq+v0dd+JUnsMqlxpb7YATvtTkVfk2oXLCn7Ton4WncvorNJZJB44g4BG+8le/vwAON17d2GUe8LMhzysaTplp1SKKWVl+CReJa2Erp7Bc8lBVKkSuVnWPcKC8Cvo6cSulKwekIk9FD9TjbWjlGD3zLd+5FAHOIxDhLuGUl7Sn4xN2xTlMcXXjYMOEgKv3ZBkY87I8TUMhSGmAOP+WcZyHQlUz1OsDcJuO2YLSiSaGdHRJjDaG9pwNQDy/11CqpbJGjXmcT6XU1BpsmDpnGV75mKkwEy60FAcU2ktdKM9jTJVJelyBwr+SN+uUvHb9zfM6v51sBcat+IUGRcwQmSFzTT8n2c1sEH0gSFV/BgNJOxt4kl7oZDDgDVu6r/MOf9ZnffIXdHFiHq6kz7oxMCv1SUdYtht5UUaqk5yQSCYrorjXlRzIzWQ+lgzN/QyMZ5Nt3s9WWXz5To0UMw5TabajNz+M1tGb0VfZ7c6el707Gn0tTvfj9O6vR2P+mtCOYyHb1rv+VFx5+oei3b0ei9EyhmfdOJuOpQiYgaoc1Q05hrZcPRBJ0OurfKKDQS+Klboi12xqO5+fRQtDqPotptnGjbbwzU/i4OBlGelPxhPXfkSz74h/92d+Jn7ix/9c/PE/8a/HX/r3/i/xL/7O3xX/wz/2x+OJJ5+I556/Hv/Cv/SjceXaIP4Pf/HfiZe/+uX4K//efxC//bO/M66e78XO5qZ5ONbA8tOf+YH4Pb/n98R4dBx/9a/+R7IDi/g3/60X4jNKu+RxVVMy3O7H3bdfFf/E9/aWBp+bcd7ZiGZ/S/TtidFD8Wmigc6JFOXE78M3O311IalGdAt9RP3KfYsP0IgXeXTn4wE5oG+lEkbxKkyuyAROt1UPfTxYDvTfM3LfsZxb9QvEReXYsEuPFVwpcx8+oHJTt6QMoJjdR6FBMRyZ6nS6L67AmibCqDn9OdOo16TRcb3Uv3SfBjGXvz3bVN39Sl/lko/0sexnuQcHesADL6RbaG8c/a3uSrj5+V6AjkL2hR96TX/WwqAw6qbopFkEQLdnyvjV9t7DIrpwbTUaBxq1NYPiIOUWK2yivym9wMDR9NHGKhODTL0941YaltlbGiA4H64aMOAcBx05whLJ6aDTDtpNP7gf77KumbbAuq7CqbIK7jUUnbwOsw6R41FH0fPG46ykzXDz7h/80n8i/VcJVeW4t3DJ1RVxKlEaPQsjnjiQlfCcya6hpAVIW9xFKGUnjlJeEsp9KauEUwmg4CtxBQfAd8gLJI05E9ddjnbEFsS/4E4cmZ905IHphNfxuqNIQVFXul9Po5+jxSjaO4M4H81lEDQ7l6FmQ9Pmg+PoH45itNOLk6tbMRw3Y9FrxrivmcbBOKaatTPrYxkJaqCllGXlUt2bD7pneZg2IRyDS3h5BSz5kvxb1yeh7i/4XL+aADmNhezRNgSIL0BZ0ADUw+vlkgaoywuXkrfQX8qGFsJK/hIm7yocWNOdQFsUHKSrpzWo45zFVAM4ZoHitfjsc5TNaxlfwhudaI7uxfKtX4mT4zfNz93n/jsxu/nJ6Jy8EZMXvxpno9sxOz2M7ua16N16Mpq7T8R81ozT+1+N6ckrUiq3on31E7F340a0+n2fUCbqU0FTJqRQL5HGHUYeyjwraHZio7sVV7auRl+8PyVGeTrLTkwlV0enb8Xh3Zf9rvgnfuCPxWu3vx733vjF+O//D/5HGn88K8ySR8mgahfztmbPonV6dKCBtaS7P4ztazdUx0YM24NYaGa/f+duHE8m8eTTH4v+RicODu/G+Ggig9mPwYYGOQpbaqjA5rf7974SP/T9vz2mD6bxS5//u7F7/VZ8z6d/NB6MHsY3Xvm1uL77ZHziE789RhrMnJ4cRa+nAYgGrhPVo91igCK5Ul9Bv/GsVpzG40cDnlTyXOldgGfu9IyJ+HUqhTbW1VsMHIohlv6h/av0jwNJjf4jV6lqAaSE9lEgf5IPpbMfp3DiVgCda7n7ZqHIJmW4/JrM0lc4XRB/CSuyvcqjsAwvtGWfBzygdVymXYUTpiunAtJ38NMH2+Cr4nF1KPfGUeF5B1zI882CKHV/KHU2vaZfbaUiuM9BPfVf1we6Sh2BrgTqsRSRV0kZTICzzpsCxHukKFhjXach7CI/1nGE2ytQHSwveCV5Jb0LqNpwjWIFdZrghSpdyTb1XbeRa1/RwVI70PpTP/EHXkCp+acIHvKzHJE7xkvZQiakyHGOHKt4Kg0+dTBGMOBQaUYM1Jls4itXD8dfr0Ah9rLwEpfXZIjuHIbiK1AGE8QXpZ/47HMWGhRvArgqr6CeBwZcLDsFLo0RyFhmmpzNo8WJXDK01gialYpBVq68T85Rm2e7W7GhmQ3LmpzL3lUx5zLkwpT8NL6EOj0FRIVpIl3SkHRl3dLolbDiCmSawrO8r0Vn+mrgUPiHvxjdi1dTY5pzoFfyFFryEcujAwvy1AE+F3qAR9NmapWgHzJHPZVGspZvMJgCz3a5Ujo8LM/OSx6EfjofeWbYkOEmTZd6iDY+ZtLvDjUQm8bi/pfj+P6Lcd6TMb36yRhcfSpGs3HM3vxytO+/HKearW9evxKDW+xefzIaGzeEpxcNpek0+rG5fStiuKm/LRnXrpSmCBQkfZALL1KJumbUE377juGkZEdhZ2yKk9JqQhsfKplN4uDBy3FyeicOjnbiv/zZL8Tf+Ov/WWxujOOll35O5S5ievYgRtO7MVseqa4nmsnPpaTzeSGrPovxcZxrpjx9+Hbc+8ZXY4tXIyWerLScTo7ljkwDu/pZBh9PT2MmHI3pOBbH+/HqV/5OvPyVv6kZz9saCNyLw4O3Y6oBa2P8ZkwOXoyHR8pz3ove1oYnQ/NJM/qdQbz56j+OyXSkfsGngvmGP/KjNtYwgb0DNka0Y9XelwHt5z8nSVmvQqtBUd6/F8BrslJU6i7VGKf8K7/ijAnE/stwpDCBsj4cKLJOX8LhzzO8XTPTVdUyHf1bPust3ZNfVTLtuZJAWEW/7wmv+oLqY79Ds0zLXkWDs1TXAsnndTjXutO/vL4PqNj5CGQtJAnCgbZFJ3qfUOELOair/JCSumStL7LeWSfP1EseQVK+BkJz1U64wKcQNhbmCl61kqewvJcjne4py7gcDw3QSMpMVwZO9uNKWhxEFTwKTp4TlfznEaTpl/+iQ8eSjv0A6FUG/lxX+tYY0SjCTx7Zotaf+qkfe8FEVI6NAiCDexCOsvXuRhQoTDaSNXiEB6cF5Ce6jq+ElzTl+l5QxwE99fuML5Vbl4GrpwUoz3RX9zAAFohyOdI5UGlQsiksJY/BHecipBCpeZIfSrLgQblG1JqEeCMPZ0XTgZREmm0WbV7R6UjB93sxV3BHgsuMG+AoTL9/DN9rUKcD+ou/HgYUg1j4UVw9P9eSvp6/zi+vALSUT3UoeUva0s4FR8lb8tch86TsAAV/PS9Q6K7jKOlwPJ5Y7wUQLRW+AoQVntXz4YCkV3G0tQzb+VlTBqwVW13JuYw3HyHxs7D5QZyfvsaaXew886PRG9yM88ntOLn3Ziz3H0S7N4nzjWdj4+b3RvvKx2LR2/Oq4vz4TixkYHvDa9G9flWGbM9tzLj2XIM5cSc7pUj0DBzGAivZzVs6Na9RoiXYQdHtDWXEN2I6PY6T/Tfi7ptfjy995bXYP92N3/kv/svx+3/fj8XNJz4Zv/iLX4hrV5/QLHhTM++mBpNHmuxqINnueVa/0CCgv5zH8sGDOH7llTh+7fXY0kBzeve+XzsbDIexaMioNtigJyJF49lyIjGeSTFqhtM8iLPpIHb3djU42YyPP/c7Y3Prpgy9Bg4nD2K8/1rMTti539DMe6TBxD1vNB0Orqg+5/G1X/qPxYdFbGzl99gZ1LSaPBdfiB+SM56X03kEpc0uBdqwald+OavGSSYc/S55KzB6sZ8LdXWeIh92xEBN+VFe6Y+UmWm/dQBJyrtLLEglG0wIclChchWc/aiErZ1BUTwD5u2MfK6uAKWvKHc6pK3gAJ/7GV70juLB66iC8yIQTNo1CkN1axyrwHcDVWz1qqGA/NDGsEXDufQruhr7CqU8wo1hZULgg2Lkss3BQ3u4uk7n9mRiZQRwwEmyHGiEnQUfTuHGSZmEk7iE6wotiQk0mY808NKvDXJ/iTO/fS0WxpSsyofftFUOQlQI2HV1nNqmuAKSiORLoUHOeGv0+ZO3im/9uGbkBVkdKVA30iWM+xLG9WIaCgMKLqDkKa6EFyj5V0A0aeQwLlZ6uqYsCAekqzYoSspUCjdmcdwza7PAGhIHuFyWFWoakeysSVepS9LobPInKUCh07gop0pkevgC1WTs91WXMgi0Hs/K2bnOd4w3Tqaa4ZzFw00p7F43tlnSlYCfzxZxptm7NxUJShmFpqRl3SZAWa6utwn+MjsuUPIDWdeM45p4fbtK5zDd5+dJlY8w04FI6l6R5KmwrPDAN5xDFVZ3hUb8JY/bzPcpM7iCByAOA8g73zzLvhhXx1l3dbwlPXk9hm301Ik6apNlLMeH8fDOq3F69ECGaxbT8cjLwsv2MBqbz8pAvx7LOz8by4MjGdRnYnntevRkwM839mLOu+OtQXTUpnHytgzdafR3PhHLbYVLJpZenxX9PAsWKfCOj5gs5LiXKRNVhU7SnrmOfJ5UNdDMXwM+KGbZ/3wSpwdfi5d/4ytxdHIlfst/7/fGD332h+PJJ2/E1tUn4+q15+PX/8nn48qVq7Hs8kriOJoT5ZaG6sk4d0enMbmtwcbRkYzpRmw+cTNmu1sxvbqn8Dc0qOnGeUe89/PGtjcF+e1vBqScGc9rY30Z+q7qtnEtZj0OrFnGcONqbAwHop3nk93oq19Nj1+NfdE6X06lnAdxMtqPo6/+P2PY34wr1z4mQ34FzMI5M0/OG5zvPpCCX39YpbTdI8CjHsli9mu1O0ZcQbCZVXkU8aVj7QvgcxsElFB0BPxnrw9e6wHhJln2Awc6T+aq3X4LAF5JvOsKvpVsy61kWP2PcBxAXygrYSUcme5Iz+Aw6Og0x8kLHq4sy+bSbFVHpaNM9jRxz8DBaZUGqPM//Wk48ObdGsCfuR4NvxSEP1cSMiVygEFcGXG51DzULVNh6LDLpJtLHnmifS5j7UEcDpYp3vnUdgybea7u3OSVrzhwFlzlHX7e1y/lEwefCk1cK64JVpKitMnPHFQkvnJloO5r5fI1uapNdAXE6eSlnIKruHSON/2iRbhw7OnhCNq5ZgZJN/UpZazLI3vrT/70j72wwq4/VxiieJ6iFNy7JpWjQgQVl2F5tR+sjwEILUq4DoQX98i9kRbIuzTIa7dK4kg5FQ+FxlXFVWhXQD7escyPuqNw6VjQVZBQVnY2Z64qSBqejfP4AX9pBLIip8phfPoHI5IXyr9kALGQwh6xe1eNuiGD0u1Hrz+00mRFPpWIxUp9Et7LUKholA4ejHQxTkCdj9DpOrmiWW7iSj7kYCjjjHQF+Imr7uxB3ChX/GE2yT11FB0uU5HIhXFTb/nmmuWR17taWx2fWlanr4CXkxRe6APNahmJuhFg3Fnvng/46Vnx8aNNOPCn1xv43r3IjK8qQFbhKkrGTnhYHRmI32cjzTCPXo3j21+NxeGDOB+faEYtY370VjQ0s+Q9cZb4jg/vR1+jsMHV56Nx41Ox3LgS7UFP9d2IrnoTm2QYhC3nY83kT6QYxSsZSL4stpplqE393WfqKZqod5Nn9LCljQFUfVBQzaHyj5W4HbPGxI9cTsbirfhxPr0Tx3dfjRe/fEe4nojf94f/SGxudoVL8iM+3LxxM/6j//g/iKeevx7DLXa7z/wiRG4OxWCqfNEXJyex8bFPRuwNY44SHG5qgNKKxT3xg7baGPpxQHchZcjsWvLHZzJ557lxPo2RBqiLXluDmJbaOmLQ2fD3zZsb2zHcuRG985M4fPtzGjAcS56bouv74u5bn48tGftm92rMhtdjqor7TIUWr7Dxxn5HMyKGNSk7KXuXgBoRGcw0uhdPuVqhq/3dJar2z3eOSc8//UdESMuV/qWwnNUokPAqXc4WMwwfqxHeXKUrBsXpkEtbPm78L8HyagorGmtxl4GiPXgw0kxLX9AQMDiTfEM85nU74vO0MxGvWwwhp6WxSY1KW/8w04WniufsDHZj+11vhfNp2Jl5lP3KdAkVVQUrm7oUWJFQrnXIMPoc5GaCdGtdKQBN+h4LGV/y53/PTuUrS+K0DzEUxeCM97pZu/FAJLMlQLNS0a7plFZpciMjfU/5FA7vsi/iT8fhL2kMTbZx+Ur5+o+/XGEPNNmw695G0/HCL9ngEJli0MVdX4u9hN4SDi5oAhf14bwoPjHL53q5+l6OL9XNlLnuKAtbTD5sCPVNg57YzUlN2THuMuR/MM9ar5xHAzBFGbgHSrjvzcgLQFgJr66prAsGgt+HkAtKOlI69RqFAQFwvCoGheUHuMzK/zhI/CiVdJRyMaw4jGe+M4lbpytGinugGDgGBygKQkvdrQhIJ8XeFQ9tzLeGMVKYn2MqTyonymLEqbZh56XAm9jkEHXw5U7tdbkFLt7X+Q5tSXcVkFytwupu3TnJTlgOIhIffvhB3GrAYX/eM3vmsQwbDJ0PlhApMC7RsTbaVT0k3JSI4WcFRZQ63nFq37YMVkcDA3DmxkXxEtrIpSv8gnceqBDmFNV/4Xb7oejuvxrjO1+PxYOvx+zhq7E4eaDZJ2kok2fmomcxCb5vc96Tkdva0yzyKc2yn4yZZp8cLHOmGf25Zo9UDbpZTrZCXhzHYnwvOv2r0eztqeOpePFDYxYbY3YJswmHzWgYn/w8pyLVxOct8ZBlG+o/ixidzaO5ONLA4qHcvRhpgHE6G8fdh7zuNYzf9jv++Wj1ZAQlN9gUnnH/jb/11+MTn3omNmXI2VGOwplrMIDz2yWTUZxrRt566mNxEmMZdg0WRMGGBpE8Slg+PIzWXMZ80JWhbmowIQUl8maapdOuU5UxFQ19tV2Pd8ijrTrONGiZxJyBcKcfMTmK0wdvqiHPYzh8MsazkfCfx2T2MGIspdfbUBsfqJqjaGgQ1mtr4MCRtc1jUQI/Hg/Z1tm6Fg14Lo/+m59oTD4ny33p+pmW/3gIdAiBdo4CzTom4+RT1TOZ5IO+C6D5jBpc6eFfgvHR2OTkniDCamnqUIIp3wVVAcLdk0UeqL8PEB7FY3gQJ+SJHfu9Nq9L6V59ZcHoxIYcc8EgUYNJ/YwNQy4fjy+QEygzdS5PHCdMjhvSO8/Kl7ST1NiUrq5PSt2cR8G+vick3gLk5gd/S59HbteA4ctyqX8pz9OKqnwC8kK/SuOWWsnsWfvlwFzcCshsrLgC9bBKxuQu4mG5mxm992WZCNdCMYJH8IIjXcFRBhV23Bd3IRwj7v6reyDbVj8FUF9E32+CKBz70voTP/H7bcgL1Gd9BcxQha+YeAmUuGI46vC4PJfB+83rypRaCur+bxYoC0cd3mkACy0ZUNIWKPRcpAvI0S/LI8ton840CzqPcVdGXNO2hlpuSscVXhsmZwW3jKauuWlM5Sg8xVpNt6ItXb28Ok1ASbOGR+PrcDEveDP/ukzASk730KRYDziYoeWApzLYqkq+IfAoDR4oYuB0zzNTyuBIVWLJp4Qg9ZXHDczwqR3p/EiBdDJA4OPKpinSus2Ez4MIeCVWgZ/XWc7234zD/TtShu3od67F9uZNYWHmKsOCEe9optq/Es3tW9G7+lRs7F6LhgzU0flAxrYb/fmRe6FMpIwcg5mOFKHqJMU7b2r2e7of7dFpdLdvauCh9oBOEQBvUlVBkwiRBmXm1eQVdineVsyidfim8h/GYjaNs3tfj/nxQfRkOJdHd+L0+L5nxbNGN45Haovmdjz37CdsM2aaen/tpRfjwcO349nnb0SnR7zIFJ+8O1nyJkGTIdUg4OQ4GjeekAGXX/k476DNc/WNgR81nD94qEHBNJY7PZ990JKm6slII39HkxM3yVXNwntCudRgY3Q2lpE+9ZInPO40eNbd0+xbBqd7M+4fvRwfe/4HZLxVj4d3NNDZVxu8ZHq6mzeiL0NOI7c1tGCA9O6QsoNI8C+v4jF+u5zpEOFewJWI9LqdbLQqHGKRr6leq3tnxEMy3VT5KYMetzLkCiBXRY0hjTgZfaN/BdljwGnSGU9VFhcOJ2GpvF+pAQ/K1P8pFSO+0ZH82sifx6kGQiUv+oGuhuH37E3hhGH4fCqe7sEB1ixVvypvAe6Kq4N1gK524DGuKt3FxN8ClAlQKafQSgiUM0zxHgs5T+YURsQj1xoUHHW4WOdvFmiXcjDMO3jC9UMqhxk4usN1x4cs68oPfhE/19X8wZBDUHFZeYiDoHRAEly/lvAMS2B2tFb4wMVKlco/DohLOhIuS7um9XIocRcN3kV3GRBOvoKjPrDJfPb5vkAxTpk285V0pRipVpkBKTrNfs7uH8Xi6oY/ezmdaXaj4bYPlVHatoxXmfl6VUSOo2U9O5CSuaxOQN1/GZT6ZJJ1usvwUEapd8ZVV+7liGfQIapTkYvmwWDg58OL6pUyZrFcmWn7WvnLpknyc0yoT2KS8gKny61Iw08ct7PVqW+8eqdZSfX9bNLMNGMEHwqVxwFcdYv2VRnt6DKDHexEa/NqbF37HrlPx3D36Rgt1Roywu2eZvr9vWjsPBW9K09Ga7hDZWPMaW7dLc2kp3F+72ua1X4juq1edDtbVvDnysvsetEYyvBpJn3312M2vBr9Aa9uYfJVX+GZTk5jOjqMxmLk2VRL7b04vhPT6b1oS+ue7T+I8+kiJtM70ZuOY7j5fdHvbsTs+G4sTx7k4GPnVkzbW/HKa2/EycN78YXf+EJ845WX4623X4tbT+zG1k432l2Vp5J9aiGmR2WJE9ET39rjSbRuPq3ZsGbMTfGuy9L8pmWutdmJuWg8f3AYnRmDddq0EYpVmcIk/nIMa2/YjzONikbLWczkeOYP/3m23+ecec26pz5pcSEeNOLazY/HzpXn1XiTODl4K5bjcfQ2n4zm1s04a/XVhiqB0/Cq9n48rOWOvoUc0rxFLmXzVOuM5R71z2SVG6s9MYIf3HEa/38nZGz+B7IcySs4HQzm0vdK+XVsRW+tcVwKFb5CVyJTv5bjWTf9AgliCXWqwhfuhmxqa9qIM7yib55qsMXsTDcoCuVgiJiDGk7zYAmeJXoOQeFoDQaWrLRCM4Nd0y7neiRZdo8CdDmZ2pr+lq7U/Z3pv3nI2TllVfT4WhVO+cQTZqcEqrt1CmnlAF8dmUAf+HZAaWHozclDRbNDPzzwTNtthU5jlQLBUVluFAZu5xpUq/0V3PoT1WdMC8AHXCrHJC2Zly6FNcGMrKUr/nJfrhehHl7PDxR/HVc9vgDxwGVxl4W9F1yknXscilF3CsfQIMhVJxAnCw3Epz9xlDSkB/IxhRpFI2p8g6NJNAbMx+hyMvAdGXAlZWm629HsRnnBVp4pY8BUvGkgrjhoANb3dXj0vtBaz/c4oEw6fnZalQk1+tOdcxJCt0uFkAa335chXyxtcFE0zCyEJEeuchhw51J6lJUP6pGfmXxPxpZXOaARZSOkpoH8i1kacOhJ/jpaYcx617P0rF7SW8royeBvDDdjZ0MGVgZ6uHPFM86ZmD3RTD8G16Kz83R0d27IgG/HsqkZqWazPixD8b3BMGYPXov5W1+O6cGr0ZXC7Lb7Uq5sLDt1ocxE27NjzzhPFwMZXg1SoFVGjdn1/PB+NEYH0Zwcxvn4OBajiQy7rtPbsZy3Yipj1m1fifnsrmb0H4sbH//nNNs+itH+12QEj0XDbuzcei72nrwe4/lBfO7z/3V86StfjP3D23Ht+nZcv8nrbstoazC4EO/hCY9jXH8NbIYsOIxm0b7xbLT77dhqDmRIVbeZuCUWz/hITE/pebB4MI7ZdBJnvDJ2ehLj5TSGJ9NY7GvgyQrLQLwTfxYajLLxiNUS1hUarJCo/NMTzdBbs9jZeka83o3oDmOweS3mmu0vWpIPDYxYutfoSgO/q2q3ttrM8+nHgxrbbV7dGioZSEWqNpDlZsbCD6NIq1gcMqRS6Bli4P6iAxAil1cFVAWDBXFMuc8ffOb3KCgkBXEFBdejfRQKK3yESWZ88T1kLGOiQfFEhM9ppCxRVRPfMdoSL55/c4gJ63bQTe9C8UMTj67aksG+iOYtDfoZs0gUvximMrKvmRzTm+XS33mUmHquoo1ydSn0p1Mw5bq0bx1Ap+J8NWQB66sgS9J/BeGnxuU/goBxK/StoOb9UEH8oxgbcfHrHeV+SJAbNJksSBakQ9n8xnI7ZTE7R6eOpRut73hGXoioE/NoWPrLu8GEuQyYKChpixBzXyoIWOhrccWV+xSq9T1Q0gMl7DJ4XNy75fkgAJ5SFxuXlXRA36P1TaeOUxlggGqkCbPK8y72vvK1D4/j9GrXI2aUG8t/KN8KpXF6o4NmRGonKWdC6+WveZR1rbsMK66EcaUTX4Q6rwE6cWkT51e7Q5cFVzjWM+ncLMhzfgx5KYm608XKrL7gJ305vc0KQ/h6Pc43z8NhcHTOggd7WE41AmehB3wzZrZKX/ie9cx6s+ueMtoqqytF1l7IQI2ZzWumPdv3u9Y8211yhrlqxImFzHxop46mqTzbZkmzvRzF+M0vR2u8H+fbT8dSxvjkRMZZs8v2RDhmhzEf3Y3Z/tuiSfWX0WzPRtGeyvDt347R3Tdl/JexvbmjDtiLk+PXYzK6H53u07HR50S4ffFABWOENSDhKN+DxUns3/18xPTtaPZ3onn1e6O9p4FGLzTD3Yrv+dRn4rP/rU/F937fs7G901c9luKPjKGqv1yw0iEe28C2Y9Du2ZC3ZIybV59WWvZpyBhjOxviNefNq/6cFz/f3Y7Z7kacc5Tt7Tsxu3snmrTJ6/dicKoMwsE+CBsM4e62hjIkyKuMiwYSfJ512L8Su7ub0e89Fd2NgTf0cASuRjUxOX4jZidv++S3IZv1NuAJhuid8lgHt2s27QrKLVcMeUeDIQ6agTILqspNX1H3ulM6IXMmi8oFxwUMGVkgZREj401ZdqQlPEswShx91B7u130vjWLKJ/IOQIpE1I5+TbCyJR7hpBeM1ZZqCckmm2d1lRx5A7LSeXOl0g401e7TBx3GykTWtalUGPiuCuC1RsrmmS6G3LM58Eq+8a3rkHSiu3CF/qIHErg3ewUqyTcl7luBqo0qvCsw/rxSlr2Vq1RSOviLHhAjRbVCKvgwSLsECm9Abwd/kikfKrQ0mKOVJjIOI0nFRH2NdsaOtGk/OTbBdbA5P/5TP+YZeSHu0SVVRm7QmIysxwHElXRpINYNj1BkmqoR5FYCXcUVKPgug8T/zvjHhQMljjLfCwqOi/iKv9CMq9cFKFeMd6bLtMq9SgfP+AQlr/cwY12q802Y6bx1ECdXpGg725rRDDU7m9rQnanx5pznzTI1D77UlHyrmiNlfbxlRQvwXv66q4c/DqA30+S9/dRRfxjecsYAy6mD3lBhiFS2Jc+rSVrkIA/8WLc5DuPKfeFNLklp1sGGqunUAxfuQWRa9Cuz93aH2ZvmbxqBenOc/L2+rJtHqCq/wo3iBEUOgiT881kcyDgdawZ6pNkwz8XnM75kxsx5oXbhDHbhdGnC5aVjdRgVMJw9iOm9V2Sde9F67jdHc3M3zqeaJWtg0B4fxPLhK3F2ejsammluP/fZiGvPyd7N4+TooWZEU+98hx3LlgYM3UF0ZXAG53w45zQWk6/L2Anf3jNxffOmBgOvReP6p2Oy/6KMkozm8InYvPGD0dp7PsbtbkyFx8896cnsbmfAIMPMwAha+ShMUWT82pKVngymDflIhvz6U95c1140bWBVS8/Ymwyulhr1z8UvDXQ6w3ac7Dbj3tODmG72YvdT3xM7t27GSLPyhkYAu3t7fttiqJl9nzcKurTEXG3CilJXgwTJx2Bbct+OYU/lNrZirLSbG7fi+hPfp3IextGDV2P7xmdjs7epwVTqlMdBkVdKcUNzm0GrOHZsY7hy4xeGzLbPgCnnf3Ilw6uoRyB3rmfKApZRFcxQhIc8zq8UgKVcAWmoy1VuFZbOA4DaNWmT7CkdjrzUQ1HCn+Ut1W7saKY3+E0Q6iUj7tpg+eVY+RmqT/BFP0gvryqBw0v08lkelB8OlNetIDo3a0ovMZIQFD6ueK16o7dw3p9jrBlXQEnszIRvGZIvpk0XeIGfq/niIgoNvrGfFYi8V1p0sOU/6V9BJjdYp3wo9JZSH0H/oQOywGMiZuQMwvjxNoWPr1XJ1IUvM7Ka2/rjF56RE3mxYevXtcJcCwFhXB9hoKDgLEAa8pX07wbEF/decLGMcr1Iz0W4DHfJQxy0vlv56/qt6eQ+O0CNJjoN+Hr5/PRcnN+VQu8su/Hq4SymRwipTAmC2OjERLPHo6ORZ1gYMXAhqJRjfFVZj6ON8Lqrh10Gl8WtBm3VfwwGy/7Q4U/Gyi2YLcvoLWRYVQE/ywYPeVFaQCo05KWSESkbloRAzH0xuAADBQP1VVy/1/esujwjZzbBaWf9ARvrEr9XLOQ3bv1YmgcnR11OZcTZdb0Qr1syOMvzUz9L5vnuWPhmUnezEC4ZpK5mjn6OiFXsDqUrZdzuvhTLk4fRe/JToelvNLee1Ei4oZnlQ82sZazPRjJWSnvt49G68oRobcVwa6gRhvDtXoutpz4e7RvPxWLrRiy3rkVr9+noXr8V3ZtyMmT9nadiSwO5/cmbMW3sRePk1djt3Yrdm5+NzpVPxry1KSUsWWppoKHZc7fJc8+pxuasbMhwa/DEkb0e/EnzX7t6DUn0Ua4oNVZKeqpPdzaP9q1nYtHWdSE+dbvR296Kk/O5n9nPumcx41AY+dk5f6DBDKZLBcRA9ZiquXYGG/Hwzbc0SxcOyaSsOaMINSKvTzZlUHaTDtHb9ivmmvmfdsXbuYzOJPYkA5uNrl/740z35cbTau9tFfGo3F0GVVNXwA3tXTdCIlC8wTCWD2XwGlYaMwY16XcflGEiJ/f88Cd65Ke6ykMYS5vk8Qc2dLVNU8zKKOPwy+lPV+SWmeE6XEnSqaCVH6fSbMjlXBVpbaeXVzGSQwy95F1doq+4rhyDWnYqcwgIZXFCIelnSjxm4M8dcaLRfFE8dVSUDDkahh5CDchFtNLUgDjrL/oQg1mIEL4Svkpjn4AyPiQok6C1gzdJqbWC4qEcwEec01WhvtcVOovLyMxTwHz5FgHcHwae94SsqKqRhpt3RnjFkDPo3XRyssbJI2bka+alUa4DYcVwE0cnLsYcKHFAvYIrZlZAmsvKqKepQ0lbhzr+cr0sfz3Nu7kC5b7QXHDW03FNHqwHIuv078RR0uOYSzKznYtNjKubU3USKf0rbyzix/7Cvxn/6X/yN2Jbs/Pnn38+upq5/bW/9p/F//Zn/vfxxS98LZ577sm4evWq8fCsuA7r8tOte9j7A5G4ohuXYWmI6ziZjbMEnq+WKa1+nFy2lBEhDQbWPNGVj6VYRhh4EKefjxDUPUoOfISxqa9sviEvBprBAgBONtBxBj1GHnr8bXEZIA9s9JvLOJFuKcPCrBwjjLFn85tneVRHmrLF1yJax8KzL6Pbi7mMy9msK8Ot8OZYhoQ6qF3UMHQOvwvuXdUKu/OiNOAkzm5+fwxaajPh/v8x9x/A1i3XfR+4Ts7n5i9/73v5IScCIBFFUqSYk+SSSrYCKZKSKFm2VR6p5LHHRc9UTc1UqWqqWDY1lghyJJMULYIWaRMkQRKAQGSAAATg4QEvhy/ffE/eJ87/t3r3Pfve9733kI0+t+/eu3eH1atXr9Ddu7tUX1dxDF0qQaUlwVf0xVulsy+zGtv0lmWNljcsKW7ZKK/7XM1qqkud+CporjrVpSiUyqtSMjq2Vh/atce/aCsVCfvhTave8yobFBNJJFn8xb408okL49poJiGqUnMN1R5Gv7DBYGQV5SVJL7xIaKoe7D/AaAi4RVBUZMlxRn7h3CUbLSTgRUI54bo4VBHDifXyYyk1PeUoMcCoiuqfk1U9GUytnqjt2BFPis5UEqVeKdrR9ZtWA48rstiFMI7h5WjS/LzmI0+D2ZEPs1dLVRvPtq0zqxtnwLP3em8mJWG4bfsqo7ouS399VQDTUDgB7412J7d8hxUWTv5yytK92knKBEIWwYTQZqgxHLlJ/wthjGZ5GPcKj3PBTn/QpdKTB3lCpwh64vOZoq8kl2eYnvLY/ZA0YXrIwZLTO2XAswc57S+9Exme9Pj02fuZfvSrGAcrGH5Bb6gJtKrwyTfmwCMV2aeBGH1guH0xntnIT1SUwBZtgR9fj6IryjOl03/oEwh0lawySK9wfmn5wOXzzHhg0R/CMye8pQ+6V9r0Gv03yjmvybhQopyDRpnwXOE7vqN+hPM+rY9HT/MJ1xAW38Xr1+vIJ/pvpptKeeNHH+M8j4qufB9CsdOc2k5XeoKPrvyMBHkUOHg/VAIEgAh5QMX76jmn0iCsIA4YcPzEaJpaVXeqXERurHzU9qLAyL6L7k75RHc63mn/lbg7lUsY99QrKixZGLniYaL4mDZu6I+j85AOF4KkQUv48xlRXj2wzOYpiiNTz4p7R/b/+9OPyZKr2kMPvN7e8dYfUJrEPvC+D9kXP/+MveLB19hf+Ym/ZhfP3WX9/i1nPIuprGKVWSrJ9gGPi47aRgKOXbJUDXYUY6BxPk8Un4ViY11nzgRCWliUoJJgghlw1jZMo1iSFSYGMR9L+NjQytWx0op5ly4oz4rKmnhaLHEYQCKhxed0kzmbj8BIhQ/nEaq0CqCbubAW/ry9xUgCWcoCVxoELghimBYSyvE5jeudEtgSHBy04cJbDJT01I18+4O+DUYDiUWGEpFKwj9tQrG69/2P5SiXJIBDtGJOFqTyZsqRfXT5cS42vUEs3vJSUhha5pS6qiVKgxVftt29L9qFrQdtVpUwk4Wcm4xsuve47sXIZYkXpTzku9s2Xbvklr33BnUysVt5RgskWAWEZFeoUw72LFwVUERyNjqa2nD3cZUr+mgq/+aaYGRXNb6br6jdWKEvMau2Z4gNVTDPPD556IkT6RDebAziO8gJfv+GXOXXJIwr3ZnNzm5Ys16y7e6hHc0GVvfpHeGwBLRBARqMRhIIQ1l3LMGUWBATcQxK0dnIV1V+UxKlLqEt3IieygWG1jndTIqP6H8mhWCWY4xDglSwF1TPbr9n67WRaKZpSTK0w4On7Uh1LXVuSrkw269ettVqQ+8HloylIEi5GSWMNPAVtGh1Tj6CQfWh3uwrAII5T575+oXok535/NAb2p7yiS86RmqFk7NIyzTHTAIxrOIuqx18VEn4pG/kpd3URJ8t0UNTJNGSb4tO2ISxXlxYQ76CciLfUDu0VEZLebfxwmVLvlHMWUP5NxVWFQBltQc9RehxcHxXMrWl0ON9QAiGYJ1mOd+d9lwoTeCxFSlCJWMFR1NltlTtmjxJJqJrX7Sm/qsO5hvtDCS4GTqn7tSZMnyFs+6ZPw7DsqIveLg8mx4BE9tJs57ElSNdaUeEgmLqqvL4qW+juIw5rhe6q7BwLvRlh1/5fCMceLiTizzWRzDkGcARutWPUq97V7a4FzS8V5DqSl8hA+9tqiP1N7UfvUpp/DlwpKjgOH64/TZx1Bi4AM8XMtKuEUDRDH4B/YpHHq9ad2TR8DDAFHn4+A6HsGLYMgq0INTCc7xm02VdDMe7wnAqXvY9jryii2VFj8um/VodeTnDV15ZZSbCly3rtI/huBgPl02P4OXeO5VcWUyEvacRcDbqW7Nv9mt/+GH74R/5MXvuuWftta99rXV7e7azvW3Dvjpxc8Xe8Y63WlvWzxe/9Bn77d/6I/vNX/89+/NPfk65Fe382fukNJTsV//Vu+3jH3nYbt/ctz/54z+zz3/uUTt3VkyyLatQltygN7Xf/d/+xP7Vv/y39qlPfFoEW7WVlU37nXf/qX3wA5+2ixcvCw8L+6M/+ID92rv+veD5PhH0zK4/t2e/9Rv/u/36//Ib9tRTT1u7tearwF0I8v8ULeAJQ6kbjYYSwAgWlDYW6qRCRvcIdTqVW+ooTeBF5eNxoDUsGMwZx4+Sn+etd3wjzb0zPOLSSfUcHkIYzuPE9knbmGiEe17kE7qIuopyEQzhFDq+jZZQ9N3HZK32b1i1dsmmJaxrMdR5z3KHN5ROgn79ihUkiEriLOWVC0oT8cE1eBxgUJZbFOqMgkShKk/1HfWuWj4pql77tnbmAQnzFYjI2yPiAxfhDnU6GR4d91HpYVe8ipSD8mhqpWbNDscj6/RFcDBsFgqqLVC+XKmSMoBC4OsPsOaFL+i2Xmu6NVpRHRuFuituZZHuePdApUnpqsvqlkLnbUT70k6qMgsh2Q53oDYqJIovYTufDmz32uOWDBNrbV1xXDUqK7aoX5Zy0LJqBSFdtXItZ8lsZPvdHTsaX7fOYF95S/jyVYRUDKQPQnE0Tqwk5WSucqpSfosIpDmHtqj9QLL+pjkpWVJCsKZr4EKYRziWlI/UMqvIkldx1lC7VEtSssryWL7in2ShLOXVhxUHrPMcBAS0g/IKXYl+FF+kIwETBCl5VEqy4hHGyhc6VuNIH5FiB+3TWFCEsoJCyBFG7Q2nJ8LGHLI0TawmvFSUB2+wxJOx6q8n71NTMXH9aGtGvMA/1jh8hnYD1rnadK5w70tqdxxfc0BHrgAKVgQztOnbCks4OO0pnm69DPqa8zRJEgwCl3wOfLjGfvatcpR2R69/qkbKG+R15Y4XGCuqqgv88Fb1THGND3HkPcG3h0OEBy/86zmtjeB08taTcK++ipGdjwwCH4WaRz5VoxgHx7todWK50sgMi3K9k8vmlc3jdHi2jOhiPPJ2Ysqk+Xrc6XxOl5GFJQvbaY8DFzGNdzAXXkHQ+adTCiM8keUTjhJUXxjJChIDVE+yV7/qdZaMxra/v29HRz27cOEuu/vue5SnOo7wOhgM7fatXVtpnbf/+h//X+3tb/t+e+Th52w+qVurccaO9sf21BO3JWgv2lu+6y9KWahJ2D9q62t3WbW8Yo9+6Vkxl7b94//in9kPfP9P2tNPbFv/SJZuUhFzqcnif7m16het31lY93Bgr3zwzWL2Jfv3736PXbl0v/1X/+U/tTe/+Z2qpxglZ3erwzM3Td1cIIoRsHJ6pvpwXjkeJhEYvBi97qMWT/zg6T4SJM5klnTDN+XEwzoIZ6CHz9lQIGeKi4u4zrrTbZJt33gf35NfGs0dSgYMz2PpH3wKmIrlhjVlabvFJ2HCmdjUcab7wlx0j0HbWrfSmXvFDcLoTcQHnmIjGA6zGD+9kI44VfuzCcxwcKA0Y8uXC9ZYPat+VAlxHc6Aq1in6KAvwogH7UUf66knt/yL1YqVqhKOEzEt4bWhZxl41pN1PJDHAp9M2ZZW7YMgxitvF+YAKfMGxt3NSRlQ3RAMxZWG5RK1w2CkNiZu4Od8polVSNtFWMrlloRi3adlFGDt5qpdOHu3rW9dtlqzbMO9JyREuxIsXeWTt57o5GhStL3hjuAZWlV9Iyf66fVv2u72Y7Z788t2cOsx6+0/Ifq9pn7VV7wj1UM8YlpVnaGlgiWywkfFsQvHEotI+yiEJXlGNYQLIWGmxmM0gS8w8nGDHwln1UQVklf74VECQz8mXHS6EN8TbnNSIPJSov2IVlfK8MqD6RXhpag82GynIpy1RDcrbrlLEdRzCdR6eaG9UBAD5hSiPj9n7YLi8r0/orc/kTI+mUu4Awubw7CQsKqrytczygsMn0/NqiqHkQY+P8P7Od1ej6DgofBQHz5VRGNxIUZV0RLcNBX/Y6W7vCjYKrWaAEHIq96CI6d4wC7qd2Hy7eR8p0U54EIBO1asVG+8b8z1Eu6lY3zrHG0bfeRdWQC9nvwXAXlbREJ1AaSYeL47jPd4tZ1y1p+oASZHZ8VF4RcFOu4044kuhsdrzAsXAY1+CTEMa3klTXj++l0snyvuNAxRIJ8Ox8f4uJgHzwGXCDXwyTUVdmoMXEnaM/ycRVOtrQ1lkpN1vCJB+V0u1D77mYcVVrLz5y8pjZgOloTSPHD/K2Sdv1NMsWR7+zv28Y99Vlo3TFIdTbi5eOGifeebv9Pe9Kbv8M1ZHvni43buzAW9mdi9991lb3nLW2x1vW07O3v2yU9+Xla6Wb26qg4qi6W8Ks1/TcTPwR0FCfUNf3dm64I99eRzdiThvrV5we6992VSMu724XBOuYLxq7begaCPQCv81OGl/oZw8KUwmAm/FH8wkIgvPiUDXzQD2jTxEOKJBB2CBcw588kItZgPP+oflIn4PsSJ4YFmgsdxxUKJYQ61GLCAIIVsNaUHlmLZmut3WV71hSmg/VpRyoyUp4naho1dZqOeLM+KJTC6jMuWF53PXStv9hvn1KpqSdZUsSmrdttaK3fZRELBd41yD90F2sORVcjTH4/zx0N/ePokCnUJIQOrLUu4ieH3b+8LbtGR3iGkWCyIdTuWxTdhaBpB7u0WWpBCKHUoQc9aiM5QdRz3lSdtIHpnhTyKj4QBZTLCxO5+fPrG1AvCFFdOWMHOvSzq2pptXHjQWu0NG+7v2sFe3yblhe3c+rI98/j77Muff5f1bnzRSoMdq4wEAoKLVXYSkOP+Levc/HPL7z5u02c/a4eP/r4dPv0J23vmmmjzqu0mB9afd6TojYO1MhEexhJsC6YIBHNZipPajzUqU+FpIs9XAL4nt8BjqoC6Y7XBjXwk7Ri/1ETPEIRw4Yw1pQ9oBXwh7IVEpw9GlxgR8AVxys+/51bcuvpDU23Q0PuaPFYzc/hO7+A7FKRMSQuNgG0O0Zn7+oJpoSJ4C1KKF/4lBl95QBt8w68a6F7CXFkwGoAq7DACJoqK2gX2wxoGXWxE2hR++hUWHRsPMbQMufn2o8QUfEPhlK84isWK6obFLrhUV+9X4IlCv21caA/wAVgsCsOzUNFXeqt+ONr1+Q7M4L+dXIAp8FaRGFdVzL3uZ6rPVH19qHvRa6hUYB5CA9eQ3K+xU+N9LlKNfByXBk+fs+HRnUZY9v1pBhSFIX6Z3/PzXma5LOdrdbE8HGUcKzO6x+NinNM+vsNF2OI9DgKP9eJbTh8+VnSe2cKTT3lGkuguUOQfeugV9uUvPWYf+fCn1FFKEpxnlZkIT4k4lOTRLz9lTzzxpGvqly5dsH5v4AwUPCAg1jc2bOvMpsIYfutbrzuQkK/K4hrak08/ag8//LAUhbHddfmiGB51Y+iUeeNg+YJOQZJey86MfuAH/pJ9//d/nzWaLXviyaftIx/5hD2u6yhhXlZt4j850JDxhHFwx2I0ssu//kf2XX/tv7O3/NQ/te/6iX9ib/vL/8ze/p/8N/Z2Xd/8k/8Xe9NP/GN73Y/8I3v9j/8je/WP/IK9/Pt/3l79Q79gr/6r/8TO/erv2iIyHfk4ReF4jzhPr0sf280vJxzpIs15O6bhbiVzUVJK8D2MhVPmFvO1LbQvZs0VR+1ZqFm+vSlLXAJ4eGjjw13Riurr8+HLQk/TRvShDmE4NljcRR8CrrXO2FAMkk/xfBTnuB5LegvQiSE7XQXawvlQqPIlnoejVIh28iwOrNckCPvizlPPG4HDufk+rK5yfFh9NnEa8twzZaGsoWQlg6EdzHpOPyyuslZDME5s0RcNCgZom8WJLIZk0R1VpP80uFcdWZjI+er5ctOORLcHB0eWL7VsONi34XMftqos7pYE9uHtx2x4eEN9Y9c34ule+49mtz5n+e1HbNG9ac32uq2ev1/+kq21Gza5/awNH/sPNnnm/dbZ/5Jtqz1uHe3YJOlbWVbzVHScCB+zIp92MlcfLFcX9qoGoxN5Wb/53FjhjMiAa2gDsR1w6AvPEOMIRAXlmFiW5c8HfHzpzfx7Xu1XUN6ctQ7NcJCHGkLhwYNRBDurzGsSvHUsZwlc5nZlxyt3ZRmwH9qR9qQYlclIxcAtcrWf8lio7TiMh68qvE/o50oAtABN6Z0rz8oRRYD0CzF7RhCIwGLOgpgEw/Hsn0Bbef2Ij7RXVljtTAHkpOD5SYjyjKjFelGuG3peloP9beGoNf9xKGVBMVN99exz6/KxL53sV9+mDvBEJ7LlJLDNFzRCcew7wlHYI9Wto+eO15P4aaW8Yq5xkh7NUISoJ68ujawEzoxSoZe9zwq/rIvIIm70WZctO8bNOqLHdOF9jPP8uF+rI+8If4TvheA57WJaXEwTPDSvLqKG0MWhJRaLvLxTK6QviwGByMKiixfP2yNf+pI6cMHuvnK/NRpN5SHsy+/v7doH3v9ntnP7yNbXtmw0YM5RTIAhX28h8lcHF59ORonPa/FOeqh/nvQn7/1Tu33zQPx3TU3PCAHMy2xtvalOPbHd3ZsqY8+uX79OJTw3mPbDD39W8SeKt+oM+pFHxCxvb4ehUmKldcXFNsri8cLvfcju+6X/1erP3rTazT2r3Uq97qs3d91XbsgCu5l63ZdvKH9dG09es3t/+d229QcfDcIvUxYuMMig9AFv8Fl68cdjF+EL8ZfOw/xGXszdyxGTFAZ8NGCykLJDR2JHOJi66lau1ay4um7F5oqYHqvFZbHkZL0el7FUPPFxiFwN7e/GUq4YXRgkE1k8I1nIV2S+SjQIhrimALfE77Kf4bN1hfkGnFOWB6eMdubz19PiwsoV0YKUr0RCC6E7kGD3PQ2oH9M9EvLASVnHMPMsIukzrzqaiFkMbDiR4JZgsNWWBJboSPkgdCTiJNDTBWRomgLA8ysiDIq+IImT4vqHtyVkE8u1z1leNFTeu2W1ZGiiLpvt71h9umfbz31QAv3PZU0f2Ea1ImWgaK1qyzY27rLG6pZVRf8rWw/Y2uZFW12r2lk9t1Xn2Y0v2cGT77Wjgy/Y/njbF/UhtjkFK5nJmpXS4v1Qpgyr8gWtnqVosCQtVxTIEozArU6KD3gVQkGm2k1S2oXiXP2TffL9kBL3smTlOe/eBaeYLCoRrYTg8xO0yNPxidKTF55YdGdWUbYVZc9Qu+8PAO6BSDQ1TabOf/2cerUT0zA+4kCtVBFB6l6JVK5oRuUyCkYlKR+FAnipP5+e+SmASuH0BA2h1CmOH5+s92G3PgUJJqbJmBZgMyOEOe3HdJmfMKZyGN1ZqCxohHp9uzh4ofNDr4gCaD95PR37OznvYi8a4/8kB/3Iu9AWnofwDLwIaiB6Zmr2SG3Zk2Hmc+RZR1VgkQwtRU/beTV5RvOTI128jwzg2NI55aMjTmT0WcbEfXwf4cGyCILMS1Y4oTHPUO43052GPboI4xLWAG82PswaAe1zr0I8deQdm5oolTooHVfCton1QtyZnTu/aYPhwO6//wF74IH7FB+Ll3QcRCGhu7Zm3c7IvvD5hyWsZQ3NZUOw0Bxi9UIdO4rPlWd6JALJ7MJ5WeHjvD38BTG7g32HaSrmffc9nJpVtk9/Wpb2E0+4RUVGDBVW6xXrdPft4S9+1t7/vj+2nZ0du3LXFbv3nnus2Wyeah/qjE9hkYOhb31IFtXX6VY+/5jjkpwjveG4hzZPlhvo8BgnXvsAHy62WfDUNA3XzwUhZOhJYAdhqH8yEyOlDVQ0zJm1AUQq1tclVC5adWVTPF4KVWpFRyEecg8+lqle6cOSU/ZvxxwsVa3cbNn65iulcUtxQMlyIIJb4vb5/Sb2mSzd4fxesDJY3h/17XDYMclSW3T60uhVJxHfWMoecOIcLv259ah60dd9GkgeSwbmwdzieJZYX8IY4Zirc3KamDnzrBIAGKkcyxoEeqAL3GDaN1aW+/fO6gvjo1s2Hx3IGpeCOezZytGBFSYN6x9dt8MD0cpi12qSbG0psauyvrckvFsb91jr3Cts/ezLfSTCBEdhUbdCuWW1jTVrnX+11c88ZM1Gy1rjPSvvft6mtz8npeFZKUqHNpbyMR4dqW+FtRtj4SPpH6g/9L0tEzXqOFdV00D7KT2BEKHRBaMQMs+pDwv+CYJcAjvHvgS6cnohayf4+mGOBzcgTXfZESu/d3xLqPgo3NytQ4R4Te1VFb4YAgb3xILOHAC18yf+w/vs3/7Lf2G/+T//T/Yb/1/5f/HL9sfv/nfWO9z3xXN81YFgZ2g90J1zAcErOiFMP2jFh//1DN4f+eynbS5ek5/preiRdsfyRkijFKAK3HzqSZXzbtu/dtUKKodFoCghWOJ4r0uA8tvGqRbuA1QvBtnpd99OtVi60O+Fb/lE7TQUPYykgCfHPk43qg/GDWEik4hb+sWM8DxHIU0T4ohLx+LKO+KdZrTRxXzifTZ/0kcXw3Hcx2finE6XjftC7iuNF10sM8JO+qw7/YwjiCKysPkvZZQITYiLeSrWyaAX59G26YgbLds/LNj3fN/3ukV+cLhjb/iON9hrX/tqCdEDq9Vr9p3f+XqrtxZWqzFP27R2u2Kvf8NrrJAv2zve8d2ybDq2s7tjL3voNfbqV79cfLVjvX7H7r7rIXvrW99s23uP2uXLl8UkVq3eKNurXg3T27A3vP477K4rZwUNG3xU7PKlK/bggw/Zysq6fff3fLftHT3lykOl3Lbu0cDOn7tg73znd9s991xxBtkfHaZ1Tr3+hG1HRhTw5/+PD7vV/fW43oNXbPudr/M2YbgfBgXSoT1wDW3Edsu6GBZ8Gij4lm0ItDSebsXAsNGw0uasilZQQZ2mIIGTLGQ5FgZW5djOQtUtHRb7Wb4mmMRExZH5jpy1DOQZ88/Cw73TlJg9zJpPzxjXzZXqVq2s+rndUMmIMOqTpgsu5Inw9rz9Zc7rH9elRB/LZKiV7U/9sB0fAh/qOrdOW1boNFh88LuIH8et8kOYuyQR4+CeMZ1E71i/P82xIE7lz0tW5pv/AWePC9ZaKwhYL1h5Mv7MrWB14UGGJBOzOdx5yno7j0v4yyrvj6zaucnBqmJQ+zYtzKy19Qo7f/kt1t64qLauB+VCbZAvN3xEiHyYd3Y4BXewuFXvUsFq7TXfv704Hll+cOTb3/Z9DcOezJldm4ylaI0Prbf/pHX2npDFuysrXcJ8IRzJKmWkItCDF+JGuKND79lFbyClaGojTzNJjqQcHFoyOLSRlAS2/B3PpTAseD+2MbsUqr1Qanz3NGXJP28eCfFAb4yhhVFPGgMjEkHKPCiCsiBFibb79X/5y/aJ973XaouJ5ZKhlKEjq6ndX/PGN/q+CqxWdyVUadSagb7kFeJ9hXC2JmaYeSG8X33iUfvtX/sV+4kf/SGb5PmET/xbMDBawGjCQvCxbdWXPvkJ+1/f9S5769veZpcvXFQrgpeC+EtQM4CbE3iDC3T3f7Zb9jmugbZDWOr1B8gYADxQJ58iSN/z89tvEwco9OWpiEP6sl959n5BHbiXEleSrMm97+O/qrYOhICvlcOwaVZ4Rg8SfK5E7/B0YAg2MlUYAlfcEokhLzyO98cdX+5O8WNYdBEWXBpFVzT/9MEhO+0IC4x7Ge/5LltmjIuPz9QpOp6ji/chXlBmcAFWSETv0zzobMxRIQQK6jizA3X6p56yG/nEzlx4o73iDW8QpKzO3beV9oY6aNVXsMvus43NVduTddE96tvayhXb2mo5U+x2xmJcLTvsPm6Hh0e2sXbFGrKUdvauipGM7dyZB61cKdhz1z9licyOzbWX2dbmupiWWa87t3KpYv3hrvUHHWvW16zRaLuVPpWWx2KoLz/xESeY1dZFW1s9I4FTV90WrmDsda75nuVClNf5RCsEtPtmMW/8R//c1j7zKKHurv30j9vgL7zRRsOhx/H5N34qJ6xOn9nGJ79od/2b96QpzG7+6Nvti//tz3hccOyfwyg80h7MytsMjKf49n2XGUf1mK5GeVsAnLdbes9rGKiKdwsLITUpsk54IYEgK6Ras+64bI1i32qjnnWr6xLaikev0l+RWSsJuGmhoRKkqM0k3Mha6SMd4YMDRtGBIiwQCC5AWlbPr1opd6g2rVo/PxCzVVqASh3JwQs71cFywrCqrFwxcYZFQ59L+5hoK9Rfz0pLZ2drm/JOx6rDmW3fv2Xz7liKXNM/CQugKlf52CehHe/Typcd20YSpDUJ/+GCNstbeV63s6ubEsJHNmGuuyVlb30zLMAhR2AShHytwB2WLEPWPQntm898VjL1Uf/kqzRbt9K8b92mxFlhyyqtDbvvZe+wWbEmy5e9DzwXQQTOaD+GmrmXVTlXG6EYL6SYCOyc4nO0LFubMu/b33/Oere/bItRR3CVbZJbsXpzXTTZs2HSURpZxBKGbPBTXL3Hqut3WbHCZ398xhXKmkl48/kXdDwZ8Wke1vstm0/Ct/Ls1gD+8MFyV/0doVWZ2i3fta9Wa1urUrOy8iU9Q3G+kQttRHrVi6FvFk4OhPOh+AZWP/tnM4zO9+j/7//mn1ozP7P//O/9Xbty1916r5Tq9/OGjIDOoT35zLN28/Ytp5nNrbO2ceaMFcXDn37iMTs62Leq2ppFUWfPnLWcaOjf/uqv2L//tXfZv3jXv7RLb3y72r1iN65esxs3b0hxzdvGWUZC1uzhj3zMfvOX/2f757/0S/bAa19nz+3s2rXrN+3GjRtWEX84f+GCrbY5GKdk15591q49/rjqJhoEI5CBlL3XvflNdvPaddu7ecvKUlbPkmZNyha7AjqRKqLSOJFnaP5rd6fzAN/prRw9z4HjIsd4BYsHEZCoJ97vPH4aIXXx6RsB4VfjmG7xY4x1z/qZRLQPLNCoz/frnmfWufgxpjAbOo53ZlUsuhjunUr31BMijIKVa3zH1ZmkXLwShss+ExeXvUaPC3G5J7/ApEO6lFkdlxkFeRC6SunPy3yWeb+Y4z3pT/v4LpvHC93fMb4H8Z78RaxCBRu3dA8Su/7cgV3fn9jjj92W7Mjbszefs2S6J4aQ2FH/tu0f3ZCsGPjOX9v712QN9NRBJOgleHcPbrrvDG5LwIthDXg3lYW8L4v+po0SWQ4z5dO9aQdHN8VIgUsMWYL3sHPLdhXnqH9TFvdz1unvSiB3pAzctNt7z+jdVTvs3VC+1xx0Fs0Mx0d20LlhOwfP6v1z1h1sK/+R1081DTWkzp5AD+DPLYS5XfiDj/mceHTP/fBb7MbbXmWji5s2urBp40tnbXh+w/pn16x/bs3DKtsHtvVnn01TmPUeuGw773idCynypu3xkRZYiMNcLuPiDDH5d708CybXtFX3whxrE/YbHPGxSsslPuGpWVUWNQ00XiRUyi0p1AWsy4WYeVHvsV6ooB9ygqWbC3OVfFnAd+csgIptn5KDHLQb6dSzlqffgC1EAQJ3JKEqhiLB6tmkDA0lisNPgIXsUN6ITSaQk+eluGGVdFFpecFzyaosPGOMl2Fg5dNQBnkpj+1L96jtmIsfKY3iKC57tCNomVZBMQhTB2QemEiR9pSV5osXBSDnt7OhSrHcttzRgazfruXXz6kdZBkWmBooSEArrfCBAlKUcsSRr91bX7ZRv2MzKQbzZN8aarvm6v1WOf+grP6a3fNKtbGsUJAgqEMlU+d1BddqW0J9vhdL3HEtHBPdf/7WSlI62+uXbO3svbJsWzY46li7zG51XWusXrC773m1VTlC+OnPSsgVxSTVtzo7lvR2bNS7aYODZ6y7/ZiNtp/wBXX5/RtW7u3a4kjCSnHqaosVCeimBCaL1qpSLMp9KbaHNyw/2hbobJqDcBBg8Clamv6iR2iQ+gA04tx5h+rF51LQeAnFgyD1IT4j+/D732f9bkdC8Lwd9AcSqPs2doWlaM9efcbe857fsy995lP23CMP2961q7a62rb6Wst+51f/lX3wf3u3TYZdu337mp09d8ZXbv+KBDNH4e4++5S9/Qd/UEp9xz7+wffZZz/4AXvmc5+17u62hG3LxoO+ff4Tn7If+sEfsLbSPibD4+N/8if2yMc+bLeee8L2bt+UYbFmzbUVT/9H//pX7dnPfcI+8YH32B+++7ds/8Zz9ta3vMn+9Pd/z774H94nxeIRm476dnZjU20ghdjpk4rOfOonbAj1jXbK/4RXOU4zYJ7V+vBk+qLeQeceIcSJfRYXUsoR5vG/Nc7Xc6g8dUNdRSPqE3i+PWChZJV+KLYgirDCT//8Tx6ffoZT90jvdJ8yTRyVD3M9S4RER1j0MTyb9rQjTswHF9OczBu/fOYdjAGXzZcKpsk9XszrhVz2/Z3uyZv7CH+sFy7eZz2OpMv7iPyQDx79iB2oDmRV39w+su2jsf3IX/7P7G/9nX9gFy/cb5/71JckpPe9E1Y4H9vzURoXVggnD5KLeMuWFa6xfB92UdkoZYTjeMc94WjM5BvjZ13ID/+VdaqYf3TkGT2vLvzhR31hW3TbEsi9B+86gdssLOTXevyqbX7wM/6MI/7OO1/v77I+Ot/6VUTtizOFH+hXJOEyj9O5KrKg2S0vX2TYkqMhpdWKAdcaa9aubVirtOJWXCLhVpSlzVwlAgUrqzQW7keyzPXMp1sMmdIe7CpGOT4sKTxz8MhYwoAwrFmHCwErH/GB011oOeCX5z4+O8jEC6+8HdG8Q10VTj4elbaVEqBwGD8jGZTp3xIrvq9zSPspn55BTRUWpQlPtcsXHV7mfFm1zFcPMX8XlEoXv9t3OJgHdzNTHhwzKiLBWSlWrVaqSbAdyGIVbtfPCNmqK6vClSdz5nynPVX5BRQe4XG4u2PjkYThQorgYiD8XrS23WVbr7jPyrWm1dsbqgd1UhtKuKKccBwrben9wOuU0gowO9zyPItcw5SLFBmmG/SO1fKsqG+2mtbe2LCSLNLW+TNWWd/ydp0/+7RVemOrVFdkIZasqXpWuns2uPWIJbvXbL26Zmv1daur73IEbU5KyKU3f6+de/BN1ti6z3LNc1Zon7Pa2gWrrJy12uo5a55nb/1LVu0f2ujJj9h6vioWW7bbrAuoNkSfZR/RXEh550wFdq7j8z56JSMstGcu31Pdy8Kh2k9xP/SBP5V/v33yYx+1973/A/b5h78kgAp2+eIFe+///vv22Y981P7b/+of23e/9e32Cd3v7x+Ip1ywxx7+nF17+gn7we/5PvuZv/637YF7HrRGuyWFfmSf+eiH7b3//nfsgVe93L74mBSs/X37Kz/w/fbq17zMvvTYwzbvdezurU376Mf+zH70h77X2mfW7Td/69ft2hNftp/8we+1hx682979m//a2s2avfzlr7AL91yxv/Tjf8l+6od/0FZUj5s72/Z//2f/na3nKrY3PLRf+Bs/bQ1Z8Z/+yMft5fc/aBfvvmLDKfRKj1Vbqb2yo1DfTBd5RyChUDYkjgoIjcf3Cjp22XvctwZSyhFhO4xO2g4bPCFY5LryTvcDRvfSNM9zJPJKpVc6EMOakXFQPcKj0MCX2IEopktdfM6Ge17KIzK9GM6V/ELcDAypyz4z/+eWrlyMi4tME7fM684el40fw3CERx8E6tJn3+Gjy76PZQCDAtyySjoDu/HUDfvLP/5X7eUve5UP59x95S77uz/z9+xgt2e3b+0LJ0SXjS3LyOc4nYGKm8j5XJc420lYKDfAAfSU58IlrTvQZWHNwoiPLlv3r8Sdjp8tI+YraP0ancMGPlJ3sh5pmjuAEXGJO5G/wviUz4861ZXhZw5wcUs1tVKnY5gjVpeEeDEnZrZi51obdqbUsLYEBrt+1YWvlgR1s1GzloRHazS1NdmFpVbF5itl32CEzXyYjvATv1Q85foWuXzCJSUtMoEsfLjTzzjiRTxk63LsuHeyUXupbnwuCKn7ynBZ0NASljffjMd5cqYTyMmFeopPNv2Y9oZmg8Sm7bINJ2E4Xa1g4/HEhsOhDTl/PIURz6dJxXS//Ni/xC2cqcRHh1QwBiuZuTtwr/yk6Pj+AlJq2Gxl0le5srAXFTHsmuIlB1ZQH9hs3+MCsbKyIdDUPsWaBAxKkZSLUtVKwjGW9nis9lS7obwce2gIhUJ9AY9hxyLSMCSuuIrPynosvIRv0QVzrlwTfGWbzivWG6meavN+98BG5U2bDed2RnG2tpq2dnnLzrc2baM/tQ1ZrYvnnrX6pGr1ypYszw0bTYrKU+YjW+cWyqKFspWxuOmziGnRzpqUmebFV9qD3/n3Ze3etN6Xf89W9q7adPc54alvM9VvOC7ZbJyIwvalUEmpkfI10PPaatFqyr8ieJpqA+iyqPr86A/+sP0v/+Y37H3v+4D9u99+t/39f/ALEqJV+6QE98/89f/UXvu619o9L3vAvueHv99uXL9qyc6erdardu8DV+ytb/suO3v2jNqazYeYVmmLRqa2dfdl2+tO7N7L99o73/I2Y+774Ue+aF/4zGds9+o1W5UCxALFimgv1xvYB9/zHvvIe//Y/od/+k+kOPyXdl0Wel10xv7fq2pHq9TtIw8/bB//7Oft7/6Nn7Uf+bEft3te+yp759u/x57ZvWVPXXvGPv/ZT4kmdqVAo7qEHQFN7cTalG+lW/a0JS8i0PuPaAgf+yWOWPj4Sdu30gkShwWYOQgIGuMsAXgQw62z+UTvpAxiYeBDpxXjIIU6ClYK9+qGPpeAx0rhUAwEdhDeVA/hgFCGiSJcX7qikZFlGXtkJLgsT8Nl40eG5xD5cOPpNDBUrNEg/LIMkvyzQuNOLsJBPOoTcYMnq6xHyPowbsZl00eHviSd2yadiR08c8tec+/LvbOWFY851tUzZbt2/bod7HfFuEkvwSQtS7l4/uCaehzXPc0/lkW4W2li7GwQEZgr608hSuWlZ+7985E71D/mHfP/Wt3pfASdX6PLth9whNtQ36U/DdsSzwHX1D3QLPfQoGumevLvXCWAmLdbCBczlcenG5NFzTaLa3b/YsMuj6u2ovao1WW9VqWUjnetIMbV+sxzVvvo41Z8/xes/KEvW+PpXSv3RlZXni1vyrkVqhJuwq+aSHAFBRYhOJfyUC4HgRrbChfrwjPhkdaji/jItmOkMx8yl3dHeYLZt7SFtnlSWoQtlhz7BZQrzBfnBJuorVSwSq2ufPKqn5QMFno1KpaIcYovqyq0DNQV4GM3Pcr0b8olkH11tyxtYCJ/FJiSlJ68CIm931mABj2hvKBMOJxKz45kvt87tCuFs8lOcrJK++OuHfaelrDuSSC+yi5e+h5r1tZtZDs2l0JSKFddUcK6QEgzEk33pb1VBc874tbXVQhYxzHcTB7lhZpgvfseDboy4lBCgAtvCXDPCtacluxMoW6Ht3asvt6yM9/1dtt61WusI4XmpizYwRPPWsMuS8n4ISu9+ntt9Xt/0Cqvea2t3XOfLaRwrEtYVcRz8tOBrkMrJoe26O24xV6aSmEScmf5iz5i08vdtnOv+wG765U/bLODp23w6Put+9SHbHTzURvtPGHd3jOiTb5er4oZH8jCGllymLd2Y03KgehaClEJmlc9ad+V9XUr6Lp31LHdgyO7tXvgc6bVtbYl5bxdHezZ1d6eDWYja1QLVhMCoZdxvWDb+bHdSnp2OOibH/0r3LIhzr549vv/6D/Yb/zm79hTu/v2yu94s73qodcIkfQdRm5KMtyk7NZWhOOS/d/++/+HfeQjn7JP//ln7eMf/5T9g1/4z+2e85etUqja5x9+3P7kPR+we6+8zP76L/wje044/X/+j//Cfvnf/Lodlhf26ne82dbOb6ATWl7w5kqideonYCajdDrnW+CW/CUovjzTD7wf6+q/4zgnnaB22vpWOaay4OIYdBIMKl0CW/xBXMivktA+hcZ+DSc4S2QmWQaTZfzeeeRiuHegTKUJi47w0z662ClhROQZ80JwBuEZ4kdYYnzvyLo/do7Vk5gNIJIWeJZKClfKCAoH386GxVV3cll4YYYRBuDJwhSfA1OXJcOQqzoASakDnvfsvlaqNKyxsmoPPPig9ff3JV3CBhSU0u31bWNz09or7ZCvfLS0gCPi9SRcoS24EpfTw2C6PMc01DfGwcX08Tm4k23ztTryxEfc4E+755f9fNjuBErM+4WcW5TEkVBZSMlMhPfhNPG5t2pDFpUYW78oJaqmtq8r3lHX+p/+ku194JPW/dQXJGQObPtyww5ed9G63/tyS97GnudVqz22Y43n9nxr1lqtIobLSVMjF2IcssKOe9UKB1zISpZlAfyRTrmP7XYaF4THdzjuiU88pyV1Tj7fQ2Hmm33alivvYzralt29RqOwjS3pwVHsI1ioZaXBuvZPp0T3YaOZIPhIw14B9AFHrTwWNgpJrVb1Mskrnj3farC6fsUataYLdug85uPKBwzaaV8Ko/LsDXv27MFVCbeZ3X7yCevd2ra1C6+wxiv/gunGqlIw8pORmLoaSUydb94XORaEqc9K/MqWZkWcD9f7+gD1dQyJSAeOM4aiRS/AQKhvZKK2ZySCo29RYllkyj7tnLM+myUSuHNrzks2H0ztqJfYbGXN1l//Ott46w9a6VVvt/k9F83Or9pESgCLxMazIx8RKc6vqO1LNpJCoFxsxJGsipOvtazYkKCrNG20KNoEy9cUXm5abixrW0x245Vvt7MPvcHs8Dnb+dy7LLn1EVuMCnbjoC+BOrNG+Yws+Q0x46EN5lISSlIyy1KSyiguGFR8WyLDQlfm3hHg1qzbW//CO+yXful/tI9/8MP22Ocesff94R/by1/2kN11773CC4e9cPBl0frJWLBKya/VZPmD46I99eijJuKx//jnn7S52uHMmU27ffOGPStLOw//FR8G1YtWzXbVl77nJ3/M/uAjH7LPPPGY/cnHP2p/8x/+ffuf/s2v2ePXr9rDn/m0vf93ftv6u7ftx3/0B+zW9aftI5/6qP3Jn/2xXWo07N6zF+3xh79sh9u7wqPqIbqNazE4+Ih1Lt86FwT4sZPVI1TJU1nRl4IcGgJPOaK8GB/6RjsUCxzKnMNE3xdc8Dvv66JPpgLVU8PnZ0FYBQbg5/Xq2WWkGtQ9CT0fdRJnCAhEmA+5hw7saVNPZ46O+/gckXCn9/iYPsbjwn30Jx1hgfHxLpuncnUfBfXz02bDTubNfdYvYQqe+Kd9ZJ5Z2HExDEbHtoesOL26u2d//vmH7S1vf6fCczYcTe1Tf/45NVrfLl7eFCOF0PgigCU/sqgcz0FAuIWi7CNcuHjv73mpNgpMDg1OfVYw+7w5ceUjMUY4T6BNjueY99fqSA+uzv3+h0/Mke/+hTdY/6Erx+WHsgMcXAljjvzEYrcHr9jOO9/g73DhSp2JD36YfsB8kzUKA5Ln29qGrLy6FBy+1a2WZ1aT8K5elfV949CPkZXpY+PNtnVW69aToJ+ThfJlEVh+pWHJet2OihL8Awmb20eynpRvtezt4uUIdoa3mYf1YXbhnCG5WLcIa/S0oe5UBqWc+uk9c/34KhYwCq5+8GvK8ezkVap3Yi9TVx9yT8vhOfYBFs3xDpqTSW4lMWwEQcLCthnlKQ9Z7dAMIxoojgyHw1zJw5UFXX1BYKEiRaZi7XrLh/XZ/hXPARts4sLGIsXN8zS6LCzxBYHAaV7JPJHwb/hWqTTParNtzY0HpSBtWCIBP7x9wyoS6CMpWigZCPJShWFrlIOR9YdStli4iTVCWzucjBxQd4EnEMGL4xeiFoKcb4EneewVHyLVGx/JkRCXgWlHelOWopII9kJe1qnqNFKiol42EfoSonm9z9XbdjRiRKzsG9nMprK8pdDUWi0ryKpNgFnKOMNdtAKfjeWVtiyayScS4MO6TaSI5CoLq6icsoQyB+s02pdkgR7a/t6XLC+6KRfOiPYKEuFdCW7hW4pCQTyANQFCqf3Je9/rbfRdb32rNdsrLpRRMOaixbvOXrAz1ZZ9+I/+1D7/0U/Ym179evuRH/sxu3j3XfbBD3zQ9rb37Lve9DbbWD9r3aFwKgEqSrHDq7fsxiOP23e88Q22dmbFnn7yUXvyS1+Qwlu0budA8Obs3ruv2Ac/9iH7ge/5Prtw7z1WrdetrJr+8e//rj322CO+5fOP/cgP29rlc/YH7/ld+91fe5fdkAD/wPv/1H7/t/6t/emfvtd+7h/+vN362GfsyYefsIubZ1XGo/b6177RLt73kBQW2os1Gmoz0aKIDtL9pjsUfoiEiz8LI+rOfvUT0qAjhdP/iOLR0rjQ2nHCb4GjvMBLT5bpsCkM77JFfdA/P4uBeEaruOJcIKTMAccdRBuZxjHjyKRnqM2ZGoIkzQcX35OGd1FYxHx4XoaFcEev0iwrE+I+D640DJeNR5RsvriYLsTzu/R60j0/3gs7GGKMBxwRPsK8fJXhH/WLw7Cpy1OPPG1HV/ftaKdjTWnC9736lXb2QsVaLQZN+OSGTgzDCqMV1CdY6GExVch7iT/ueY/QZpHPVNp0xH+27jjaTy/8nrShngHW+OyC8RvgXvcL/68Tn589+V/8Ndv5i29Kn0L5wJdtz7Mf+LTvBhfdrR99u335v/+54/enHYQctqpFeM1kf0gZkMXYkMAtiNHOhkNbdDu2EJNcyMqc6x1jIYnSMey+EJNcSIjxWRMrr1EEwOUMK1GWSONwaNXbHRsUZ1Y/c8by7ZZ1pVzx2Yqfma7rdMK+82p3NnmRuxPNeF3VPj40rveRTqg/fSaGMSzLsDp0yXw/nTQeE6sUtJ6Uk/IxHfgRhopPm+MRyuEwDT5bEYyycpsHB7K+Zja6cEnvJZir+fBdtOKTX1zohvf28FCzeomzxGtWkc7fkiAOp6MxUSSKXkj4P/VlWZ2JVR58rXEE7CTPUaiyeCX8BvOurdRXLTns2bTITmai41nVZr2ezQ+esVmxapXzD0ggLSRgOMAlkRAVjatOfH8+lDBMVHc+xWREgKNt8Y4/ZRU2OHEw3ehgFMA/8xQeqY+fra53KMKsCGdf+Jna8FAKSGmysPqehPP+ttUvCYbVVeFCon+qsnPqfxLGfrDKuGCVWcOKfbX//pN2tN+x9rlzVjt31uaCC6XIN1VR2fwWqidKDMet5hdsPiO8lkVLEuZjEVtpwYE4goNNaQ627eDwmg3zRatffI0a9S67fO6i8LOjNHXBHvrFc08/bSvNhl2+csWn6I4kkI+SqXWRPiPhTBZ2SZ7z8jc216yCsBc9P/7EU35U570Swv1Z3rYHA1dYpko/3dmxu9s1u3TfFXvk5k3xpI6tV6SstZp22JFCoXTtlZY9/Ojj9o7Xv8F65YZ97rHHraG2qQs/nPG/sbVp1UrbdgXDY888YZP9Xbu0tiqYF76nPV9OXLlynz315JN2RjDVVlfs6tUb/tnatNGyG4yGCFf02dFiIuUh9OFvpoMe4K70TpFr2ufY7EjyinvRlvc81dNH+TwNNKEb7hUH962cJwfG6OjvxyUrnDeR9nPv/8SvHb8jIhPp8R6fdaFSQSD7s95DbDgYAN6ZoJgMPjrixffxmTy4xnhBUGFhYd3EckM8HO+4JQ1eVfBwyscqC3AQn//cEu+ktRyCQ56h/PAc3Z3u4zXCEdNGF5/xxI0+vnO4Y2eHwYhwx7JSbz38uBiMLJCza1a954KtqOPEs3+p23SCTSHCgiFhmsFelS/4Id+ArziEm5ZFUj2AC8IjXFnnRJmGBVhD+8V4Id1J4f9SjjSnHaMh3/EP/7mtfXYpyL8Wd+tH3yFB/rPpU3AB7lCm7zmt+tK5qrKQ6+CMObdu35lcuSSLqiaB1G6aJIIY4NhP/2KVuStN4Ertw+KlkpgZ83ZYxFO+dVdb8W3sSNbcxk0pA2qGvBhYfl2MX8J3rPeUDd4Z5p4XgwILbJHeYv9w65chc7UZAmcqIcqcNEPodVmuoJ88WDhVrYShbVZi94cDF2pYpr6hkPKt5aWQUK7uGTqn7Tg2lu1/mUOusyBvLitPvZwzuku7Elh7iRVe82rVD7tq6vsHAKtvGqIQYTXALDjGgo1OtLW6pbyaVpgVrVqqhvwRVoIZnI0ee9hyycgqL5MgV9JZYWx9FgpW6xIeXVmoq1ZLGPYuuBDFerfrNyWsDm1+1902b66qfXJ+KAu48F0MRXvFYt5GssoHbO4inDGUjxBntXyZFd2wW2heDQKvQEFC2YEWuDIFEubuxYuoi+qUZ22PhG1nwGEqRWvOh7bzhfdZ6e5XW+HC3Z5fgX5KPuokFVnqA9EQdMWUVV/4zV17Qoqg2nBry0qrG2p74WGMeBUOBRLC3EcqeBYuae8Ap8rnn7xazWGe8516cmQTCfXtvX1bNDZs9cqrbH9cspuPP2Of+sQn7fKly/baV7/arly6aI2GLHxVRPqYDVSlnlA5lACcS/41WXWvBqsrb/AHbR+OxWegD8GbTGaiobHwEc5QyInI6lLmylJUhoKIySJmWZth9tXnz53jDKSkibgPRK8d0UpNAq+t9kKQ5ySok5HoXeWw30BddFEGB7omwmNhLF+u2I1Z3zZUxjgPndFyyl+KxYj9EuT5nJN3ORD4TXZAwLQbI5esqwlfN0jxUB9QTxdvVNt6uOKq3ekboXeILsiAF7w/lk/fYge8uoTSodVw9dG8eB45zpm53gZmvhRQOGec3HsUhMdS4BIHJoDnncdNXbw/zk8/8IEDiYDmgCBweYKxpGXFvKI/zkNe0Y5dNjwASLkhPKTlHgLGExbhwgdHXYJVEsJCOp7xyzJOO4cXy0adlPke8EI93Gph+Eiky9CfclNkdXQxvrWjgbW32rbyEN+6bliuURXugEsETRlETeELRS5h4j14PmmR+62XEX5yCsQy4Xoc5tg+WRcvRuEhLOLnJK5DvBCGy8ajVOrr7/x9CqPqfe49Hz7xHfnX4noP3m0Hf/E7nSnS1SW2XBjy2elYDKkwG1tFArvaG1rtQMK7M7IyTKJStkR47dYrNqmLTTUqEjRiMtOxM3tABT3QoNcDpielyTu32oGNQEDWXExqKma4UB4FKVfFw4Gs/ZIUg4YsLRYE5a2aqwiugo0RVoKPkRHSwhz4NK3MELUYVUVCqCrmRsvNxFwRTCutDavJAqN+zPk6ngULAPpwt5RUBQouCTQJFywXF8Dy0AGKHjTngp5C5bxZaCN2qZNArPfF9cdmkzNrLlQWDFeLJrH8A21QpoPsq+QdH/rjTOuxlB6OgvSmhaUJacxrs3McQsh6R1JORbe1KmPqPsc+UPuUVNCCfs0QvvCGkJsPuzbvdm2iuLN223HNyWPM1SesPVB9Od2PhXthv3saSFXxCqVXeegv8BsscABXPOWFEsO8OBYKjJg+BV/RS4ejJIt7LkE5KSUSeiUbXr9mhXrbTEKSzTdKrHZXHvRXgeXz7Wyly2jDTMpELT+10d6RNVbXrCzFcC66m0uQT5Q3w+NVtTEb/AlLgkHQK6+S3vEZJIIcZT7nCwEFn8IrVT43bQrmgaz3fbt57bZ9+gvP2JnWil2+fNE2zqza1Wee8u/Im6urlhPtqPa+5S0HtNB6tCfb4/LZ3lh0P1L7cbjKULAP1C5s7em7EaKoCBO+2ll+qvCEz/D0iEWaiJ5Gij/iKprjvbKwI9VvCA2y/kTPI9EtnlPZ2PObvKBddoHvKrynfjNMptZTuoESDETtyXhsQ8V3AQ4dCrfspYCDb9IRw74A9Azu/RVNyuMx0OExtDUES7P7vd9AF0oLQB5Lbag4vMHxFYXnon+84x6e74uCFehZhOLdAVewwOM1dYrrMHydjhwClMu84ihAqJ/eCC+0T+CzMS7le008E6Z0hNIwR67rsaPqkWFHt3wOibMCLzJ1HGHRZ59xdDycgwqFEO4+vAPp/p40BJ5ysYx4XQpyNRjMxZlNaAmiBLhCDNxyAxlgWsJ/DBflpmHRheeAjxiPezwMgmtAfmpJSxOVGuef8IhLeiPwTzTqjK8wGFltfyCBIs1wrW7TRk0aLPONdBIscDllEcrN+lAusDiuUliyLgs7dxFOMj1+p+fTuOXdcVx/9svxMy6mz4addryJORMP4q9f37bVzz6Whn5tbvf7v8sGr33IKmpPBIt/yyzFqSRlqLrft+phz8pDWbJiqihSY1kLs5W62VrbxsLv0DuDmKdQFs7bDoLRayKAVfMAuMLCGgPFhkFT5xTPDJdOVLYA8BGV8mAii4NFOqKBqixc0RaWNYfAshUv+TGSzBnPZO07fzmNSphIEOvOR2P4FKhRXfH2p99FOqZccJ4wZA+8wKWM+PzMBb5+WJ2E09n9JDLFRzD7sDy07vVW+HBozd7MFrLyJ6sNwHArlfgu+IST4z25RYNu6QvX3PMp2UgeZsfRmWFUARVN4Kh8rE5P1+tYfoD1ipCSpVdtpLTPfK4EjKzZiazHvJTYWa/vgq+6ueZ1YbSDxWxMT5An9UeRcZoDefJU3y1JtQPt4s+CBeWG8knDFWaNZAtYVxzohb4oR0gukeI3qdiwOhQ9VWzOznQcTlTRvdDuVjQtoXJ8/QHMnPlqCXBLulaUMjfY7zhtz4S7yWgUaKUomlQ/LklQjYVPX/gKrtTePlqg0v1TOgRnMrBFr2uLrvAufjAddWXNlqVwlexTf/4lW5Vi95bvfJNv1XzhwnmlGdvtW7dFwUVb2zqnPFUPtSufokJjUFNJCgSQI7DH4q1YnSwl8zq7d4pzGoMDMP2E5c70kC8IdDqC7oRf1dlla4pnaJG+gSeMTMnFLVq9Ah49+pA1X434lActoLaAHdLxUMAoP1jdajPPQ/krTh5PFsqD/gd98o4uw6p9jmVVl/Z3RCJLNYBfFaLc5AVw6GKEACIQ6qdnQpw2aEs9q1U8HMENLTnMxNGzx/H4weNiOSEvIoX7b4R7Xi6UkeYd/gueFBBakPfRgTMiSXdTe0u2sLNbZNS4kgj/ToDGyse4UaCcFuS4F6uox0GQpy4bl3chD4VlwmMchyEbx8MguLTR3Id4J/1JGEP6kC66ZfiyPJ6dYbjmH/KiziEszZM/YVUsHkp25p6XxUb+zCdO8tL4CmIgYojVAwmf7tgGF1ZtWpcFIyJnhyY6Fewnuiws8UpBlJl1WTiX8ZaO99nw+BzD4pXw7LuY72kXw0O6Jd6DMhPCwnukmLTxB69Y9faB1Z+56Z35q3Ez4Wfnh95iN3/2R81kpRWl6Rf7Iyt2BlbqJ1aSWg+LRhhNxbCTatFGLQkrCfGZBDgWkjibC16+V3XoRPA+XCZY4jWQkerBe8JTa5d6Hbcx71T+nBXWzaqXmRcsi4EUCL0vKLxeCkO+MHFOnGNeFobmTE00GrYqVXnqRORbqdaM/fOxRBBIOD7thNagL2UsOMT8sS7lXXDLUQ/KR9ACmuNfdVERrkwEH4bb2ffbBhJaR4nlt9YYs/ey+GYZeKBbbGWUBbxPyejnkOs+QfHRPcwC0BvlugSg8had08SMepjq4J9Mdg9t3hmaSVAzj2qNNRtJ+DGywVz3WGEV+mq375ZsbWvdRiqII3pxgbYDDYJ/H36W5xnljakkryv1Vl/z7WlVAU6LQ2nhUx36EEpToEbdE6704Iw24Izz8rwsehE9qOz57p5NsMZpBylpjL4U6cNqE2HDkkT1OTww29mxZH/brNOzQm9g08Mjmx91bLJ/YJN+z4qSNOWyYJMyY52OcN6zuaxo6/etICVm0evZRPmMD/ZtisIjhSI/UgnjoRSLoZWSgnXHVfud933I/sZ/9p/alXvvUp0rIvuabW2dsYcffsS2tw/swQderjpBT6zpEMcRvL4jnP9UY9UVYc5pZ8cLL701s1doRv90x2l7CDfnj/yEFPe85lnv+E4e4gq8X0qe6IKvOOpSXqoqO7SJcAme5YuKhwBmQSZ58FLBcvQlhTlMCF/Rux7Jo6oiShLoeDghLVjUfVXl1FKPgshWqmRGORyzigAvA6PykSpknPGu7FJshOL9KgcMlEz/8uf4BjiVRzZuxADlnHbU9xvhIl162anjLnpecu4CLUMIo3tQPspmbC8UJU5FmwjHvtiNdABIZ/JvcinEfQhXGk9I0TCUZQUVqvf4O1U65oOLCAhgxXQexEsPI3+GOolEqmyeMT0uhKf5pcHhfYA5XD0Hf6biMS+ueBSA8OyXYxfgCpmGeCBuWTb3kcHD7GCybnur8zOkhaZeFMEVkomQP7FpRWlkcdQOxFClhU/FTOeb7CYmwcNQO4yDzqj7AO9JH8vEw8wic4theJ6BJcbNvsdl84nxoiNKqGPABXGpH9dsuqxbhvsl4AHOrmDPj47FXKZu6OC8Y0iWVDBpHAKnLDOIOTUsvoUESR0FKGHfbJWtfDh1q8A8tayZgphfaUznlT0iwTlqM3TOEZSS14rjO5upvCjMOGKSJqbM0ZRTfIEr4AQmB8y8C1aAMtFDbE/HgZiCL2bTO8KdMWJ5YSGofsVeYoX9vlUmOas1W1ZsNq2rutRUh74YdFKDHlSGrF/m1BJdOdLSt12V4lGvSigypG4Vq/Gpk+rP3vh8OoWQZRV3b9C1kfLyI0NVv6VSKVgRYLphpMn7jFycovKpB1VoNJHQ2D+y1u2+zV5xReWrXUVDneHAGS7D2FhkySTx78d9qkt5kg8OCoaxVwo1a1dbtilrUdh1psIiQU7x4jPK6aEszO0bNpdyVZVsn3aOrPGyN9vNoix14YeFhnPFbahe5VsSnl0Jt7svWJ9vvYGJ/iOcggM8DpoMSpUUOOGLtQ5uKc8kjAtla9SbqiffOauP8emafrRvsVJU2Ngm6n/QAyMk4IPpgelI8FlDFvnI9x2ff+7LNjq3ZrUz59Qu6pcql1ninMpMBh0bS1DTzhwOMshLcRxKMKuMmegR2mBR1xiB1uI4YOFSCop0dlcYp8qfhmJHQGXp7UpYkc/V2m2bl6i1lBvqMC7YreHM/od//v+xX3nXv/ZFawsWxmE9Ks6vvOtXrNuf2F/9639biooKyEtBmzH9AN+AtsRpKEO4TFQJTsViFACcCgjuqJX3BzzD/IiCseqCgz6ZRnBlmyAIzOmAT5tylig1Z18DP4Kco2UbqhffMvfUHl0pzBNdScYGS9WS6FTZjBWe8I7+Rsaet/70zLfyNcHP2exlESMxxup7nO5FXjARdmWsYOgo2ZGkFuU4/5Jn+9qi4EOIo9DnlLYkxWekK0d9MjIR6kyhgZdxC991nqT3tLeH6UoYfRynVH497SIfjPzv63ExB3KkTU47yvDxJtEuQ+dMkdCm8Ga+HaeHsolPR23ABEnhb/3sj/8iL6MPjDf42KDOMIS0tB7HLlQoBBKH9PE+VhpH+HEYV+UFmrn3HEinV9zHcrPpvxLnDeVeLCy9DzmGvGJ2y3DqCOOmOSkyxgs+a4Vn30dHPi4MRBB0dAQ4IiqnTgShcgYHIZUkseqRGGdvaGNZjb0LaxJIYuiM5dGJWR0rBqcMj/MNMD7fucCnTMHtzyk82fh3gjm+px2453X0sbwYN6QN6V8oXwQf9z6/HAI8M94yPIwgrcnixDqNOPKhUf1c6OivJIFTQJqoLkUx3eKRLLnOyCqy6sqjsVXVcauDiZWkAOXFTGHKubWmjc+uWHe1YgNRMp1xpnjehOqRtJkPbSME1Dum0uqZQ4IqgYOOcDxsK+fV0T9Ph9avRzxxEIgMzUbadCtX5c0luEZqr4EsMFb3FFhUdNjx76bZ+rPCMP8oUdmiAzE7NoshA99gQ1mxmIq98NlwJZHSgkDAEueQDEpnoRUwoDAztO7ff+s+rFznXYAS0N3pkbYIQhyhJctVYa5YqcYlwVMSHofnVyw3lIKA+JBiELc2hpbIO8SnKYMy5IJTv2YR0VdyhlrAapUS5VYB+FE9cweH8gcS2FNbXDlruUsXbH5z5IsNO1s1q/PpVbUZlCIaQjji8LdZpSpfFiNG0AVYYqWcX8iH+XoUFkIDHXNLuwAj/YHKshiQ3fX8O3OlA18ThrzV5sRjAW9RXQwMs06CsdqyBGvu5q5Pw+SlhHEkaQ5mOZWS0d+3xe3btuh2LX9x08oP3Gultq7ntmwoGpyurljpwnnLq67FtTUrTkSMHeVeqthsTe/W1q28vma5RkuKfMUm8qYyKusbVlU+BQn+xYpsyFpVin3D18hU5oltP/WsVdbO2llZ4SX1H0YRjvZu2dVnH7VKvWIX77lHbVD2k+xEtWBEPwQodA2KFOY3+BSnooWANXClCw4aU99AiKnhXWGuCG9ljBCFsQAN1GJZo06QEYo4ORGGIG8igBWSKC2HvdCticKnn3gEjfMWXTmhjiteBSpHtUu0uBWX09yw8gGIkTJGFRxm6qIL+TDnj3DGocxTBmmAm6H3omBwZUy4ID19ndj0Decd+hEi9uz5kRVGQIQr5KwAj3lnF/nfN8KRl/s7lOaQE6z6sUAaRWognuPrH3ir+iAnGVERtXpdfLFbzDTkotA0HwV6QdzjFez/l4wwvOEahfjJdyev8Z6MAjIhQhAd3oWiA9l5NAXE/HAxj+N8UhfiBaEcBF3IO1i5wXnenleI6x5AlJXDIPiX1nfIn3vSxPdREJ7wiocQoKSCqKQgqwTrY1qRQJMGW98bWOVoZFNp7sN23WZ1eVFQUcyMYateTenFBOPQM3kC4/OcgxTqFuIEl8UF9/E5e4+Lz9Sba6gL5YU8l3FEJMIhLltOdIS5pQMz0D0xfKgZ3OkZxsm30KzeVdYy2Bi2RWeUU+eTtHFrbo41MR+58G7u9Gx+e19MVFaLBCQMmX3P58pnLItpKuVneKZtXSlCAwlG5p4ZIs6x0lxauliwCzIXurqnZV0ZhR5EA2zYMnULSbB6nODCPXXWveDHRdygeHB1nCh8ztGzKgt2wPRTTfUjbdKuWP7Mqgu5alOMPBlZXkpJXlYnm8UMZb6PEa5qb/bPZs93du2bSJDPBVOjVld+BUv41nvCYTR0UuhYCoLPkUv0ImhVF+AEHqZxfPjdIaO/S1BJUAIXV59CkALAGdKl4diFWHKmZeVpzkYwadpL6bzP0DJqRGpJbvxn1IBPvoqqY50h3qLwp0g9KSB51bOOwsD2qzu3bXbzquhX1H/X3baQgMsXa5YrN+3o2uOWv3LeWhz3SguJ5mmXSbrTXLmq/CXQoLfYHxHA8Vt2hAxMHZpXgNef8NjOy2kSMTfhiPl88g/5gD9oRIy+XFU90PqkQACbeiq0Uege2uywJ0HckvxVOJuUDI5sdLhv071Dx0Th/BmrylovzErWl0XMd+yzZsPqzbZVZroXHU5Eo7lm3QoS4EVOF1S98lJS5qyaV/uX6lKDahLWCmO3wbnaKMfIU47PdNWOtJ9gGTzxtLUqTfvIF75gGxL2+50j29m9bVefekQ0dWCtNeFRwrxSrlkpWAleV3qg04UYfsBlbEfeLPuvqhyeiMwzT/BH4YmV2nXVoyYlDSs3r3AsXgQ78Il8XCFm9EbYlwAOgpc4ibIZeRNRvmhT6dGVoF8sawQnn5kBKYDR5ZQ09Fnl63PtusJP+ER3LEA5AY5d7+CpDBtjjSLEEVgq0vsl5bABEFevv+Ky8JTRPV+FrniEEtf5lSIBwwSS0j2wEgWaQrWIbnn3TXYAzYWWoHHkUDccGcAmPxJkLCIcqU6uyChe+ExOuNI9z9M0buFn/u5PuUUeHZm5YNV99GkbUGuK5c4RgY/MDucdUD77jItxY2ekNDoiZTnDTBFNKq9MSP48F/M5fe8AZlwgcFqMeP7fryENz6EePHtDOzFQ74CHFOxjF+LEd6GOOM9P4ZwSlRsI5QqfSYAvFrIkxcwR4AsxuVmtYot1WURYqYmYTFPWiQQSn12o6/kwHxQKzAFu8le4igTeY5i97Pg+1j9cwz1xl9d4Hx3PQSDQZnR68gt1Cu9P1jGGn3bebups1N2/0fUWVXpFZ5EPq6vF56RN0qEQQgzR8mmRNHz5snooVnj9aGCz/Y4YmzrtVtvG94iBbVat25Cwl9JTaLeVT9H6Yv4DCTWGpgWk8hMjFmepy5oblNRxfWhOcKj3ImzZ/7kqpluXUPNDUwQbygRD/Sgaqpnjwr+7Vx0l27ztHJuKDC1GmqSuhLMy2yS0RxLCrMJmn206EcOaHE4yYfvWWlkWW5XvgSzfG1kNlV/MccLqdgl0GA+f6ghlnjc7w+Fhly60JYx8SkDlASMjNS5oFUBYSQoBw8RAhcUch8BDHwwKAMPRk/lEeJdyKKuT0Qy27Z3LkqzlBV9uJisYhsuiI8ea44d/cY4UJYwd3bCr2AjEpz+QHQKCT5AKB1K8tvdtcrQnuhYt33eP6rep9ihLIZECo7x7O8/ZOYUXJLeVo+MYWoc9LxiC1nOp3fJV/cyBQ9eMQLA9LPP1YQovKJ3UnTZHWFFn4EZBRPED8AJTBDMs8LC+AY7PQjoWFpYlNH3kRiTKVqL5sdij2mWxf8uFU7FasqmUkuTWLctdu2HVvvBz9pzl7r/Xis11KUFhJfq4wBoHPtMSDau7ItTGfG+FZUgLiu57EnkM8ToyndcFEUEb0jYQ11y4ZHRmwrh8MrZG78Cmzz4nBbZq97ztbXZOCsEf/sEf2W//u9+0L/7Hj9t6u2oXzsuKL7E739CVrEq5gb6n/EQJwh0Ygib40ZpMrKSt6i7c8V/QQODuJUQJES5pV18857gGd2G+ucJqfIUhHF0gOymyN4HomET6Q8CM1O+UjZ6BgqIUX2ET+ZlCwDPlk4S5cx+N0z3t6Btl0T6Ky7QAR7piaTINBCbJh813FEXFqXTK0b/w81u9YwIiFfi0iwJ9KkxwQgf0tbCQDQEImHoGGNKrzJjXaX552kV++FLxvhIXcpKjLg6r8kzhwgpnF78uK/0FIBODTGfRFggF2GAYdRCN6RloXJB7Z5F3huC5BxcBx8X7UOXgQoVCCt4fA5S6mG90HodO5oxHhEODykchiYvxl6UEl80Hx3MsM/rgdIVQ5QKDI11Iy60/+2OIs8wXMgn3ZEXagjpNFPI4hGBURgiLnjEaVgLPy6KKgghdmn59p2tsPDFYb9hwU0JcWrlYlg+9FypFE3+wvk2s0RdDUhY+1HVch+BiubF+YTg01GnpQ7zoo8s+Z/MNgvxkfK4RV9mwOz0TjzmaigQJ3zuXJIhwfoqTosJonKVgecrqzEkIV9XBGiLKmpSdapfPodhoRYLu2QMr1qXc3HXOkhVZHLJSymMJmZmkhvIeVPLWEz4X6vW+YlZMmvIrVQlLFdYb9n3LR47aBEr/VCztBFGo+VXvmVOO+4KjREIirrjBIRy3S3qK9eQa23yYn9pUjJftdqdi4CO1d3VetJYsJAQeC5snEoAlCUBGWuaqNx2Nlc6yM0UiEgIlWWgSdt4HFKfVWrHxiIVx2CcqD9zqPYeA8P0vlQJEYAHWOHSO4Ccv79QwV8VBaEwFkwtBDwzKUp4DU5gCwPIvlE2qky8Q8j0MFMmHp6mzuEM81tQ/cytWfNvZxuaaFCkJv8HQ1lTH8lHPOrdvS6FJbHHvZSufu8vqEtaTXGITtVO91JJ1PLWmgGoIFhSohRQq1I+ywoswZQn7+UhKbrumXkg9EczhE7R4GJILPu+jahPhP07ZoAzh/HAcwsBVUe1OvoqHZchUCUoPdWHhmp8qBi6lXY6nXfU/KYk3r1qh1bD5cGi9gyMf3i7ff9lm91yQot1GcqsQ9WvBzzftIwny1eqGGqOiPpy32rhotamUGOU5lYW84MuTsWhTop5B57w6eF50zH1hUZL1qjcFWf7CxUT0kJ8MrMQIwO2b/hlX6zWvtAPV42yrbm980+vsjQ9etr/4pu+w++9/mbXWN0TjQ5t2bvtIzkQ0lhMuGAViymchTcNpSjgGPS4CaVa1AXTuWNQ/cODOr/BhpYCGFIBA9bbSlXCGrqE7ugerollAhxrmdJpmJNVJ1rgEJwIb3OstbxCaLvyBRHkBBOHqeS7I4f9epoBCFWPKY6L43CNo3YKn/YEZr3BvP1316GmBi5FNlAs/U1wBWK5YsAzlgwWxVIeYP4bcVTtULReE9HMUAOeNyjzW6StxX03cr8Q51oBJ+SILRMneHgPVSXaJ03SIFWjfsaD66L+HCRtW+Js/++PHq9YdQN17JZVRdMeAe37hnjghXfpOjnh4CCDrYnqPr78oyCOzxIWFLWjhAZYAZkibjbcs159OPMMAvOXliH+cRsHZ+oR0QWMO91z4F+JD3H4+Mws6YHRylOGCIc3nOH89FtWRhivS/EsLa+x0rCaPpTE9s2qz1ZaEdllaK1rUXBaYOt9wYoO6GKeY+CRJfFMPihYkXs5pF+sYqsNV+NU9TRvhyOLoTm6JI9IvcRPTxjbjfcwrXrNx8L7YSMyw2WJYks1JwE0QSAgBhsk2n7pthcevW/7GvtVHE6sId+PhwHpJXzxSbb1Ws51XX3JFJ1+p2HgAI0auwpRUjnBaFH7KEkRY8GXliS+q585liem/AsUUWHkm52srIHhdXHh7w+idGJJ/IqTMaU9GDJzOlIZ6RXxQr2zb8owjjPgsfmOjGGBAQWOhFcOkvqhGYYpizWnNajD1asGSuqyuvV1rPXnbio/dkCU7s9rKutLUfBhdiWxVgvyIz+fEmNlLHaFUkYDmviwrU2B4XcIJaCpA5Qgyq1brbsnzuRaLqHA+XC4YyQMLnNatjGcS5lNLJMhRuFg4M8rPrIpwwypN6w4yuHI4R6PasKqsw1atZWuySLuJBI7ya0oJ6z78pJWOhta6sG7JxaaYTtEa46booeXDs5Qznh5ZrdS1yfqa3Xz/h2whRW1Aa6n+uW7Xz7sedTumrmLDRklCUmJNlvhAtMGoBIsJC7Sb+nGYHqFdsRglmJmyYWhadQNe1hZU2S5Vwm0qJYF2Krmyw4K/SIsSSMKbn6suup1WBYeUr84nP+ltlx8m1t5i/vuSzYoo20qH+EV5lK4zl0LK9/9battxQUJ/sGfDxcD6yqdbEeyylEt50dZsLAV3aoOCFBzfGW4iIab3+XFQcvKJPzMLURklVt1+1kZXn7KpaKD9+td72zVE7x1vk4HVO3tW98grtqg1rVkSDUqQbx/sWGFjS4xeSpfaCeVsKm7PdBOjYwhyUaP+SWy6kIY+nXSc5rlGN1Mf8zP3lS5Y3Yhe4QraR4iI5uhpfGPO9tKiMGXAO5TjmQS83nqG6lPeTPoHPcnzzCrzse45r98/V1S6KFyBxQW5omOBoqyLJD18jvmv8hkhABaUCtqbdyi0wCyEqS5eUxfmIS/l4fyajNRXYmXhB3iVz/A7fTr4lBemPN6Ro+cXch73Rd5/Lc7zTH+glxEF37IYD49J6wENL0sWJpSOkYYQKlz97M//1C8yxAhyQV50MLJoMR8DT0K/VyZCZGR2MITIFLjiuOd9iE9YZJhoU+pAaHyiOnCH97jyNE6EgvghfXDxGZjC8/PjxHJiGA2GwA4CGVLjOZSwtLYpU7/Axz3/opgAq8RZVd4dD5VGlgzwiiDJMy+mIq4iYTy3fXXwqlDREpOr7HV9qL17pukLY9gS05m/KJhuhd7KUB2Lfiiak6oQOt4J5CLsEX7c8bOYUtTOmCPOLsgL0Z+fBh/ri6Nu2XbDEYcwf5b3DiTLYSoBjJICsyBn9TWV693Wiv2uFZ961kpPX5UCY1Zrr/i+2tWdPbPdW3Yka6e/uWrJ2XUbbKxYv92wkcImrabNGxICWPLe28UQZL2iMUPIPnxK86rzq4oqTNaWcIOGivil49JMHl24gHa9w0K7tIsg9e+pwY3i+ZnhqhsCQDHcZXcR9DqrvrEFnAb1E+YUR8oYlh/9A5yovYEvrsCnPJgMFiFQ6VaCouhzdDlxKDY+6Z1r2/yMlLle32YSVjLOrIuFJ2HfqDXsaNy3kXBZqrGtrCw2vrVVfaBFYGMIeSjBz2EtLFJzTihH36EtQ9VhumBJfF/CuIwQY3i8KEYvOmsp7rBxRu9y1pBQ6gp+FAFWXzcQ2s2WJUIoODsvGPL9oQ3rsjrhpxzwc2PXJjuHtrp1zhpXLtt4Te2pshk6lXlqi4owxkplmK/gn8lSZfvS2VrDmje7vhhu0T8UzUuYSTiO5mrvZGj5RsGORAZsqoKywieDk0rZxgzlS6gUpXSg5Ejyer9jIRabofA9NkP1bByTcAzrkEWBSq93LDCsShmqqp4FKYS0I0KCPgdvKQq+5kz16x7aYjC0+ssftPy5KyIKWbkQDPQk+oAIXRnn8zjhawzeJWCO9jpqc+bdRQsixrJgYw6eEXWEhFRUazEAr/bnZLciozAophKAU7VDsShecuu6TbaHVrv8gBUevM/3Ipj1R9br96Xw0V8r6ntjGwrmYrNmZUZ1Sg0rlNesnOza4dMftmrzku3MElsrXBCORMdSHiYqd7YYSxVhMaPawJUY+rN3a0GGhS2MiD5ZWU6HC31et4QLfnBIPOapx3p2QavXrlTpjv0w5sIFfdAtWuGXvhtHUTweRCkuQZ8p0S/TvBHAYageS5N4oVz8fI6CrXYSTdEXmYKqql9VBQ/TceTpn5+pPCrDlEDo76qF2seHzxVXOpUvfCvIM8rJGQrHQ9JKz65zwA4teIOTZXS6xxqmjq4wKL4r6V4F/ZOHU4C3F3eKBw9Qfq5Mqd5+dfgphnzIlHhcCVP9FQ/FZ6BnvH/RpDJ9u2DwHlrC4QxKGvVWObor/Ozf+8s+tJ51WSGQdco7eJAol42Tved9jOMNrErhcSFOiBvzOvaZ52xe2Wt08T1aVZwbc6EdqMPfxTgwbRfK6pxervKK8ACL/1e40BKuNKKCydsPc5DGC3GhOTL8iPCYinHSe6eS4CIxa+4NrbTfldaes9FGU+aZOp5+or40/2UdKBsLK4wIhPAI6ws7BAudb+lIF+sS6sPz8l32Cg5i3U+7bNm8ZcU35yb5XI06E5r0RFyLjsGK8tqzO5a/vm9Jq+67hc2e2bGWLDa7elsF5ax3tu2LgDjyk80yfD9zlY8ADB06ePLFBZwHH+qAT+kmwsv7tA4hXkgX4gb84aNy5p6frlF5iXFxS5zJKQ3O4wrHtK9vPJPim7SsuoaGSE0WoQyghTI8VAy+4nOgTDOoRNVXuBQ98LlPLplYori9osrVe/Fe60mw52SFrjRakgjhQBKsSPJnjtiHFwFNeAdu6NyHPiVE+KyJeXIYDjTPZ1nwGuCHEXFGOGWWOn2r6kXprntMosFmydhXkq8W6z78zPfs7O/ePkys/tSODW7ctokESuOxWzZ86qYYsfLcbFp/q2l77ZLtCf6+LGDWDNTSUStgi+UzUuH4pO+s1qxZq5tttCwvpa66sWFlKQEMCecHI1tIuWnU61IiWPwni1Y4aEoAVVEICxVrlWXpq7+hwCCgmPdn6BG6Coq0FOZR39rCXxE41CBY4hUpnnjMExZQ4aVu+eEcs2HP5p2eJTsH1r7/bqvW19Rm0ibIU20IuqPHMZJAg6DADTpd5zM1DhCREhGGpkNM6k47wA1yah+W3qEMFNU+HP9KPPrBZH/PJgeHVmyvWuXcWWfefMLX63Sswu54og0Wk5kUvMX29fBJYrFp46lyrqt+Ky2rlFdtcPsLttYb2n59IuWsIQhEDwKF/jVTGzgkogHqhKWOxe/Wt35u8KZAIyig3XDPXfj5qJa8D7mr/h7L+y6FkGtIpgL84gLccYFXoO6583gv6bxgOYdKT4JeWbgw9XdhCF4UHaKBy/TqLr3SeqTAezJ5rHw1y/H7Ka+ALU3j1Sc3rmk8lAKoIS3dqwNPYI0PE1sBypdyiqX4lOmApOV43XQfYFDGhOgKXVNH5sTHwrl6eogtfJOUlmNKrOpKungUgYrHJ67Q2PMEeaxk9FknfHr2d3J3ShOYT2CY3If3MEgqEBzh0WcdcWPY6Xe4WE7IO6CWfONIAQQXy8mmP13WEl7ih7SePpbPZzXqgMzjoOH7FpnKlsU1YpkS3BNryhJvyNMJB6sSbr6DlgQ+qzZoSBpDeUU8RE87Zi3kF3fAucRthNthlIvP2fAoqGJ9so7n6KPjXpB5xy2pLn14jCimrHzYY5utJYt7R+oYMxtdXLfZ+polEgILMZvF4b4VxUl6l9YtKVQVV/nqz0dYvPPrXmXQOegoeODLlo87xk0aHu+z7RLrxT3v47uoqMXwGCeGky6mjffH8Y/jAmEoj+FcHJa4Ly7z+Ujgw8oP8PmnYXAKNSHCXlh3OmA1LXWeCFe+9arKYnOavBSbCavbFVadLOz86ro9N+vaVqFhlXrDBaHjQPmSnhX8AsXbBXh9LhSGfApH4DOONHhscQvV2ipSvBCYdu6iJfOhrJWiGH/FRqLrCsJQ8XMHPSvvdm1aXlh3q2qjVcGwLuGw3rbZRt2GNSmughvFVvanr1JnioN6sdmLj2yo2ghdcO04Fkww92q1IWWXxYA1m8n6Hwt2Pgu04dDGN7Ytt9/xHd9sRTQD7phHZ8iYY0IljOGB6nHeV9iylnPL2Tecfe5DG+WtXqmrbCkVKp/P2XwtChxczoWL4nEe+Xw6krU9t8Gjz1r5zJZV1rekVAg+5YHSBeZwkXZQ1rN0wk5uflwwG+sw/KJ8ozJKvcGHnw0jXM2krJRFN1iIKAPClm6U3+0dt9YKd523eUNKzmBqiRQEvuOvqv1RojlFLscnarrP7+57fGvUJExKViu0JejXXYk62Nu2/cNHbbJ5zqrzdVeEaIdZbizQVAY1UkAY1had6t6taOBWhRHHXmdQpfqFWkM9AlX/w5VwRVADIHC4BroL+CVdSMs74YT3pElxGPvWS7lAz2l8pKsLP+xfqAKehLUMbAEuLz71PON9gZsHBZixX9UV3QMOLeUjf7yNcfXvhFcYNaA/hXyIlApy3ZQEE2NfHv6CTnArfYpdf/YnlQnOvXzHFUq36Er5+7f6ah9fqKd7qj/Te2KTjgNwGqLtpmi8oj5UEE04j1ARyskKP/P3/sovUoOQvRwVEBPyIUT94nDJ8XuuIEHxoss2WvTR8S77ns4XXxMcG9Arm4bH5+iy+ca84xXHLR0pMjIvw9OHsmP52fsAR8iDIOKjZJDPsTKg92UxraH4OUcHOhMTg8DaWRTFrKUNVWSF1w6lPVdKlqzUbYolLkaJ0KckTkQCFNfs5U7ATSNkhMxLOjqhgCV+9LjlPddlGTHPiHMEkNdVD4RFF3HiTu+mpbzVmD9TGtlXPrzl6r4sMRbxsefz6My6LD51cwmE6TwxOzyS1dawgeo/cgtE+SpZYAhLvPt8Dy/lgI53yEHHlf/0LqW/YLkvr45H1QHBuQxXe4sRB4tDBVKufmGIjzsFKS7pWMzjC988PPw8X/Ihnn5YAY4k7slP9z5Urw6EoPBUwis49EU9s7i4jDeKLmauAlyIwr5d0CsPPLvS5TivuoGACnVEURxJsCFYGZJ1i1YwOIooXnkA9zQVKsDEN/q42IbHUwRyxGFfA4bJ2c+7rPDFQUdW9UVZ3lJU+CRugL0oQVguWLK9Z/nuwGbtinXW1a5qZ5GuTRsVO8pPrS9rmcNSqA9Wcr2CwA0KCsOQAOnfwjO3j7KTKhnAURNZ5CTQWLzEUK+gEj5EEcqzIKFa7PZscnnL2HnP1I/Uodg+TtZ1VUKtadVc1WpKw7w3+SHEqSaKFS1WVL1RjvicK6zPYFEZfVR9T93N6Yv2FDIZWcjlJzZ45lkr1VXG5pZ/JscGOQxd+v7z4FHtFa3wOes+aGe1ryueattaTbiXcgVd00RxBJB1P6qo4snqF975zt5HtZRXwpSIUhSGErCHXctztr36z1jBZSn7k3FiJfEPcDdTukKRlDzXbDyc2PhgW3WeWr7RsHk/UZuCw5r6V89mO49bk+/Vq23hpKx24BM7JxynLx8Bk6cePtKkMB/F4b3+BbpP/ynOSV4C7kgPDtJI3lmD93Tu0rgq11/pLvSGZYwXd4qL0qLoFB3LQomgDf2UNM9xCW/0IXLwPtWjUH5K4v08DOMHsB10F+SCNK0nV7zjRtcAv//Tn565kaMsF5jKmCONQ+idnUPp+MCpHGV6DC9XlSOKcs934VGI802+TzkQk/LF17ihP2ON13y0SbJJr+ErVKXJOhAFSJD/VNhrnbIV2W8jg1DnoQMBND6+x2XvcTxHf9oRFN/BfCLTOWbud0iXvjqRLhsnCkDyCHEQ4OF9ZCTRUs+m510sV28UGR/us/H8nRzzS67p0TDgRdTA7kao2rnR0DbYNUsIH641bNgW25ElwYInCIP5QOaTHEbPLcCC82FTFfx8mF7Yhc4SXMzndNpYB5yXq+csrnART7hl+vAO4qhPlYfqBIx8F1+SkOHIxJwYfmUkhiILaMr3slJkaklile0j33J2ICsiL8sIa1S5Ln9puZQqLHvHcZdpL+BzoXyM/1AXF9Y8yzuUwKtfEODpaEb6Pk10fL+MH67QBM5xEW5CPsIrKdwrLMSjzZS30rlypzgILNKEPhF+bKGKYCcEgetzkkrp1o+HBjiYpshJIPqOcEJnrs22oGIKUw4b1bOsKdYjIBBRJGHCdGksNTaP4ftqHLDEFedxuoh75vM5pYuhbvbeFnJNJrcEoeq227HF5nmrSXAvWFioNi0XxQh6PVnEXZ9Dnm7IGqwJBhVTReBKgCQzSWLVB0WGfsLpWVhzfBUwE3cBd8DAaIVvRCMcgSdvQ3m+Zxi5kFSe6hdhly5qO7ZZZ98VjO5Dd7tFAt6rXTavkfAU3EXwQV7YQWm5E3BNvV2Qw1TBt4SumJmv6BfmmVfEFIPOHIcQNHUQrc4P92107ZrV7pdSs7ImwSx8MNIghWXGVwaSrLQlfEPgOM1QPxx49q13pZgo2J1P4+jqNCbvm+QIF3rhJ6kx/TAWfJMilroULPUfVuvPpUgs6uo/am+W7hWEd9Zw5JnCg5dIMSnyOZ1qOa+1VBnBc7hr051tG3YO1A+PLNcfWkP0Vh6puteu2rjYsd5MbSmx4AtAoW2wpLyECKdJ7Dvmj33xmO7BLj/Hldco/ucKhskh4A80ukCSJ4y3dN8QK/jIShUl/OPZ4XgpF2J4f5cnKX2LYIQaJhBh2bKi57//9J7P2KiN8xf9QS1Yz0EJIDaQu5h05+XpGjAQcqLnEz/krnS6hDUA1N0x6vT6os7LV8xQheDTfwFHWPXqBXqfiD74KgAu4Ooe8UhBXF15ZAALHRdFgwAoQ1TkcDakIJOm8DM/HwQ5SUjkhXOjqwvCgNX41l1EeGS68d6ZqhyVxoV3fusuvg/z2iCHOKQjUoiYJj12Mf9YRnRx/vK4E2XK8TCAls/CFuPiPE+aUOUHGIInnDgwa7d01NHRiALpC3aGLNWxCoOhD0ei/3Y3WzZrVp2hlCXEffELzNGFuAgnLRMX6+JwiEDifYTrxRzwEi/mgYvpYlioT3wfrgw/4rxIDydN9IQHAed5c5V1ksxkPQwSqzFt0B37/uYsvOq3yjZutySEOA5zZCVZ4pVZzjpnxBgrjEZIGEno+FymlxXLVJsBC3jWNYbpzn9RAHAFUGeoopEQK3RQ0uBjPjDXiDu3jLx+oRyPG6rnLuQTYEHJokzPN80rvneX4sE/C0vzIm8/gEPvWIgVhDlMX2WHVA4/R6liQXJ4BgogZZGGzrYQg3WtfjCziqxGhkdHVTFrWen5alhAVZVF5Tggd7WLn2qG9i0YWJHOJ1UIlICbQNt8yoawJQ5wIah5W5P1XE3EHrb3bXrugjXEDfhErDiVkJ0MbX5rV0LcbFhh6Jy0upfVy3GZA1mjw4WkhBxD8JzVXZFFrhbyMrBW+VKBz7tQcIBZ3UIwhHYBLljNkK1NlR+fLKLkzGWNJ4uh9Tu7Nj/oWu78Xb42gLpR38VgZAXRGpvnzMuCy9tAwlxKT9iBTm2muL56XQ2MNZ+XBc9oSRxS9z6BkMVD28LfbCKF+9nrlmtK2dnalGZRs7nqxCIipox8JIWGpB60eZo+LpJ06054Dzwi0FF0lEc4ihT93vEgvLP4jwOSfJGi+MVs79DnNK3dtGqZNQpsXav0VXiG8E9bqbwq+wmoXZwqlWee/eAnUjQkyOdqt+IaK9mrlqu0rVy7onJ6Vti/JSDHNurctPlgT1WW+BNeWbDH8ZxQVF5woPhUy8In9AzdqL6qpkoCV6IahbsXmC6wFQbNsvcAO6ixmp97Fv6iL6DmkD7m4chSGiX3ex49/CWcl3+M08BrfVpOV3DPm9AvyJOnUx78KXLkI/6sN3iP7+2qB8/x9IU+HPpxEKbwGPDj2bjwpbc7/yW25/PCjroEGIW7FHaHRzfqyT4X7kKcvqr28I1dyFhxKANYPYnCHC+hVIeBrwsQ4sylo6SAa6x6CfKf/MUQL4sefp7WvRM2z7j0hrBA1CEgPjuDU15Zd/I5xCfM83WfNpCixbiEcx/jnXbhvRBM6wnIZV5ZH+LGfLL5Aaszn7ThY11iHBYWURcygeADkfOsqwRVZbdn1d7YVyUPZI1XsDjmiHsEODaH8KD0dIKYb9YBG4yCck+/e0GXUlCsX/Y+1kEh7uP7UK8QHsJCWafLPH5WlDFzbHtda/QmPlfui95KBZvIcpjKkuSwjIIsi9xhxy2NZK1lU7abxBpUFpx0FYc0w09w6D+wuND0d/qLRSpeEKYhrlu40BH45z0/jxMsY8/Pr+ocYlgMeTr88ghmfKRp8ojpSRfvcTGfAFMaRjx5YGU4HUcc5UQlfEjLv1kWLWRpj7ZhWJOTrBBK7BtNc/FVvaSxD5lJ2thCTHQhQd+WjORzo1GzpA6JoJlL8Nas5ruP0V4wD2wRFQvexJARqFiI/smZ8qPuwMaObq7UCB6EzYBdzlR2HUbdYR/0Xctductagns0GtjsaCArfd8ZQyLB1i2IOUggTqWoDecTMQoJWwmF6WKsumENqP4CBSWDxXiquE2SkX8uxgIqjmblu3NRoOIv6dkZkNKjzIA/zskeKc9hLrFp0rfiaGL1jQu0iDOoaVW4Qcio2RcINVmdC+GIfEoKLAgfrGZmxX1RShBrL/g0CgudxW3hZLnA0H3OWwQGfdp4JAG37/Vu3n3FpmpXDAHO4RbSvP1R2py+lD/9kor7dI2uCBKUWBRe8O/trb+0mo57/7RR7Z6ME9+YaMEcPpIAOun1bcohK7rOG1Ku1tbUzupHgnsiZZ9d6RCMk/FUeZRkafdVYwl5n4eXokJdpCSrICburbDStsW5szZfXZdSsGX1tbblD6UAdUX/ZQkK4XbYP5Lio7goAsIVMPriN3lGUKBjPu1CgQDMeIIY/ArhTDhWIMKaqTX2UGc71aoi4V2gKzLCnTTeH8GLHHih1zkdKCyEvpSj34W0Aa96UAC3x/nIh7lnhckH7hDu8aTHKKT3cE8f8Pi66g2h8h7Tf9EREq/wOl7Rb9n4xpV+8hAMlOfGyTLpizogDdCSTnkrL9ZacTodh52EoXSFy8eRi8ir3ZE0hZ++6osPdUcaFA5W8cMhgKvw0z8XziMHUHxg/EtIs/fu0kfC4ztHtBzPLvwyjld0gGwcynix8rL5Rp918TlcAiNdpot5ES4kwehTmJwhiqC5xnL54bgn36iIxDJAIB2bITo29ciLiVYO+laSlTprVa1/bkU5iJHxOYqSJEItjJmUDIkcE4J+Me/ofGguLfcrc7FuwYX6Bsd9rFd8ju9jfcJzuD9dz+ig47KYUfN6x+rVivXONOygJcHUlAVQr/uGFzVZTeX9QysNVcfNTRs2xViVz1TMvybmNGQEQNlSf4dGV8qGYfpICoV4+LLtosvCFN9FH+sW42TjZtPgqF9s+xgW42RdxBnviBWG2sPwLZ/geT30LHbszI+hbl89rvCQH4xQbaxOheD3hShi9mjJ5It44+AUBJVbGHpXlIXVlEWYH0oQjsa+Bz/D7bVqXQxT1hdWqOOI/FVHStFjtv5RoES8cCXc64J1rR8r4he9I7O9HZuvb1rl5i0J0JElfQkUdYnC+S0b18sS3uGb4NlsLKasdHMJT9EAyyJUik+xsdI5JwFQZhW6wPCjU6kjQlThYaMaYAjwueUsXMBWYUAzEQOer0Cmk8RKEtLlvvLYXJdFIsVBMPOJVqFRs0mLQ2QkaKQol4Yjy496oR7DgfApQcIcMtamLFqZnE5X7ODnI2Eq3xc0gRfgGA1diDKNsDgjHLRkjS8Es/A3yCEk2bKlpDZESVzSok8rIUjlqA+Hs1C/uErfG0UOfPtIjZKhRLFpEEjwA3OQjFji2/u+uK/YkLBfX7ES+6sL02xexMhVXgKcYVOGbNkxkS19GSrhkzeO+eTTV+bOrVKRYqP8OwMrb55V1SXsK/AaFKCKDQ73rbG1Zfn2mh0d3bJR77blpBixip0Bhwkb7kiZY+oCYYDAdgGelhO2PUXfxOqWwqRrpSjcyldVfoV3qrjvba50fFLraUT/CHJwAqelJ7kgB0G6KvpLOOISC/mhi3DvodC0rtByuIruuAq/8UqYe8VF+aCHxPJI5e+UOLRZ5IHyXOX9+dir7+jKZ62+g5/uGUnSm+OyfOW+ri/lljUKWPBFbbqygQ57prsQVxjhwBCwpP8h+tLpXRTk/goN1WsZvIcqTuHv/N10jjy6NONwHy7E9Uzis9xxHDmQlPVZF56XYaSj8xBOFiEbyvTXadjJvHHLMFUszY4r4dGHMBg41pKqDvP0chAiLIYLmnhgiOQDwwmWU1hdmtpAviI2NAULqzh0gWE8mBfnYNcORrZQZ+hdWBVzq1pZPRCQfJhETBAe7Fo+hMEbB01lARM/4CIo/Z8VNi/mjuPoEu5IH3FOPVNBecKdbBOHR89pEqXR1f/xRsxLdWdnuspYMJ5tW2+9LsVEhC3mJ44lAlT0o0OrJrI8tjZt2mq7RjktiPGKac3rVTFesguEjFPreBHBEk8hF17je+DztvA2C+0VfRRS0UcX04RqkDlZK46evdNJEPhOVXr29tYLD0/TeKo0f5yHy3sZ5KNw3hEW0ob8WDkN7LF84gacB+Ep3uZhMGjfoEPPvuuf91DgU75i/PmqrKR23cq3ZTlJoLOFKnua+4losuzo0TMJPaxePz+cMkkNHSsPjkDFYgTu6URwSYhA99B5RbTpowiCly1JJ9s7NsRu6g4kDNQHVhpWunzBV0L7sjemASRck6ksZQlV9oJnIxQsY5hXkqjOUjSYv282WQdBv1Achtb1HgcMoAMFiBvwxeYWM8E/mMrGF2LAhypj827PP9XMjaQYbbalXCtcnXAi84/hQrfCJYAKZ9eszkY5w8RPgut2JJD1rjpSn2ShpfIr+fwyeFEfFLD+BYFwx/qNxYDPzHZtJqWkxkr4uy7aaLywdrFm00re6+mfssl0o65UBizH/rikgbBWgTBOYvNmV3RwzHs8+w0k6hOE8XWDKyx8aM6hMvtHEt4Vq57d8lPyAFFF+KeJKs5PGIO2XIpKY1rk+SROSgyLSNXv+ERtwZoc4ZBtd9nnvnj2onCrxG7jFZS/2qSosui7LH6zvo2Ge8pXgqPfseTghvX2t4XmolUbKwIeFZN64hHkqpt7hswlxOVRSuF97EWnR6cFP9kR/IADxff6gys9gxe3glWfsMATPIGpF3fUIgyjhz7lKZQ3njKljns4ufEfmo+C3J/lSaUsjt+HdCEeSfHk6/07dbGvL30arnRMpzK+49xU4eQnKDz/NNoJR3h0AUqHSPUCy6TNu/DGGmc+3OHyYsEfyoEelCyUoHDV3ffHIDj1OGIqhacLo8TIL8H5c3//Pznx+Vn8VMiRkfoAlv6n8Y6Z2CkX84nXGI+OgTuJxGx8v5x4j+PZh4R0xfNBfbzXn1wWBsqKDR7CYSa4QGxhkQoM0asiZIgFikTFpKR1+QIhqFCdq6jOhBDmmD9WKfrm/GKUtcOBLHExpXrFEjGZWaUmalGafLDUKJvVwjBTQajyaXoV51QPBv3JfYD/q3UOeEibem/wVD76PT89OGNL8Y/39/ITVgwrH6wXVzSEG+b9bSFLUwy3etS3QmdkhQubNmo3JEjEgH1RTiA2cFlTnFoiK+HCWRuUZDmI0fqmDVLVh4rDHCx1DvWm4FBrpyfRQhDYogmKTeHDxbbFxTBcDIsu1A9iFsPQM12G2OAXHFAeViT3JYZqwYXe+3B42iZKrHBZi4rnizpVHgvXwiI1coKn0kkEszz7gJM21AUmBZtQLGATLgWQhKCErlLzg244+YwV3ywOA4aKaIwOSEfOi8vlqyU/XWz89LZNz7VtVJpbvRoE5XQxktw9kkHXBRmSvxJEEkCVQt1KLIpjjlctyfAswp1v2MPQsAS9rrI51caKz2Egh12rtTes9KY3+Fnt040VCaSyKwkTtbkfOiKPYPONZpSeqrIHgAIksAWrfg2VWUHJkNAZc8LbWMJGQpQjPNkiE+vcV9TrPYJelKEyRq4gjOdY+xzbKwz1B34et53ftIUUEoYInc9I6Pi57+BH9SC/fLll+TPnzS6es1mrLss2scXNHbPdHdHdkRUVRKOQ1o8KHfZlBXMm+JFNb2+b7exb6fyGf35HHSrsrS4uzfQIdbRJoEW+vQ9TaEK32o3hZ9qfaYuxrOz5aOLnzqshvS0DrdInEPTKB1IQzJz53shV/PS1vATx4tYttY1eXjprs9qqaF91AsfCo48YCGa2tIUG6YacO8DndgspAm4yCzb2e+ccdXAz7R9ZARyd2VLZwrP6H/Owc8FeL67aePtQ9DCx+ta6lJyVsEXy8LZVjp6w0f4zVqjWrVZfU9vBH9T+k6ErcWhqOd+op29TKU2LkRQtpmjU9ovJoXDGyXlqXykARfEEcRCfooBf+hogYHA8im5ENixM9L0F6B+85/oiboHG60ikr6C4IMSpYVAIUCAY7vb8yEpXUuDCVFre2KoV3QbLF898NLyBBKG9XhwGXMiV+oHTwN6zn88yOgIdebapCykyTg+K4YbPWHe+h7zgZydBV27BmWAJHDVNgKeY1IdnQaH44DfE5aXeQKTgSZ5T5HBukQdG76m9E93J3QkRp8PuFAcXg+L7yIRPe8VIr7gI0zK/8CrG9yBV9CS82fQuLOQIi2XiECQM3RHHT/0V5fUYRySeGB8LYHyxTY2FS0JSV4Jrp2eF0dj6azUbng3HMtZELWMEIIJAPotH7o9h8/vwHreE8et3J/MSXjL4wp2AQ46NXdgCkROx+N6V78RZOc0pW6uDqa3e7NuErWUZ4iwXpOooV6VH6EPPUIjEn8m08WG+0krdVyaz0v1AzKAhRhVEXOjErkRlcH/CCcdZ2HCn00T4Y7z4HgfOqbMCdRWxpwx2+e757YEnLHpcenGaiO0Yyg/h0cXnmA/ONWqVqxAJrdQik9KoR+ENWFFGiz4k618CKE1RTIdvQkdlpZWAGLGRDseMivmtV8+4IsQQ7UACj3nlSqPuu6+xMRHzxiyoYjGicwvRVY01C4KtojJ8q1caSlEXElJ5WWPrirj64EN2KHzXEUxjmHaoL55RBjZkwSqEfo7xCxNRPEHpgs23hRUSUABcsWHOvtG2eqlmNbHZkurNHCPblDPcnJeCy8KcsSx6TgqD2XICW3U/sVxfVHJpy0ajUcA36ASvMH+e9Qi6wTkK90JChmGzcVU03GZ6Qj1XVv3skWus1rNqR/TYlcB57imbXr3qh9Y06htWv+shm29cUCYsGAy50nROB2ofwlyhTWmR+nvbqlw2Q/G+LZhIxPw1AB23PTQCrsA3z3rnI3ujofVKiW1K4eo+IVjOb/nJcMVcyYeh2RsgS5c4DJY47ccaG9+IR5LEzwyHhljfcOu2jXb3rXL/RStUWk5zwIUCAmGhoHOWOr5QXrHWyj12ZvOKrcrPNu61RSVnh8982HLFmR11dmzWu2lH20/LUn/OZoNtm/Sv2cHth+321Y/Zwc6nbNB9xJLuLeuILntH160lpZQRiakU0pLyYiFfUEDAnUBRPRijca8Avln3TwdDFV/UIXfABflRF/0J9zyTD6M5GEgI91AO1+igFm+/gNJvoAswUZ5LC7/Xk9PR0lGsKzPxXh4+QBqG0odqD1+cpjiOF4cTSvvKXaSX6HhGsWmp7X2HS+bIASES1IsJ8tOOsGw49zGfky4wxujDIqFsfsv7mDzmezo7gk+XizsdHuAIiUO4OpB+3hippznoBNzx6QLfkzIHXpLmPSgvbEVa61zMobXddUZzuFm16WrDN9RgKI19qwswQy/l+eUf+xDi/78ZLpbp7lQxWThwJUlm0B92bRPjEfxFTqOSbx7IglBW40tnLCnJclS+xGUbQeZK0XypDUOghWRq1b2uDWURVVoNCQRdJ0U7Et6aSuO1TvER4TsBp5y3yB3i4COtZN/zDLM7XnAkB72G3amCIw6O+hIlPmddNs/wzH8xDdqSigA7/x1vCHbYBpECHrPC3jeQSWmLkriDy3BF8FWxYsts/6lwNGjFb8oqatbbagThl9XHUoCqO7K8VxRfDNgFg3A8kiU7kuXL8CZHogIVTH4mvt3t9xyucTKyWpkuLWanvP38cnkUTT6nGm3fsqas2P75M0pX8SNImWNmZ0Hvh/rzBXwM/yud19nrSR1UP/2w8NkD3heY6efMW3VfKbdtvbzqC80k9WwqWH0Vea2s8it2q8+3UQVrzksS9hURSMEPH0lmQ2NL0cX5pjqghKPqKpmnPog1jhrobF20JyEq3HDq11AW4rTTtcph36cj5rcOfFX+iDlcCaGks2fzu87Y4m4JrEv3W+n83VZcWbNJHeY/Ekoxb2ObhnrTJtQj+iBMdYU2UsEKcfB9Ou3pm8CkztPS9mqrNDvvJ/kxfGFkFbXd4NFnzBotK5w9I/zVvVZSaVzouAKFJe70FlykLcnIsCBK5XHKX0VKyGB/2+ZHR7Zydssma20JtQpkpvf6D5w+aiK4Wey2f6igsuXbK+rDUhjZdlcKfL1WsHOX77NJt2tjtc0s2RPtSBnP9yWor1nvcNsaotnL5+6z8xsPWb28KcW/Ywe7T9rs9qN249H3WCL62ZciMFHdaybaFE0zXB+UWYQXQlwwqB5Y8/QL6h2d4z51sf+5czzyDkqWS4UlOeDIn9tgoadt6GGKB95EK7TF1+vgfwFCykjvCaNMXRHC1OmESyMS6h7aEFyseRiobw31noVuWPeMVkBTVJ24L+XI6wSeUkcYi/FW1Dd5m3v/J35NMAbE4CHemJDn6LJhMTwWko2XvcdFSzTGxQdBvswTl73Hxcdlfsv0/uQNvWSq4d0SPtek5UPckC6+W+aT1lt5czQlQ8yz/NTy9YINZUVcuDG2wsGhHbHT1eaatNC6GqPgw0ZFMUl2O+tVZWFMljjDZWFIQ4A0vX++izB9re44rVCVnX7woBSW6OpjWY6yBEfia5yfXhIzyauNSrJgcnsdG9y/ZZXamg1kXcKwfYEaFjxMvRSsbbFgqw0Sa97eEy5kzT142aqFVRslc+uUxtYWc2KbQay30/XKwuKMMnVZOCP84C8yOt4R5vAoHc+8P13PkHZZDmVEejsZ5yRccZvfWB6MPes4RAcHPTNlQ3K3EiSInBaVr1t2aW/nczAOIGGomeG4IYvMphIo4E5MvVRuWFE9fST6yScSyh/7oh1uqV7NDStyhnW7qjYY2XCIoK76iva5aJTPrJjHpnqtVtMGR11ZbpKjk6lv8blw3EiQS2gXF2Lm27JYH3/GZt/zVtFry5oALiHOZ5UM0aGGJiqnP+rZYNy3MfPkwgV4cp7j/4OQY899HFmg7K6V1qxtLcEztkMb2FBmJKPIDUZq80XbS65ZIvgZI95YWbetYtNGHaYMBr7H+2StZkfTjgSbaAVLXLhnSoKdzFBCWJzFFE7lYGB2IAEugTpYrdjkioQZ276qXdlEp5QMbPzMbcuttq20ddbK1ZaV1Cc5ArNfkXiTBcy2r9TpNE/A09YLmlD4yCEYGcuVUCixKAyYhIVkMAy05In1Bx2STj+GkEUWaveFW9KyX23yxcetq9iNBx6yrdqmjVWXbkW2qvDOfgHAEekxKhE46K+u9ukwfaeSm6p/WfQx2bntiybzVy5art4SLVCXqdWEr4QpEEZrBMRkPrLpl560eWvN6ndLgVAuQ+EoL8WKffzBWXM6sE6ecRp2aQQOaggdh36ljBwvjOyguo0k9PN18TzB+Mgj7xWN3q/8Ze1v3GfNWkNpGLeT4i9JNRI87BPem4gHMAVAPb1uQho5e/7BZfsgAlIx9R6FABcUAKx6LHLe4rLp9UoO+gzh2fy+VkfutCl/5IaN4PkKFygQuFBicLw/7TyN/EARGc2Q2ioaTLd3hlYydfh6XEV0s6Y2w8ov/HQ6tB4dRAXgMSyLIK5ZZJ1mdtHFeCHuMv4yPHSCbLzol25ZPo5XJ9+Hdyfh88txOI5yTtcJRxgb6jMnyjC6SreSLBLxHBskQ9vYkcY6HNtUzCa3umILWVGLnDqE7wagzuMHGRQktERomfrgsuXgIIwsnKfdC4V/Nc7rp+upoo9dhImr7xikehcRXlJeFtOJVY9GNufzn3OrstILYqSyrBSXLu7DRuQvYobhMZTj+6fLmKqNZGOo03IYCnNAsj9kNaoDe3nLenm5HhYc8EYfn7Muy3BjG+IVcCIsxiF+YI6ho2TTZ4r156wLz8v2ifnGPJcwk0+I52EkI61uURQ8rjwLKvnWG8bMKmzCp2LA+AkMj3gSKiOlrTeaVh0JV5xXzhalV7dlzYqpyy+KMGXmmVkMJTVqOJPAn1q7VrdCs+xD7nxjDiDsu86wL7uoYdP6ojUJA+aYy2qLxZGEpQRAsVSz0VBKg2Bx2AEfGlBc+oFqFuomj3HDp2ZY1o5ncdolLugvsqAldJK8GHadbUiGZkMJW+U9k/XHwSg9CWNW4vNFR7J7YP3Hn7bps89aafeWla5fs6Mbz9qIuWIpzSX53FHfZruHttg5tKIs7zqLAIWvyXrTcneftcGlNZud37CqLG3pDtYsSYgIN/Pahq1JSZjv7NukKpy1ZEFL+aSvVqXMzMGdlG6HPK0D7RtpgTCvvXCAMPYYesWiRHCDpcdUB3yLmnsMvT/Gl65QIgqDoLXSM7f8hLfaax+wWm3F6ouKdaXwsoCQxWS+iIn4Kh/cMsIEvfBMfqwgl1rjG0thXBTFj3Kdjp+7X1hf97lqBDLwsi87Q7ei2jA3LQooDcZ+4E1OuJ8zirLg1DXlrzZkYd2g3FY1jwRvS2XWFbEirVR9nyF/5qo5jrkML2T0gM8LizZe3G0dCeazrS1LOtc8vCJlgRXwSuUYQJeAB0CVWOZgxuuk++gi3vHRUWeUIRIEbCqNXkchzvuA5yXOdBPiKfw47BvmMjBypTPIBQh4m3E8hGjHafjBKJmzD9uuqm7e7oor/AjoNBEZfO2O5K6Ii1r89DOGTFWMOi9An0SIVyZ12Xvc6WdcrExkhsEvw9NYmXvqFVEU74PPhsd8YhDvol8+R2b+/IaP5fl5x6q4OwXBhDkCEO3TF1zofeNm11piFByxOd1si5PKqlIvgTGzEMMXKyAMxcgYTgtC6/kwxTIV4v9DHZZ1J168/2rd6TKybjnUHMoNFBSuMCOf28pJwGA+6b5xlFi9L0v04obXkboyLwglhE6j1MKPHxGo9FyhF/b/XbBquDeRRTfwPajZzU6mvJeMi3DisjDj0U5dsIEHwNOPfMO9nHDr98T353SUxTuDnh1/oW1D2wdL8tinddatP+Nih4/PwS3fuQDO0AvXaC3hPC/YPvl7vowahLIV2QVgXIWKhUc8FlaFz9YkZJR3qSLh2KhZQ8yQHcA6lYW1m01rjHOy3Ab+1UDtZscaB4kvhiu0GzaQ5T6U6c2w+rQv61dWrY+YMDQt56MJekZ4L9S2lDdBwRorLwkjhnhVsHVHhxLOwCY0Cj7SsDANx1AxC+f8iwvlg3DACmYxGzhxgaP3YXGRGNQ8sWQxsoUs4sXNPSvf2rfSaOx5ToYDqx1tm23vWO7WrjrT0PLtmlXOb4lO6m695S5u2cqhhFBnYFN59rEv1WuWX1O/W63ZsF22UbMqRQEv2irLqsyxQLAhgVSyyQBFoWFjRsWggR0Ju5IUoua66LXqdJorjqVwqjOzmDUQjeqicKrgxBXCoFhva68/dRSdKB5tF+oLhnTlHp86x4usIlZ656XEDHa3bXJwZI3777Lq6poEbtEGfOmAaIYe4DfQ7ykHnUDbeEa9OKWORYgyhy23f2hD1jCsta3cWFHfVLcFBLUBUwEcBUu7+8iQ0lbVXuNbT9lMaQub90hp5AQ2CXe9Hs5KNlS6ep7xAuFMFnwuN5S1ncgzu63SpQDNp1KAZqyh6fiwcMH2vZ7zqmhqNJSicluCW7QsRaVckbHDSKUk+Ui8lC9bfPc/laPaejnReV/O4C86RQ1O7xjJg6eCpiDIU7SrPagv2+DCKQjnHxeeqfs3wgGd+1Ow+p3KuyP8GQ+PVIPYRJfRYsasU8iLV4rg6Z+fxVftwC5TNfRe39mNIkJBoYOfdrzLMjecx888Z102foySjesNkKl6YIqBiMMwKCAGZkmNs2URFOKfRGgMi47yYUqZKGmcSDHKmWf9mJ9jDtiPKu2NrHk0toRvWc+sihlIK1e2noreI37AUDQrR9HWh2jMKdLI3wWNXITZy/TnkziI7k5hX407nf6FsovwhAUj+slqor71wcSaPXXgsjr/VluWXOh40CJwc/gG9WZ1u3JxQYtQx6pgpf+4UvL8yjf2LLdZl4Wmdwx1pHBk4Ysw+D0RvD1OtlmMw8+ZZGqtIFxwPrSeeuJBKbjIBMmP8NDOsS2CII5puEYXywMih8rBS2GAgVE2Qo166Tm8BzeOHS+PslSqw+oMyGkAq1bxsa70nnloF/ZyeSk8zGEXO0OblXLWkULVGMys1F7xIy0Lqys2azVkwUmI9qdW3ulZuTuymnBd5JtztZnjjTaQJc6naGzKwmgA33Pz2Voykp6u4vJFpU8SCYamTdTGI/0WEk5Y9MylTxkt0NWbQZVjVCFORfBZFpZ+mEIo+lw5m6yI8D2PxSzxTxHz13ZsfijBAC2g4Eoos6/4YCJhL6WltLFhtilreqVhxZqUmNFECovS3nvWD1PJb6z6p1n1M4pXr/v864S2kjXJYSi+f7o6KUekNistH/GYS0lhZKimemOdjod9W/QGAf+MThQ5r111UT3ZbGWmuhy3derj87HxQnC4cz4IjsGPC3KUTuhCeXkeuifcN1UhFUoTh59cv2qLsxtWu3BRSk3OjqYjSwozq4iJgOOZ0pAu0mLI66RjHIyRjflcAvPadVuMpQBubfjxv+zWVpeQZ+TFjQiBTnv5Cn/RW1nCVWa6GJqUqc6en/bWlGLDZ4EMJnIoy4Ys7uFMeGeNj+DgGwdpSZab6uoKD7XDypftr2pPi20bjQWvqV0VulorWk/K5jTXtFJjXcY8ChZDvDn/RpqdyrBGj0d5wBu/TF1P1jvtkwpzIa4Q0pCSd0FB8dd+r9jyciDUr7znZfr89bg0z2zbZHmUh+vR3+gfb0ItA7ehh3OdCs6xIrLYDUEb00FXaigCdPP1OcoETzDrwt/+2Z848R15ZIxZlyW605U67eL7GB9HWAzneqd0uBjP4ypKmkTxQ/m4+D7CFF0IB4UBXv/eVoyVcKwVz1POk8h7WoVBI8xbMS9YY6/nw74N6yLUFTGISpWxIjEEpRV9813ofDGxgiwYVhjTKBArmiouChIc+ePDM3VehmXdncK+Wnen9Fk4so5NKPLqbMyNN46ktOyJ+an+R2ebluj9XMyeIVMhUHWTlSfqyxWlEKEUKUtWXPvQuvKdiTkw/FVcTK04HvopaRP/NtnVItDs7k515BmGFsP92dsttCvwxzAcz1klCUcY1h/X6HH+Oi0O2gkK3cn8o+M+MopQRsgDF9IECz2mC2lVVtpPYl5+4Z/yAE9u0SmO04R6VUwrQ9RphuFkhTjuGZmgahMpDQsWxtUaZpW6b81pDVmiJT5JWlhFlvj0+rYtJKSqNVm38ihd0DkC3D+fUj5zCXLKr/LtdFmlHx1Z8UhW2Pmz1l0MBFb4LA4LJ/7iSAR9KK4T8BXr3kGou64Cku/Cx6ORLH31ld19K2zvWsLozkrT5ustS0oFP2vd2oK/XLMFn6M1mzaScF1ICDFUD+Nl2LtUV5oNCXi9Y3W2Mz/hLjA/ladwPFMGfMPeKNfd89UFCiYWD19dAGc/nwivQwnPiYSWlAeVnS+UJJ8Ei4Ssquj49ytNQ1NR/9THNqb9RNQepgDv46q9UKb+Dm2AC2iBLBRHGJcFO5Ph3Lfk8MAqbFxz7yUpylXhShZwTv9kWfNNNiIfqqH8SDfPp11ooizhPbT5c1fNkqHZxooV1tatWpIiJEHrUypKjiHCxjN8LcA54sBdFS4GJYWLfkp8k3O4b7Z7y+XzWAKYXX4QugWZzfRfPqaip1I6n+AxmuMjSSjwAhTKk6bnyhQGC4J9kq9YT5Wb9J9xoWWVdUVl/YCsUD3iw6r10IcXWSVK7vlXUC0AdROscdGZig8oIQ7wqSTyAyy8/0Icj4YL2X1dTpSQ5k2ZytDzDzDEN8eO1wKA8r2X65krdR+KXvjMlKkGaMgrqT9RkcfDpZev2QEPVAVkhb/1cz/xi4Di4CjnSFAnGVcKcOpxMRx3p/tl2uijI3xZDi6br189OmEedJwn73z4NKBNz+HKa7eYjjtluAbLUelEiHREOhBZ4smRwWMIxw3t8djqsnqqvYl1Lq3aWEyArRDQ6iP1+D2ePJWD568fFkusaxAc4Rp8yiR072lo2BSAWK+vxmXxhsvmQZM6bAgKBISu4AtGL2BFQOBjbCVZLtWjxKoj1aVctv5607pNWTDid8wuBCfMEiAqdAtC19CBVI7yBb9T1Vu3PsSeqPu2r3UsOddWHBQb6kkbhQyBM+IISAN9eSxeOs5UkD+HBTghHZ2Ae4QfjMGTywfLl9jEo6zgvRzHv2dLYuXNeD8LObGsQ5sQNygGof3g7bSNf2anOPF9xK/jQO8ozksFRlFQREqAA/IA5wxxC9/E8fYO1jn1c+qV4MaaKsg6JRcsSq+74vN9t6LLEpTVKqWROWi2xy2wAK7KnGbFCjPBu3dohYM9xevbWIzbTx8Tt2YIli1yC2p/mCOG5IA235OQWVn1YzB7aivABmTQDr5YyMhKbf/kyn8SBtSfEQWJ1VxOwmPU81Pupjt7VugzJCvLuV6z6WrL5u2Gb6/qFrnqlZMl3iyuuCClDlSKI1NyTBXIiq6BA04N3Dxn09FQ+JjYAKtaDV5QHASD/iT42YWNneNQJL1BUwWTIWg8Q4v044mE2MSmEqhMN1SkJKA4kAkLWSuClfgyLL3Pk5M3HTeMOHFFQUCC8E7CjjYL0wyic/2K05IUFRQgKQv0tjnTGvQ6hNqBJUf7Vjt/0VeLqykdTuClT/nubyntudDSfaA+PctTrlpMeTMKJYHYO7Q5uyeurZptbkh5C3vxsy/8nAUCTouCV/n552fkpTooVPiALkvq2mwuxGLPqW+KM9res/ntbd80piyFYzo6sln30I+5zUkBYrEheSDI52ozrkXmz5UWhRM4c4uR+EhZ98B4zYaFupUbF6ymcoYqfDTVmzkK/tTKSgOLASbHt/7F/nQn5+/VELQFXQIqDPghPMRxp/fQLd8SpIOkelYL6f7rduThgIRHnCAKj2k4fQMXDRHftU3hLOscCnDqnAgY1gw4z6Vve5q0EuoLIXvwSViarzx18Lj6ezFcRQd+cIW//fN8fhYKgPnAdHAxE55jWHTZd1+te6G8cMdlp/94FwRjgMu9kz+O+xAWBCfxM+HpOxe+cDPeKR6N4ILOE8Bs1dGkUVfEmAo9acFbbVFI2cZiNohy11ApU/GcmCA0vBcWmDswch/gpaOGDosLzyGuMiKbEK4kxPtqXSzjtPd3yhsPvBAEoWHUSdaP+DA1qXa6VhoyHyZtXEw4WZMlXqtKuMBo1TF0BTbHG/kpDCHunTiWoxd6EuEF+FlfwLGWjetHNtzgMxvFgHhV2SAsFT+mdXhpUzRvmJK3iMOIi8+gKXrCXIjLuTWUicttfHYXGuk4jKfQPoJTDDLSURYe/9yIe48T5oHD3LGYGfAoPvWHZoAMWPyXwrS8JwfulY8EI86HpbGAUmUCmBEMvjhN76bTqT8LUf6eOUCGukfjgY0mI1nHsm9g7tWGldvrVlhZUVpFJV1RioGEoKlNc8nY99VmODrHkDw0x6phcRg+M1zMBlY6GFj90t2+OMo3HFGZwFWUhVWQBRkGiQX/TGrZWMxdxJMrq+/pOX/UtfzugR8W5BZhpegCfNKWciH68b6k/MA1+66XC2Vbq2zYtJKTZTK2snBSUTl5KRzlssqU0B7u7Nji7FljT5d8YW59YBIUlXxZugCf2wn/UsKxOOlnTAWg0NGc4BxszyZKIzinU5Wh9rKjgeIK34JLyLSc0sNMvc28rfVOHNN3cwPj4AlBTjszmSk4vf8KDqcT4jgksl3ZbYSz94ELScNbKU+uUvRl+R4dWem+B738QHFKr2hhy12UDeUt4J2f6Re+26d4ygOFCHfRmoRgsr0jZbxg5TObUowaykc0okgoVQgvIAMC6AtHeqdPXqoaPlIAvXPKmp9trjjCFVspF0uiCQxt0UdeOC1AY0nPplIexp0Dm/V6lh9KGZQkYt8J6QQ2E2yMDEE3fgaB/jpHN2Xw1K21esmqlaqv0h5LU8rPhZPcyOVJAg2leBR4ctQc5w/H/TDiOrQKVSBeCKMuKFQe1yOhcOekZASvV543Q9jfcOflpT51ExCsSniw2o6VBSMFuACXZ+2AG4mqk8NGTdQ3wrNqSGN42pMZp8HunJf7+xd3AZfCEYKc+BCXE9gdMsg+x/vAuF7c3SkOYXQaHHlFn3U8BuEswSJCjQIv5KfGvUMaXLSGPJ48lhi7a3Hvuy4hPBTPP9HSjy5ZlDAp92WxHA5tVpHGfWHNcmPlEzsczCF1oXzKDeXz/jQsd4ILmEkb47onnztFfRF3Ou/nPdOsCmORD9YqGry4vWvonGHMCWZsL4uiMtlo2nC1ZhOsPfWAkpgYbNy1wrR9cDC0SBvRUS5dDGzARhBO7EZW7iXq8Dnri9llBa6jLXWERcUmLk4Lwn7psvU6bk+5kDbSacApuI3hJIuCd5mn4FS08F4MzBedBWEaywn1VT7AJe/pFRbzOI6H9zJ0F33AkMchPOQrkSi8w3wqUghZ/e37tuOUL/O+fJftmYm8+NacndL8226VwiEawzECk0NJ1AeUp1v0eofQWDQkwKWE2fq6DZWmKqabw6oSDBUJ/HylqfrKkpWgYG65Um6onadWvLFtk7vPWHUBbAhwbBrlr5YXFSgMQYeOACwMB6tuUm4Lez1f0Ei/mTJ10qzarC2FDQs81Mod6ECIcbhKnU/viljp9Dl2dBONIeCwTMWlZmyf2pdysFKT0C77t7ZjVt0L5poEAOcus+MZZ5ArV9HXUglznHubCA9SwhUq7jqxkuqE8LHBSP1dTL4RNrCBJpnSgJfw6ReHmoBLF+K0G0JZ+dInyZc6kHegPVok0HhuNvZh+8VMChjsuxh6wYz9z3tSkAeJ5c6d93aINMM10h6OFlQiOV2VP7eAoSoKQMGpPpGXAjdRW1XWWpZfZ4QLFUs0rzhMewSFMuUjMV/gT58D3XIvnGGcCXcFKVuVtRUrba7bTNdRS3RSWLVSfcXKTSkKUq58Tlv0lBuLd0xEF4OJTQ93bMYoB7Q5Ee0qfMohNLN9G+/fphQrt85K0VxTjXKWKC3nhy+KUt/ETOgHQelZuvgErKE9gwt1UZgurrjrikoUhThtybuYA2XrhfswZXWynG+WmzoMoXxgQoFIZCz6t/OClz4LjL68SHd4N4xIAW05zCG9txkPobp+rxx05w9fsZMg/wn//CwSgmelSyDiFGEezn0oOIv8k3HCNdwu40fveaa/8D6k92fyUTqSenq/J13aiHrvBComwHPWxWfP6xiesBvVXFqnPwu5vmDL8wuoYrekynhilZ46YjKzycVNX9w2liCqjGY29gVhy/KyV/Kgg0YXwk7ChYvwBEenjvFi3Oz7F3enyzhdHp+LgR/mWvPS4GHmOb6PFxddiOk0b+yrU5Rs2qz7auBEjIPRvxLeGQWDhMFKiHBHCyIyo+jpUGjapCMNZyBjzZekFI02aqqV0iheSAes5BbhD+0UhS7uJJ5UrtLFOCE9Ag1PvYISgIUGTZBnLAdaOpkXdINSF+owlXDgvVvBchyGEc76Du0Mw3ZLSfcBVtGJ4sLkiANyAlz4gB/fElW4BicucHXjC8NUHoKcod5jXIgbqxYuyLFa+Ta7Xq37Pt2utatuMHN2iaNuPv+tzk8dmBvWjfh9UbIqcYbSyUlAb61ZW8I6fzS0OSud2YedLV1hK7myletNWVsHovGBFTl5K1+1YqUV6iVrjP22y7K8i6IHhmHHY1n34Kzbsfm2rHD2Nle62Zk1CfGaJaqLsOUefOHABwKwUqxaU4pEtVwTLMIhu9eBF9EGw8ecRcBq7LmUBZPAymGZ18s24KsQeUbACliMYz6hU9uCRwkDlCxwQAM4Y/dr2CkN+m5M81IImjZpVmyiPIsHR0onuFo1KetFCXkpUgLVpw4YoZACqwy8z7CfAm0b2w8f255L2PhFD/Js0IIFhhUNPYp92+JAONrvSymR0BWecJF/RjoK9Am+KAdcKSzNRyHe7j4dozqWpeRM94+sfG5dilPVFjIsmBtnZMFHQ5SX05lczJ+yovO20KMfZgLQXj3lz9C88MCX8Ry4UpeiVao1zYQ3q63Icl+30sqaFTmmuMo0i6zyzki0I3xO+za9vmOFiQT+uGu5vZtWHotWGT2Q4pavn1NdxD/ES8bUtTBRW+etSr9QPSNcDqfi0Y7A7eH80y1t6jdyqGfcgx+UGO59Ixj9nOZ4rWckCtVTr+bxW+IYnaBO/KIgZ98MNvHxcL1n4QY1r6lPlCFEhUNE7L3u+HA0gIPQjhF22iuEEf8rr1Dhb/7sj6WCHMILTBEXF4jxGMPu5OK7ABQEu4zLq8BAQ1ggbspYNggM2cOpmbxnJ3/c6DyccKFyWZiyMOBCmSAklOnDT3qmwelA7JTFQGdezLLUGVhppO64sWJzCTiUdU6qYqVr2MAjdMDouOXZlQG/Bh9d9h63fH5+XKoX6vjVudAuJ8shjOaHSUwFeylXEh2oPaSo5MS42LSjfe3A+qpnonpCVHlZL1gwkBlDchypOJVkhwkcO+p5Cna/qk0Z8oIRJj5vp/CimOmOmNCZhvBI/NgOJxkNbQJ9xTxP5Ju5kibW1T87yeRF+mMahQmSRD5bjrcRgX4PbYZOE/PjszGEln9+RadRuG/HKcdqcAQdsDq89A9+KUzHQ2WKSzzm34FDpXh8VqV7uDMywSs6hw7LeeYXpWRKgPuZ1BLyrMImDudZ40kH4+Vdo9q0moQi0zwoC6Qv5WrGnvlMvsLcCrKqGiubtpBSkjs6EG0LimpFjF9KnRSGmZSE8e3rVmi2bGXtAlnbkFUNc1mQgpn5deavUWYZVmXe1DoHludzrpaE/pXzUgBWBVfFhYHPCYIk8Kg60aeoZ1XKQ1PwshEOc6vg3+feaQJZdChMI7Z3lRBnWiWv+8WNG5asr9isULPyUAqDhHhvln5aJ+EFbkrCCZmA75IvfPPZUcchJ69xPnZB8VBeGP6d19QOsvYXUkJY0GVslAOcIlJGBZj2QJBzkAuONR6uHFIlftCNPA7Yo4XFQrw6lpcUB8RLQfia9g9tcrDjY6rVe+7zfIETGuAKrWU9q8xpa77phjpRtiNzZ+6ctTyl7R2HLb/aCrsrqo+izLnwDgQn2lA7qAxoGnrxvDNlhr3qA9x6obpDLnpWXnmRDrtTltiWWnVBYI+kOI1nUp5EU4uq4rEwTkpQfuuMlbck2LvblhweWSKls90SHfR7llTa1pl2/FvpUvuy1QrCv4grUXLWVMzZ71/wgHscsAUHQQR8uCPc+w5O9dAz46BeF1qauqkMXyej+uBx/Mcj9BlJjEPW32yH4PbRRAS3YONLBD9TXDimLWkTzt2np9fVh/nWX5UV3PK6Ul3HhcAFZPf6Ab3jRH/sH8DzV+pckLtAVccKmYmoVEgkCtwxwuUIi+GRsUYX7sMz94GRh7CQDqZI2pBHzCfrYlh4r6vik1dkwgr1d9lycTzHtPF+KusLcPgO1i1yvYYo2MIgz/xQb2j5QWKzekXCZ9WHjjharqwWmYqhAK9r52mdcH6vOFFrj/5OLoZnrzFqqB8V5N6zfEl3Or+sIwwhTkYwOdf4EUplhhPFZDhMQVpiB6ZZKTuzF6slpi8cotsxsEu9qHF05ObXbNnpa8pgFy6+kp0w8iEmVrl9ZPPVshioBEOKo1hXr6/iQm+hXaGhJf7i++BFzMRT2HHb6x7hDW3icSiFJIcusjSLYDmem/Sur3i6p35B8MJwU9ZN8fJeVyV3gesCVdaHC6BgxXseihyih6vjWUzWw5V/hI30lEW6YPXLchY8CGUOOCkhkCV8ZgwFy5XUThzwgiXPPC7WqVu3tZbVSSPGy3OpXLWh+EJZlnoymtiGLKn2vOzbuRZljeaHssqZy5Zilm80bSxa7g8PrLS3ayZhPyzWrT/v+wIs5keZcuEb75HSjPb2zXootmObImQvbVhZArzeXLGcLF7gbjbbVqnXw3CtYK0JpkqlZtVKPQyns1Je8diPwIfDRVvs484Jbu5AscJAOoK1sLdnZaWrUIZeT2SN5ipi/OACoSsKJS4tCD1AL4xwRDz5CIfyZIEcp4QxksGmJvmVqklrsMWz+zZZbViuKThVOKu62b0NxQq6dybqMKUt6s0RWtjbHBrUj/3oSYc1D9wsHptLsI2v3/Ih1cq9d1mpIgWWLJQOGnCakMeFvJyCQoGyGCiP0QaEFsLLR8USWbhPP2PzM7Lua8Kz6IAV6dTbVUCUEAlorG36As4Xs8pFxdYFiXDAYkk/PU+KKkPnxapwwiicQEAhmubHEizChSvw9BLBox9rEjjtsCxFqj7L23TQt/4zV6358gdsfvmKNaT4DUd9VxKT8ZH3//rKJWtIsM/V5olkCQoxbYJyyUiosncHfA5AipfoHPseJvjAN/DIh2ih/Z2/CXX8c9kiTwSyDrB/a9xENBH33wcOpjKhbm8Nh0n3wmtZ9WyIJvlEkXl1NobxOikaYhE0ILAjOoDfa6968km0s3Py/Apc4W/9HBa50ASC3QUCzrolQYZ3eJ6zDBYXiTa6mAZHHN/K0NMvrbHTykA2rzC3EuLEeM6U0/Jx2XtcyD/N4xg+/jFfIwatqJy1POt2rdBTp5e2npxdkeaYt4HgEuWL4Ms2kMZZTnctIv/oQ31CedmwcD3psmEn3z8/rrfaS7iI71hu1uNofDpidSrCUqfOi5lYS0K7M7DVZw+td2VVmnZLpYsJgEfFZw2NyCvUSiCEPakDTkO+y/wjXqOwUgO559ta8UVnvvXDgXiFWklMKJcymJBO3utI3rronp/PS3PnRB6UyfgcXCib8k5Y4crEaeI4fWCe/g4swOjV3gFnQQFwpUHPUZCTB5Y3jBCB4HVVXBf2dEAJDK5YxpEG4zvyDxYPDqiXSga5+LnVol+sUIbNWVhUFWNr1VtW4dOodH4azV7yXXx9al0+XVIa/xxNApg5bObXEYrK3uNT3Uppbgc3962WaylcAQUpG5OeokjQsesZB6scHFgZoSsFYMyGKIcH4kAl68rKWuQHlhuKmfM9+vXbNn78Wase9K0lxpxrNswunrXqfXfLamc3Or4mztlAwqAs2qhPhReGwNU3SorfYP/2KvPcKCjqLzCytKmhMQTgNFWEmLcW2gI9KR7z5VjTs+sH1lxbsW1Z4iy5q8myznEcrsrFzIltjJBGKcKxmp1pCRiqWsy/W1ZBVhL+RggnvW+urvsGM7OnbkkhoHzBVOVMNhGr8vF5X7XXQAIPNKLcOuz8BGOk2/B/LqVF/SZJR6D2tm1++7YEV8XK5y5Ztd22cVmwyjQ8QZ+6UkakTVdg9fMhY8Eo/UhKmCCaja0mXBeSifVvXLf8lbNWKDestGABI0qx2h9+KAR6z1B+EReUA+1FPHu5lMd7xrqVwJUq4d9HIXSVJhBg4v1w7PPh5bEUEjER9oegP7AVdTfZseTmjuWbq5Y/f8UKpbZNxypLOMsvhqqPcCeloMaoUPO8aKsUdhacUD82iZmItkXn1D31OP47HWSuKMVgh09eg2IB7mkLxSft8XPAK6mgM9oOH3vjN9ux3spHoYAB+pWfADPwOTy6yjNlibFEXYfqB5z5T0OWBKyPAik9daSCTBe5tFEbwwU5GImmCph5aSeL/EeOvyOHAFI8HyM3uqxlHV2ME8NOp8HFxsOH99yL4HWfjR/vT+aRaTR5zyeQ8Yl4J9OEMqkLgpt7Tl4CaWUaQMQ+48CJft/niWx9zeeh5oSrQ+Vq6jTqAHxLXWHYi/z8f8bp8cXKj+6FwnGxk0fcOEW+hCP+i+UJkauGIhTVmSMJxXBKEiBlFivpXV8KS7lYA6s+T6kau+ZIlhJtyANZaiKuFBYv71T3cFjlgrWsBCoVS5O5TCyFugi2xHaSzaYP8R/XTy4LeqC18A7vAjCtX6wjyYAgPGfzCWHhOaSLLgrxiF+cr45P8w/5hDxwXOlEii0agWZkuUAn4ENMCQua77Fd+LsUIlFIt8xf8ONVRpzTJi6MNjBwrJO8C/EWc5E5KQhIFeGaDl8s5e2of2gHR/vOGMAtQJKXf7bknCoUzcKqwn7XBvWytTc2JLhUr1rRxj5Eqmhu8Zds1unaqD+w1uaW0/7eaM9Wntu1lfsuWkM0URNzHvIpUqVqK/c/YJX7HrDZGcVdk3JQnNtQgr+2kJJbK/speAsx+6YEd6FeCSMvYtTVGbiquMIDDYBFumeos7IRMwJFzuxUT4ZwfWdFAco+6FJhlF/dD+DZvnnVamtNK9bDpicsXGPhFe1SlqBg5AWliP0eaFuUKxYNIhAZ86bfLkZDn+pBYSqU6zZlVEUA1FX+4VPPeP+W5mB5KSEoYUF5FP6EV6wmyuLnlp6u0BfwIwSJxBA3UzK53V0b3rpuJeGqddfdEm586ibcs36RIz493ZJGo3d60dXn5RUfRWc0G9lgIl4kRa4qvE2lgDHcXTt7VngWbuaMLEl4i6sLWmf04HcqfsUVR94842K54K8m/NTUPoyaMGrEdAV15azxou7nBx2z/R1b3HzWplcftUR+uPOcDQeHbmWz6U/+2i0rdcfWftUrLfF2zlknP3OhU9i7rT4vZUQkqha2+tp9NhVtL6RwTWd8Qsg6I/oGpWZdeHZ8pFfHT3hyQRY9IyUhfsAh7jimHvlGnfeECbRvifNNgAQXMhH4sNBRelyQp7Cw5gFBzigKfXyk2vBlD/RYVXtWnd7AjdpEtFDlCwXqhTEAX3VB/pVXqPA3/s6PHB9jSgchE3DnghtMqTBHnZ5hCI60NH5siIhg0uPi+9MuWwaOeNHjYp7ZtHryZ+JEphhdtpxsunidiLi5hyGWEOpiIuN+14cSW3rOyQpI+DxjNLGeNMyyGCqaEt/Z1mUV8P0pxKRMPL8Ip6NELpYDlP5fz1l/HD99HxOCA3xMvoz3lbkXih8ZER2ethvnpta4fmi1/tR27tvwc4QTr494hPIoEVtAsJ2ia5FiEmz64JvAHNdj2abRhYU+BWnNYh4iYBbioBSxW5hUIstf37VBu+mbfGAp4KJVFa1WOL7PCSrf0K6p8qW2olwcRcahczw06XPlInLogCHDoEwEunIrG7xSwdRFZh3zpyw/Y1nPMD/gIT7D6Fh57JJWKaHskI/qqnBwwOdiSiVhoA7LIjuVGwQ4+YtKdE/cuixTrHHqgCCnTIbZa7WaBHlbymTVFUsWrJEW4ZTLz60z7Ej4MJISThCjHpyedowPvOQJDHYs62/IHm2Fnhj71Ip9tWWxZTkpHJxkx0gSn5wl+/sSALKQqlVr8ZnawS07/NyXfcplsr5l1SuXLHd+1Uatog1k5U8crxLIstwb1TWzZt0aDK/KUmOINt+Q4osyI3koHVEYUtwwpCOoAs5pG+AFV/wHR5xVzrGrKI+sjEfRoM1QPPKqY9KUYGZLV+XLNqRz4XDRTUTCahuyV5sxwsRCr5A/ixaFfwlWoVBoKVsVIdsqOS1X/VfzLUMnNUGxWrbWatNmt/Zt+uWrVujLAm5VbbgqapVS0nQrVLTqPE50RB0Fn9OK6Ntxr3y76jGVvR0rPvuklTdXbXHlLsFTt5Je8y1/zsfVHQ1OD/GKByfQZ0kMW1Ro42RovWHPepOBD2/XmQIbJrb/7DPWunTWqqIVTi5DMSgKf6z+nwosjh+GwbMPf6T50/0HRz9nfh0FG63BhY3wSTfkxMOk17PBw18QPxzYrL1m+bvus9KVB6y4sSVlXsJlf9tMiuV086wVH7qg6heluKGEHfoUj9Px9WvCmfCY4yS1vtW3XuGCPMdXD3Phe9a3qZQwlej1j97xmdILzuklxRHhyGbo3GU08UgHPtUGqpBC+IEH2l78Se+p+zHyv8kOnuGjxSlOE9HIGH7AS+ogJKO8lBWHry9YO0R9kCWsz6opjGkeRTL2GkCuEo+heBF24Ceic9cOv0Ini/xHfzEiAYIQJP4iIDUQImFhHjB44uODtRzuQx6plusdwKvl+UQfnR9EoLjLfJbvoqAOeZPOQ499jHs6z9OONmcIcFAR4tj8N8/uYyPbuN6xaaVknbWGjdWpQBpNAIFTBIwnrJLUPYFpEU5o/ns+zDDwO7kIo6Mm84wPQ2HBYgPYOVaHfkWYPICISn0nOTHd0lzM1Jue9bLwTf2UB86HX3TvOztJsBbHA6t0+1bZ7lhjR8xRWvlivW2DctGGYl6C3AnIF104LKoPtRIRuTXI67TtcNTbmTLFyXOvCuseG14MUFYaQmM0HwrfKj9BOIkQW9IvlZ9/AqiELs6VnmF35jcpIu7KBj5hQFy9PHCtAt368YKD4z0uwsdzsL5DPXCB/tSmggVPeyonedUXVGfoNbYFArUg4Vup1n0kJnzGwvC4rCHVlUdWPvN9NOGBvoPwdjgFQ4VdAMlXeAkr0RuypiSMdU866ixxo3yEF/Agxo3llcgim6tM5sKblbZgLNpKY8PaHA+q+GLVYNwZh6jDYRkmh3qeWq/b8yG7XFWwqX1RzDiDPFkMZaGr7j3VZVuW94YSiY5Wr+dt9Mp7bf6yi1Zb2bKirFbmYFnRzZw8B+XkRHN5yWs2BHGFzYWuYJdiW1d8FtulDSmaVbaKz3wz32svWHeinytH6lsDtnDVFTyyiGvCJ3YoUYoT9kHXVWZLUWnbi5INdg5tY23dFs2KDVRKcSp7RoKLofCEgQkpRM1Gy+doJ0ki5icGKcWcI1KrUlYY1qatsYwS4cXbR8K1LFO5WqxbsrluhfMSTIJ9/IXHrCoJXPVtT2W9K810Hr4UgJ/mGHJW26PcFPgcVe83Owe2d/O6jQVDeeOc+KxoX6hlExxfWKqyONEOi43d9eY5KXKCG0ENztwq5otj8ZxSvu34rzSl/AGHKjy4uW8yoG390kNqw6KNkrH6hegb5VUFldRGAlZdj4WUfA0h2ko8hI7pi6qAlA2bEATApZ4uJYjdKOeikbwdqp9WoKVPPiZF5LKVL1ywyvqmn7hHvgvlyelqhY0zVtg6J2WuZSXoBLzCH9T+PgqiPBMpo77N63QkQSYlqlySAiKaLTVd0WCKYyE6LKldkEslET4GFcIM4QUt0z/dKW/wDjeGnuiscEQW6DEKEaxT8Kc4gek5fyFYr9V2wbIl1os72oIyo39+CqiIfufTJN7vBAd8QGWiZKNY8cy0k2wkGwiIsXABjmiLquq0LtgYAe5LAZ7CA9X2jDA11CZ15cMaFYT7QHUZCjnqea7g+x4lSjumT+ka6pT+wIXAxQelBthIo5IR5FlmGd1xmDL2nzPA0/EiMvTfL8pY6aKPzDK8jww63BPuqdOwmOYrcV9RPEWB7CFoLJD5dGz1o6EjuifLYi7GC3N1+kjLv5M7AZffhzplBcHx+xdwvM5GIX7ARxBIvKtA7Goo5rDETpxgmSP1faUF4EiMYay6JGk+WNQF8lBnmc9l6Yix1bd71truq9MUbFwvWl8Wx3CraQMJcFQAmKJvzuAAhXyyDphwMLPTwi7b9rHd6EG+olQwMOSJtYUwYSEP8/NTMQ5xIq8geKbFYTLKLAhYz5dWIkrIP9JG9HdyEU7eBzz6Y2DCeohXHHHCN9zL/OI11hElgo7Jgiy2Hx0NpAzJUgwUqnTKCwuaPNGgEUV+KIlb0/B75QOn0nvoi2FfPiljQVutwlGmDV8MVpEw8c/UhCcYLAyLM8CBh3ZWSX4UKavIhRllB67AR2hn3TjcC1nwTAW1lS/z04RyTGqYBw39tMA33hKUeUagdm5YYZBY6eIFm14+a5UZygZbmGLtK9u0DVAogIuNSFx4OAxh5AIYUVgifr39aGe83pGH7+omCxfhTXv7MLrqSD185ERw+ZA2NCuGyJxvfdEQAkU1Stc7OpTQVVkT9dNR3xaDjgRCT+kmtiLLby0vK08CT+CI3mTtrNRtVJXiwr4ISq9S1CcEp94BF7TpddG7gfrIiL3q6zUVJzbNOplK3oa1kn9Oh5VKOAo1Sg077IGPsuo5lKBC+CUHu4JH1vP6upVa7QA3NCS80wbUGYVjmraVyxvBwQcGCAafz1cZkuBWnBWthsUNbqVAzQ/7NuoPbeWBu21SqdlIdIhlrKxtVhQMxYmN8mOlFTdQhrzLD0c2RBFSu6hJrU/ZXob4xqBrxe1blh+MpMRI6KtM9t8vA1tvz4Y716x2971WkiIT2guahM6gB9UH40Seo1wZpQjrm1RJ53+IVKoofnS4ozpI1VIbjFTX1TP3quHDAr4+642EI2XrnnTkBQ+lrVj4zJV8olesAIPuPa4wR5iXCw8SUvnRJ5mi8Lce7tSqp5dyyziRl7vnp1dpaWpDdmoT3gVh+EIj1JkRSxewahiEL5+cjfXOjT7ClQesQCh1HLLdMAsAqSd0WRevqag88C0118bCqyu34v8UgqFMXvTEAJdgVJ4IeEAnlju9IyDizAW5vzjlQgQ5rzcF4EPF7+w84vMYM1c6f/QxDOdhx8DEcDxxPchdfP/VOp8KEMEzv1Td61p5NLVkpabOy5aPzPeIQFO4X8hlYfNftvFTH9+/sKOM5fsQd4kPWoqFagwLEpWRBLT3iRp0rI6HUKyo/w1leRWlmSMMg1a6sLI6S6MjwXPYk2AQUa02bbHasLEYFIdY+KcfSltVfcsqBHwDSoT3jm0iH4XcnepFHsRhQY0LGd3zaQhzw2jbemPlTs8mUibQ0uliXqYAITdGA7giPLPuxXH4fBfjZ9M5XOQvT/7Bp8PTqSNOdIT7aICuU+GSncIWwjF7EPA51VTPzKE3WCSoa0E9lM+XsHL4ZAfBhCB3nMFclSfzxnUJbkYrauWGlALuq2IEYo4qWhSpzhsOLAErcfjcFSgx+rGUsiBUFV1Cm9m38WysMsQeFQ8BXJflxDeqMhGcSfjiGMEFZl2RUZuXFbexELu5ft2VlNxD91ixumo12fpYPjSC40V/3oYwldQSoO1RXrCu3cKmXIURD9ggVUVUyaoxdCKlgekH+Bl9BCWPlfVhJE+4FUAMjftZ556exXyy8sToOWMHQbrYP7B8p29F1b+k94tpYos9hR31XNj4DnLKUxxSiopMV90PmSYrCscKYzQCnDIMr8wtX1ZccKMyGf5mbQJ9AMUeZjoTjS5q7FvfcKXCR2YQzqoTggjleiEhnqsq8fVt66m9KxLgVbZgVfl8auR1B4dOd7RXqD98GTAqogOfI1b+VfWFErvbceodkKm8KCQWu4c+5la9eNkXknGy3FyKMKvPEVhMi5UkXcqY7Mqf9QbM9491nYhGWEjIWElTeRTED6bXb9ji8MgWEt6j3T2bHh4qn7HwKkt5d9+ajYYVz5x3oe+fdUEzgKL6oAjSH5wG1H8YqRnLR4WP/o+w8j4j5QaBvODAHOXRPPsKlZG3gXBVqlZFy8rViQW8oCzABYQbpQnfhYdw99zzS5/1TyGhTNbtBFlGDmpeXTm8kXunQ08fynkx5+Upz1CerjGP47ShHLZcxaBipTmjNaFUlUDDCiSUcRZY8v34chog1A4lQ7VzAZ6ICKAl2p/JuYb6KEPoTHskxJMQLyoxPJJ45BMOqKK0ACNEFUabAgzhTXDx+hKCXJ5apc8vJsjD++W7yFCzLjxDIKfD47uli/mdDv9qHGk5CYrPrtaeO7JRs2Kjdt0WstDCPBjGI2R10mXLzjL94Jbv8NkwvzsRHvCAC0HLOOHqF7+OGWsRUdBZ+WwKbZjhJFbWqudLKIspj7gXXgVztTe2+n7fSh32qVYdKmK6Ky1bbKxbsdkIQ5ciAqrH7nYlCSa0dRa3ZQV0bKfsM4440S3rkMbxh9DFPBag84985RHU9Vv7lnButpQPhXo8Hw3Qj2kAH4QSjNm8Y/4v5mL8F3PkE+vo9ThBw8ty4j0jGAwvs9CNldf1atO3nGzWpBRJqDNsXis1vBbkxzwnwm0i5uarj9VeDK0imIoIC+YQJbgZYkdhVAn+PsyrgW+aOjBPcIAgp16+J7YY7WDQd/jYgpWpn9Fk4EoDCgWfqM1EI81SzWZi0iJu/9xHLyENH4xHvM56Yub7HRv32E+7Y/N61Rr3PSj6Upsg//m8TD9vA+hHDis7CG21j+pCuy23lgz45F5/zsRzqjdKhVvcoi3KdyGNoNF1wSk8MCHlBeOeTGFyYsLCNyvgWTA0Hwu2azesfH3H2oi3lab1//+s/WewbVt2mIeNndPJN6eXu18noBHYAkGBoERSoimCBEiLLsmmSEqkSImyrR+yLZfKcqFc9g//kKpUslVW2UVREhVI2YwSEwRKpEhEEo3uRqeXw8335HN2Tv6+sfa6d7/T93U30Jj7rLPSXHOOOeaIM2KIzrY2o9HZinpvk3oBj0fQ+QleZhu4NhWJy+gsW7mr24YbsCAQs/lVGCkTGggYqXuVDLBMpvhXKlBwp6Ak+5g+OIzYxMjqdHNciGXsVJ3TL82IG5X7JBZPnsSIo7azF+2dHbx2vHUrkfhZb5aZr1K5gQebUHOAJGm5XG521VCXS20QDAm9umplgpAfr1rYMOgeP47mGOG/vZsCXQ7JjUr02nnguA7pSGNQmgKhMZpNYzMNJRRK/zSqGD21fj+m9x+Ce2jz+uWYX9uOseME0HpVDJrZiX3yjZi8cAMcYdBZn/4SDuAkFDxB/fLT8JpNZllG+aMoM3VtfIXL6RHPqF/kjyvfNa58FsXEN3r+0PUIRQ6ImWbSl4dyiKykuuRBk/Kaw1CeLXHil5eaq/58J904lsmFVuQJ6045XqT07YN1m3qMa2nR9MuQeVHnjpXIFgrfg3uLKbwq3iEp2D0IceQzR9cXij6hTd7LpWNJT4gm0gbxNDo0rNvSJXFG4oiEu9RoD+PRcriGh5vgCGVyH99ICdzmIXziqwzmV/yoSge75Utq27OfCgAA//RJREFUMn9cFpGLIxHNoWUmAj4ulPHM7GKGhvX78rL8xl/CLFCrb8vjewnZ3IEi7wwm0TsaxenVzZi5F3RBWRCI6qfIeT2s5/uRshTUngyfCoKwDuf6d+vPnj1ef/bsWhgaEHeNOkxy4JkKwtGlCvNZpfDIev1JtN3O8ggFTpkEZ95uxWSzHaPNDhY8ygMmtZ6yr9f3HHrldYQV7Eh5FDrP4DOU8FjWVC5cr5fRUMbPs39QWTZdrmiiYErO3Hu98fg4ZpvA1i6ajLMPXlwTR0EFNeW1eRpKGMp81p8byvuLYf35xTTyzOty2uP6+7J8HipZvc9Ou5tTw1rgsYcSr4FLm9hzXjRKgK/yW+tGRaagtQ/co2N/Z72DF8+ZI5U4PCMAucyveAcWR6Hb7ymEZfdCYdDA2ODeRTlGw2EBF+9cb/181I8xZ42xnt6jTePUqYurLJAYp5NBGhEKhbYrFB4cxPDwMOm8ar9lA4ENbM2rN8mzGqPlEHgKwWceJa68Ek/WawpIFS/X2XTMucR1emx+a5MxRUuhzzuNDrsbbKXQC67zTmUoieiNO2ZBISaFOA87DYz3PozGFG8PzzAu78Rsby+WKLNKZxt63sAyQaG3e3gzfAle5ue2rNkUfZ4tVy23QW03sk9cgW+ZUwg6kg6Fmn2cwDvGQHLKn01fcz1ZvX1otE6eVbxTBaa07Lz17AMGPwubsTGIht94JypXNqML/mryEWmqyK0j69CMc217zho0dq1IE9MRig3lV2/U4EE9O3w3cDOrOL/7lCwmKMlJxHAQzdPj6J8cRwPlm46GHDJFJpB+Gkop1Qu8zQaDOEXxN85H0RyO40wcOoUMEEaTUUyRGfNLW1ElrdbOLkYl3je4rDc3MVS60d3eidMd8CYjEjS+SzrIOs5DFKDUlAfcW+O2RIlLX/rfbqHlyQHGSgu5Wo/x8CRi71WMYIwP6NzldR3fjqdRpO03pFUqcV4U/83bPMtrQsYtD2HxBw7kuwb109To5rAOLIZKUBi/U5D6imCeq0tCXvqI8glCDuKEVwTLdjNqqVhPnbK0eFY4goWsW6mFNGSd3+9qdu4nL5Y0jHO5ZOpdSaiSt1SO+xCSTWhlg/q2a46azUFzCgoVf4Fl+VLAzGF1ZxpJDz7wGn79l/4VPfLigzw8ldfE9aNC4MnMvisSWOF99awIXvvcb8qjeP6tZ49SWJWhFBTl+/V3v95gSg7O6CBQNh+dxLTTyIUhlghfPUJYkRgFOV0MH5+vz0t8rMNenL/9d+vnIq7RLbOwuNa5zaMzDmG3Oc3KUsDXBqNoHSOsx6MchOOYF8tjN8F4C8HS6cQSYa2QtmlUKzoXaCFIWC4HutmFkSEol+Qs8byOb0PCwuH9ehnXy1p8syKxfMaxOpXB5qGNU7zKDgzOofuDHCMKJQV2HUBVWckAho/i86Ph456XoYT5efGKEprG6pq4GnCexa9f2DQoU2a/KJe+tllcAyAHsYHX/NnxZdn5KHflUsmvhLaD1Roqy5aGgPPEC682vd1kTgRiPiuEjzDL5NZ+6g0S9XqI952bWayMTQfXjBD2xne0cMcR9XiVmqBzlPjCPlfu2sDYmsxjvH8cY7zHJrB2rlzFo91I+IZTRNj2JepEZYahQPriS1gMnvNaXPJTYOboej0IjsxP78JvADjlCO8V9jZ7ztEKcyo56RUFWumPYm6zq330Lg2L4mxgjNTH+DQo4ylKazkYohza0bx8OaZX92KIN16BTjcbm7FRaeXmKeanJ9hCgS6hc8yEaE/xnDFo+48eUTUYBBqy4ImoWQYVj8H/xYIbYnaRrQBulkLCKMPzbLJvXNqJpQulTKFJCRIUOA7CqZtVlPj03fvZT1x/6TpKfDPrxNaFp8bNyvDV8NEI1kijxtOrcxaHtlxTZGGEaBRUjin7w0ex2H+S/dcL8FRFCbtFzOkIIwV+rrS28GKpJ75boJgX/ZNYHj2J+cGDWJ49ieiDu/4wWqR5fnYUs+Eodq5cjsruVkyhydrupWht7QAX9DeDLlySFzxPURjN7e3cWMe1CVSIwi4PJD8QvPPeetWAoLKRG9CGBpJdSLxMmiXOHKNtfrIPe2O04CAN+njnW9ei29sEhxAn9DImjxz5bxBfpCetJ9EXOT8LK1iEyQt5MQ+uCwXLwb1xxHdhcCEzgUdPv/j624eilKSR6XhXwKPTp15QgbqpjsZGKm8i2rAEy6XBYC455VNFTv7ei7oipZW8hV57GI0OWHO2gDzkSHWnomlsZb1yVqm3id8wb/NBRuhsWXzlZXbdZKoEMyCkIZVpFEfpXKPIf/9KkRehaHZYMauI45zMYeqEQpCXZyu7OJ49W6WR3z5Ltww+M16RZgHE03j5efHd+qcX03leut8aqAzS30Dxde4fxPGtTbwh+7Xse+Y1zKqyLK3Rb5fm+vuybCVOijJ/d/CshzI9v09Phtv0nvOwH9FFGobRPBlEqz+NJhU7bTvyHIbZ7eaa1wubZCmPi7jkWtJUsjZw2V2gInFJSge79FAuDfwN+99UZAodQ1m2su7KUD4v4Szj+J1n3pB3QYCeM64RV+hojafRAi53X5rbd6qHxEuXgXUAkASfZTUtvk0lsgolLOt5l9eG9fvy+uMP4xgRgQBjlUd6OeIhzwrmQrmORsMCPxzCpAehIkgGAvaJI3SpmzIkHgHXplSDi5yIdwWQffNlPnqxlDIFZDYtcthc6ffmbR+ncPXH/aRJFX7hAdl8XRhjzo9uVhxSrt4hDWSlzXxd4ixO+jFBMTma2yVNe3i21c1tDAGsf8rkubWzF+6QhlsHPAj5xL34eYZ7ksvyiDsiJCyJBx6mIrcUxgdux3S4H7izK9I9n6JUz/sxPTiKivBMhGdEfihZDUiXwwWWuQPzwEnLtQZu34r6xlbUUZJLFEIu8+r68JSxjmcJoaTQbrs7WwdFv4u3jiLqTGZx9vBu1BrT7CdfUO5eB4Xl5h/SJHBV7Bj3eoFCpQSONVmqfOrcn+ERjwYYN3jjDhh0gBsHtYD3Po6J9fD+46hgMNQ+/WIaERSftBJL4IC0RZS0I20QNAibKOAR+LVvu+LgOYymZf88Jo+fROXwlPQwakaOfEY5UK+4r9QXyhcc8HHMMcKqeLLRBz4U+Oz0CIOnH4sRCn2KTIC+mpSz5XQ6yjc8P4/eZbxul3OdUVb4vI6x1xFfGG+uyhbnpzE7fILHTJrIjz6GVm/RAu4C/uQ365qfuC7qPosEXVr/mt3FL+mZnyrMLovF2QHvGzHH4x9T35UuMrbRoyibGCeLOF+sZo6YJniiFlJeiEMP8046TP7gCe88zMNmayku5Qs/W/WMmzyZfFVcQ9rE9uvvHEw3YxPdQ3hsXVFXpLlBWtajTeiD1eFceNNXCdv/r3wVJrHgteZ4dlFwGFJ3ksYAuoMSkocck+FWupJKllGe92d+fONYqDFpFe6Xsoj0IY/Em2H13VNLhkP5mbxISEVeIq/8qLwulW35/GntEkqgPZdHcf/s+/Xn5bPy2lC+M5TPyiy8Xf++DE/jfYdAbpQZKwjh0Tg6jvPrKHJsoqlWKmWHZYghsAUivl1Yh014vC8Vj+A9rzxlKN75/Fn5y3jeZhkRMFNuZO4Gwtw1qFXiLYRIawyZtBox3O3hfW/A7C2+a0DAfox1yJEjKbmVuVzoQY/EkbqY0gVxJgFxT8GXek7kkd4g8YSphMtguYp6f1Z/63ESdp/xkwFkay7TOlYuZN7GJY/uhFi9Hl4CCmkqt2F1YmrW4LxcK3qVbZm+aa8bGOvn9bD+rITVkLARLn5TlmP9/fo3VqVkMEMAT1VGGFZAksJlPMGTIuoUphzNhnE6OIkBHqbKXG85pxCShs3oM5S835FqNkk6Wn5BIWVKG23lJfHu8qcq8hUACGcyz7zGpN2PFh6iTfO2CqjM7UN3RzFXactJZsJawxCQhseTqJwOY/gEb4i0OniYjSuXYt4G7xR3DvxzlEHdEdsocl2LbHYmv5zmQ9BjQIZQZ9a1dI3Q4llhkFiplAEclAuKKIyMa3O108+aPG/gIc4eH8QUXpupqNvAf/NGVFDWlW4PpdOKCenNUNaB193Y2c2NWM79FgW609s25RSUTbhTz+TcFevISwNU71JDV1iqKO3B8SHKqxPjnVbM9w9ypcY2eLQpOpdPxZN1H20XiQngqVNPU9cHPz/BWDuO3skprwfwU7GpTL3WTgHuGAX3XZ8/wAM+PY/2C7digNFcXYB33mfZxQkIS3C85Uj1Bmzo0qQF86ugRKfAtiDfwelJ0tPy+nbUbl+L+tWrMbnMNV50s7UVM8rf3ujG4ptvYbsUXvjkFM8bo7exvRfNG7eidvVOVC/diti5FrMNjJbNrWImCvlPkBdubqKhtBy6Vv0M2hhF8/AQJf4oBocPozke5joDOQcdXGlUZlkMwJ584TWPsmzCa90bBzh8b2xKCm0Yl6uzfWDkurMXs8UwxlPwWt+Jvd71qJHfpGWrUoEpMWZrRmEor/IhzQyJ2OLaZ8ZxMJkUqpzIJX8hQukwD94pK1SgpiWHpZL7tsE6KsqRMsp8eCo76Dk7cM2mc5X4kHv7xDUmitRVvFKoSleYCiM/B3ES38HKSo1VsdIbH+ph21nOE6esqci9NR09/jkFE3Zp3LxGyIRpCkX4UXmdBnJRJ6aZ/7kR9KKVyduifmp/9E8888iNYORSOD5F8keCH64uCWUcE8sKJzzvs2dpPYtfho/GL5+b3uqKs1G+G+95PeTob4iphrAbu/YyQsSeCaskm65XqHheeF4+JWT52IM0tAy9yZjUSoEHhWyRvgPTimyeMYGR/YKqWgUqGgZrYCl3hngWJ8NoD/AcWvXoX0KB73SBHY8bR9C5hE5Tw0+DGFEMCnXJEcLJJsXMx5wgFNKzmdbXORoX/CmgfV14g1zIkMlEBG61yEsj5Xkh8ZLJE8fvVp/6RdGXJqMUMHVPp1HtIWzbEKbzcnnvaHv7O52+IZzfgmPLQHge/suwbmiU54/S07PvfF4aLQa/TSXFUebhsVAp2edH4aYzPFbMb5dWtW9ageEoYr3lwQjhjBJX2T9ThOAMwahiyFHZPPObnPamEudIUUB9pUdu03PiWYXJG76VXgZ4iPaJuyiN/fPEyO+sc/tunRblzwVp7MJr4q1WUaDTh4e5rPDmZRQ1ysBmzjl5Z7/hbBxxdBgdDKrl3i4Sqxq9inP/NTn0R0gDWIpWCgSCXmI+A2bHZ1AOyUSMOh7TkqRHxfOqTccqyuPTmD4+jDle+CaKe+s2CvzWZb7oRavF0d6KdnuTcm1Gt7eD4sT7xlBxVbAGXqvzjLutYsMNDdSsPc42LdbmlBsHVXoaVeCJ+Si6o0mcvn8/9j79WjzawoPHk3XBmjG8Mz0HHs4uOzo76+exHI5yK86JAwCRBwuMtR2snOzDxbNfuvnJGKMM6TDF8Fm6hegZcuPO1RhfuxSb807yCmYZBumE+BgKKMkaytr16ud2fXDWY3MUeR0DooahMMewGWFgNfH4bcJv3b4aS4zxeUVxbtO5zc/QAHUyRja5IFDl8cOof/L7I26+GPNL16Jx7Xp09i5lGo5Lmc4d4Ig4ALcOnKtsbxZdLNBDq4uRdHYeNbz0hV00/eOchTG/vhuVl27hJeMt332S3RzDGvEGlB1P3xYSCpDpapzLxeUv+YZDzzG7EyikcBR8Ay0Pz0kDOqg7xfU8Dp+8G+1Lr8Z26wpGBkZurwmeTUKlieJDWbmqn/fJpx6rHIuz/4nHobKTHqQD4xa0Cj1Ir8rVFayFx04A/lL2Gfwm74Sfb3zrkU3yfGH6GrsaDLmoCzQ9pEwjZFQu+Uud5/iZzJkvLS8XKnHzToPENOGVAnKOVZ561nMJwkPa4WEL2DFJEx6nMZq/cMHWTxX5whuU+IK41gnJcfDMRM1FvvQh12mIkZ51VPk7P/f/yijrwaUpEwlEKI7iedFP7nOQmPciBDhBgsKyDMbxKN6baRmK58Yvw0fzAS2rtAW+fG4wrXJ078xpO1LWWijilYcBgwSYOifjqA9nsX+jG92qc0OBV4IkWio+8bX6xDQKBUwArjzl/28XFMYOTuF7KwL4FTpWetWDCpMUXGUjF22xYoir99qSmKmMVKhDhDFCpwasC4TwcLubx8I5oROnmaFM4NMylHgpz4YsDrA4qtrpUSqTVCgIDBfSEIebdT2fiNPhSa4m5i49zp+VKHKXJXCThLlK1/oxmM56Xj5Po4Bg3fu+rHPP0+U0Lr35JFpXd+L0CmXBI6/OincynOtV2wJRpll+5/16PoZ1WMo46/clbF6bTgmXz0slXtJnqcQNT9PxR11Y91JAVpD/UDCysPVXa2E0kZ7kYZ+twkAactyBU9VM01XZkOfZX64iditPRxgXitwUYdoUZOCc+NJIzl1Ggbi/9Ul6iyOU4SYeuFOiHLkMbZGXAtkumNyMJdpxOjuOdgtv9sPHMT3sR/8T16PX3SYvjSYNDTwvvKHKAIF+9wAnGOV59RJecTN2Kl2UonudQx/gRQPGFga7SRytL7wgD68Ey5Hrep1yUK7uop5dI64YGM5Jtn/29CCO8QaXjXZsX78ZvUuXcn6s+6S3qAuNGQ2XHP2eGKb8zunGYxYH3eZ21ltZJ1RK1ltxzR/w5Yh/eF9FWyevOV7m5PQ0Gj/4Gh7hFHhIH5CXKGWQm4aitLVAQXtfa6DoO6RHvVUwchTYHa5Bdg64GxwdZbN/G95pjkljgCK+vhfLK1ej0tiKLkb1NM6K6W1uSoMitD6U0TmFlcwX1IvN3m1k0zHetH32za296O1di9rGNvipp9HdQHNoBE6lf9KbAkdTAw29Xj8+jMGDu1F/9fWcFiZ9lnwh/ZZ8JpU6WEpakF+VY8VMAGgJHAz7g5iixJso9sYexkMNI8DWMWdZUDvnJw/A31FsYGhPMWwGM+piZzPqly9HFZirzS5yCQNLqiX/VJoJCyeOVGB49SmroR2nNzro7azVj+Ojh1H9zB+IF+78lhybcQZujtDkKim3/xyJQ1mR5xoFuf47Cr9FwnJjLkXLxZR/zqug9ii/rXfQAWV3eVN5coixFC15iDSoC1sllxjEyaMEOU59Jb9lixl1I02rE+yamZHfwFYa4gmXnrXfakCI4e8l+LWKXXypcLIbCVg2pA/qSRhGOA7ydZd7m9SfEK8P6LUlNMqH4yp0DA4KySH6i1RtCbH8IinrgXvD0+lnRvSQaKyfkpkuCkdD+cywrsR9vn6IzjJ89LnE+ezZR8NH731vXs/yk4iSEqStp3Ab1pPyskUl9h6exvhSJ6YSNQrRZUMnjaLyjGQ8GSNT8H4FUz5f4ePbBb/M7f8Uivbp8Y1CxN2DNIgWWNoVBLL7VliZTTKyNUDBM6+h/PBoGsfnUcWrmuslqMCvbMZ4s8N78DQjDpVW7KW+ynNVXsNTeDmKBT4kZogAwSGubB5V8YzHk+h2uzkf2j7UJQyjQMkyk3QqckxEsyis14/mU4YyL0OJ+xJPZR1570AOjZgUXE6NayIWlLPgK5vs+BX9jEVYT7cMz7tff+Z1mf968L6gE1hy7V1Jx54vfutZD1bmEDZySryIT3mF1AoPPOPLI8QifaI+hcklgV3cQeXlyHe9Z6e2aagJSy7tyk+hUnZvEAWdOIzT/lkKHZ+38b7sE/f7rBACkEEzCCJoQi+ygXt8hjG2/Pq9mL10JZqtLrGoc/7raZ5Lk3zbQQh27XI9OY/65iYKBIGJJBVWm239wJYChZ2wK6n1/LWTF3i3I/LahWZ0FIZd4uHp1R7sRw1v8+zgEGXvSmQvxs4LL8Qc+jol7+kEJa63mSN2SAecFjgSD5Tbg/wcB+COar7Ltzx7WmfgTFzzP+EjUuKgTvoVlK4GyHLLOdpE4580bneN9esUPfuRm12OrU7Ueu1U3jUHeeGVuviO+HWnto3uZmxv7UbXLB/fjfnJhxhRU5QDxs39+/Hkw69E+41fiyfDxzGZQDsuoEI5K5u9GPc6McEwcMZCHSPnaIBC7G1HZ+dS7N26FdtXr+e882UOgLO+nWkiLiiORiK0kcQFY7S5fPKLX47ep16ICvjOSJZ9RasljXlvWV3mtqUXr2IDPxoRrsLnCoV1yt/Z3o1W235q7vn2dIKTgNxbgLsNDIv63l6c3tqK9u0XYu/ynejMGzH54C51ezc6GJTuQrfo8KylLYTSxDAMDJjx0XGxRv/JWWzqzsIzQ+h3jgwLl751zMHmFQy6l3KJ4g6GpYOObWrOjVCAJeUERqPGgN9zkfwmLtKB45dN5vKYglKHiPc54hsaTcOQa5vp3S54jmxz4KmKWOUofiSMGTRuXg5MlV7EoHi09dpWgTH8qMElDREx8/eyoLrfeDAfU8k608DgV870MOUcLEl+DoCzTDbV93nj5kTUJFycsQBHXIkT0gQ8E1Y3p1GccorAe0Ptj/+rP4UiXwNcy0gG4hAQM3zmiReM5nVx/0xYGk8mKt9lUjwv0372vPCgPFtpPirjrz9LScK35LgqBFcKWggiESMTZMmKWEV4lrfBoV87X30Y55d7sWzWQRpC0JHH0I5TY4p+kgLChJX7Z3AWYf36eSHj462ld48AS6+cRB21mvMOITq3Rl1iPTqyN1tOKEPr8Cw67z6O9rGDmxYxurUX46vb2fdl2Voo/s4YwQWccyzNsWsxJ8Wt8vyYI/s0wW8KfIkXOGR2FbnrfecOVTzTKxrPJqlcLHsW31/WdYGPov6K4PXFvNafW/cqKK99pjU5a1aicdTPlog5hpQMqJVtPbgARzEKvAjr6RnK+/XzxTiGi3BdDD4zTkmfJY0a1tNJOpBLrL1Ma8UHPFIRjfFyVbSW0Z2+WhhDChGFhvFTUcsbsKJCxelrepLPcELS1L3eYaOFzwieXVzGs3krdLyfImg7zlvHm/ebVPYKMnkA44uUwuU6nRo1euODpLvmnRtRd1oastbEisVSirQCZVw/G+eUGHcYqzQVFXiG4kJhoXKEHly2VO/SEbTOd7XF6GQ+ii3SnTl6ezTIJuzpvUdx/M47UW1XYvOVF6Nz8w7XvewHXXC08MIc+Cfuag4BTv4FJut6VT05Bc+WJpS4LRoZoIf0njiy4NKHz6WVFACmBF0pxKHbgJ6XKA0H3AlrTvMS1+TjinZLjGqbNl0Ncc61C/I4ctupQA4OdW70LL1D6phnte0rMdm+HMeUoVLdjCuf+oFYUrZLd16MqXPZW7ux8+lPYmR1o2Uf/+ZutDtb0cEIWGxvpXK/fflWTDdQoDvbuRnMkHKMMcRzzEV23YxiaisH+HXJX7tAbWGvVTG6Hj2K+sEwKt/3mjWYxslH6JPgvbSksnJDJ6gn08rmVgnEs908KPKx7n+q8UqMBmfkw7cNlByGh+UdQkMbM+oK+nPhncnwNAYOqHNQH/V89uhhLO4+iMY5SvK0H7MHT+L0vbvRGozj+sZW9JBRRw8excAFfHA6mtB0ZVaPs52NwMKMW1c+h9NEnULvM/hgjGHk4igT65liWTKqBq8deqQMKjxpQtpQwivHjOMraV6aUBEWJAQdUEZl3Pl5P9dsyOVLKZd1mjKQOMWsEpQ4NJOtYiSm/HUcA8SCPOYaYGwuF3fyWg4UNtPvMQipP7JN2E1T7s3+eGi8QX3Jk2QLTcDLHJg1xVdGt/wcRVkMq5L7LDHDEz9ewVr7Y3/yJ9MjX8XjpCItFXhx7cdpAawS9Znfe2/hPZfxDWU8w/q1wdsUTgTT4UleG4p0zZvzCrHl954/YjSAhOL7IpSXxTMOkXV6Gs3hPI5f2+M5BLvyQNyyNOcgQgiSy9M8+GzdSzSs5/G8INLb2W1F+qsBZmkhc6TljGdcbMayyDmfnfvH0fvgIBpjrP6buzG6sxPjnTbMUxCjI001NGakM8GTnbi6k8IQYkyC/zahMJCkUb3AZ7gSxdkEB0xGUbDYp6gn6EIjGkeW0/5R8Xqxri+Gi8+8L2nFkHUFxbpEq4o8929uN3MpTJnHVbjAlhLsafwyeG06H5fvetz1OB8X3+A3STMrJe59eWQgWrEEKvX4NN4KNn4KSXFaej+m6rfyispDoaIAUknkinD2cfPNdFrg1bgpJPwh0MW9HoWGgF5LAyPTLhHrzPwVQEnfArAyYMfuKGVzHErJHpaTx4/xng5i4/WX0hufOmIbHSFaLYirvnVIV6U8Q/G9++D96L5wJaYo4OMR3vnSJnuML/jMfAd4k2fn5zFy2pgDLM18pxmHx4cx38L7c3DVk9M4uXc/uq/cjMonbsTQfu25XQrgjnybpCfWhhM3QMXrV3HNpukpWf5yN7jCe1bF8NM9WtWFLU8pxLIEHMCefYicfeDCtRr4OQDx8DSqGL+ytN0JOdpafiau9DwmX5et7Q8HKKhhLt4zs8UEPpL3hbdQ/OC+De4V9hgW3a1LUT2FNx4+icrtq3iUO3GOoq699UEqgPlmC7rGiLNTmmLnoCiBhmZm8hfvNC7cH75Y7x2Qgc16d7yFYyIajlSvtqONFz+uYlA/voeifBTdG9fjqNGK5qruSxpdP8SJMipX3eNepSjdkQnlls7EtUyOXwGdZZ89Msg1KmxxcrDpoN+PK9UWdX4c/XffjfM338hR/5s3bsXmLejpEobhzRsxv7qbjomKvba3HRsv3YzGnavgoxNne52ovHAtOteupFFbxVis90EJ3wxiGL1rn8WRmeUCRVPqZwpBuV984oiyZYUShDWnW6LE7YNXs+ViQlku5SjltZzSkHKJb+wCmtiixLvNze2VDFtAb/PouOY+efg9GMs6T7xJ537P2dYZWzjnfJ9L2nK2jjJffqXc+F6CJCGsFpMUC7rkLL0WA+g0TIxXXAtjttz5nR9jBGlYWxBjJETCtQIt5a3vVyFHrZsIX2fhFWJG8jCIII+CiAohp6LNT1YCPw/AzHvP+fvWUMblqoApjwKyIv3iOi1MLou4RRwP77MA3ntelSqjXUirCmP29o9jAeNNEUKqjkmvlVa61WWzb6px0/Kb1ZHp+PP5Kt1vG3g/hamMW8OkAsrIqS9URAsi2uhPort/Eo37j6N6cBJTOGpwYzP617digOJ3Ld4xAnA+UVnjxfBboDTGKP9hyptFdKeV2LBli2clLp4XElzqqK5AW8OdL4oWDC6llFQoRfOqzZzWmykWno94LljNUOK7DOV1mb6hfFbSiYdCRjqpo8wazn2nTK7ypscvc8ug9o+V8deD6V3MZ/2Z+RjW46ync/G592U5LsbNQOXlPX8KSBW2SlqekBZLmk96IGTULGt5r8DA0CKeXkWn3YmJzb/g2LWmm+k94C048n0yyrimbz4KGuPIbjYj9jACeJMC1Pcqe/sQHWSnIMo98hd4k199L2pXN2Pz6lUEZAPFIT1LfeAHYV0s7Uo+wFADlh71fvrN92KCF3/lEBj2P4jBB2/E2XvfjMHdtyMOH0R3eBIbk7OoHz3B8/4gFg+OYxPYF1gOHWAcYjjozfYuX4muS89OMBRQ5Hrb2AUxbZAnXjhgo6h1zM4TZhCfuJDWpDFbhTRUNPbEMRHUz8WZ91lXlMafNVEMMAIG7id1lBEGaPXeQdRfvZkGgiSdQp56SLlg/Vs/vCtGmlOHGks8doBWizoyCi8Q/tOY2M+7GJE6nmljFoPpSUxODqP74g2MD4R9px47Djr94FHSb7WHAdOCT+Ezew9y3jx5j+zHzRYud25zHERRx1m5K9kpbw0dlDeSNlDGk34M3343rty8HrPrlzECd/gG2FbEVdJpScOmIQwqJPt1KWUaMGAuy2sfuUaJq6xVqvA3iLXVIadCJk4msUFdDD/8IOYP70dzZzvar70WjVu3Yt7rxIg6nFF5zepWNGfdiG49Wts7uR4B7jxpYoS45LDbIS9tBeGZ9IjTpP0wadfivDaN7cvfl3Sg/FpUMOLJWwXqILIcwKbToiFJXVjgYgwFcsM4JkR5cvQ/ZRYdiUPuPeeccg7x4XRR6zLXhKeCFWHO/ig+khaRh+SRcp7v04lJuWeXqNcIVvPAoJMeViz9vQfrzTy95ChkjwekyT01lXWXuwFK5zx0+Veb2d3lDvRED9wqJxOqUviYYib6TLYZan/0T/yBp5umeC6EVmIhI14UmgaBKZW4QeSlcl+hoVAEZu4fv/y2FJ4KeBBnZazSLNJbpcWzZzkZr2CGonm/IFh/601PRTqZ2dOgIt94gDfx8tVoHo2j+9ZB1PbPsaRB4lYLTxckkAYpFx+sYFlLIgXAdwqkgvBqJRFkQRDWTh9zS8KGI19P+rGEsOYbeF9XNmO610OpQTTZjmLTbAPF1oixnjeWryOYc6Tk1P7lRbSwrF24QWs112I3z1W514PPSkWc3kVKg+K56emJiEuFqUJVyIvCmpYEUXxrHfo462HteF6ePjdNz4ZnBh8w8EjiRO5HYwCzyDjOMbUsCRM5ycCe19Iu07qYp/fluzKPMu/nHWU8j3UYvX8eTWdQuMhUGj3iLI0c4vEqvyF+trLYF1nyCeXxXY54J2567Hxwenb61Buwecw43punHox5GDcX2YBfVO5NPMPMOwPpFBWUaRjXvnd5YT7sR/v9/YjXb4NfjFM8HmWfwk1L3hH4U47hchr9KAa9jTg6eEs1m6N7TegQz/MKHtXN29G4diOWe5djsXMplts837uag556rTpfo4DffRw7d89ietCPSzduRn1nN0bQrZ6yw0LMc+oANuAaYnCMxgOEsQTOK3CUO3hxttUimzvtq+ZnM2gZpDv5ragTDs8Wh3/Z9MnhylgjrOUp3m7NncJu4DHy08NRIGs06Jmn8IPeXO2uQ15NBLmLs1hB0p3PC5oAV6bgs2ylo55PD2L6YD8ae9ci2lux6fTJGUqx1os6PDx8gEF+NsjFm1z21E1V3NUrN4wBxpYWSdn3S9qWQHEItSbtyMfOOrHFzlkBtfOzWDw8iNYn78Sw1sRgst9funvGF+Ik8ee3HBorOYKafIrWtKwC3ds8HBQ2m494oJGIwUReOi8dYNwcT+MYJT4cnkbjhZdR1Ha3dHITqSnvU7niULgegd2B7tfg4Fvn+FepcxXwnHrT8XBxnWwB6J/HbHQW/eowBhPovrkRV3c/Az0348yeX+hzjDFp15PKzDyU32mEAbtKlhfJJzYz65la3mKnNPDGe0d5awzkoDQO6UK8gwnSo6ggQLkyRda2MD51ZjQKRGFhHFD/xiduer7gRPrNRtrEJ9gyPr+S737Doai2zC9Ppufl2mF9WG7LWShyWy4ihpDRlLoVTg1XpXJ2MwjzKt3kkbyWX/KRfeR/sGhaX4VSoBueEZL/JCyRsMZ8PMipCORq4h7Fs+L7JMB8bpprgW+KLERbAeSz0j8LT61zzuuHcJT5+L6Ik+jKVMzeBUh6MLt7ZTdPJnjB27kaWu/ARVZQrlT8UmGslMg//5nCWto8+1aoPhosCu6QUiaWGAcOxnGXtc7pBMKCABGaI1dgayNwhR0h4lrNczwEycZlErORcYqQhylWGEm8ScBa2y5gM8T0T2b9mJA4J32RYx3lLf/ymp+enfcKXJfL1B5MMWnETLcov/c+Ks7FUdJBGXz2FOer6zKUz0w7JRjCqt4fF/26HXDAY0VcDQ5SkZf09Oy7IpTXZV1cfG8o79ffr8NSwl3CalgvS/mMK+qRA5ht8lXZuL53viZ+1gewOmhGpaBSLRiLOoGGbKJVSRX7mbcyrgKlgMkyJtsWdapwUihyLSjC5rrnDoTKpmHoUWVdDJKjljTASCP3JgcmJFnEyXEshhME8TW8QPLHa8ypQRKjrUG6nqRbem0uaFFDUDtnutLDy9rcjFqj2J6y5Qh7znpbUW9jSHaI5nKeeFxb7ThHqexs7iLkazG9th2TS1uxgJZxgbJFxT5fm4ydu414xsjB8yP7aZYXGMShZeWnIaIRJJhlf3hZX2WtFGfrYq2ulGr8KcAdMW9rQ9OxF6aLcVg23YtvlbSfPVUGwOkgMCFwcaRs0geurPtM3ry44H5Wm8d0/3E0Hp1G79OvZX9xoMTnFnfZjEFrER37mI/OYnZ4jKdHvXRd+U/9iWKSFrguHRn7bKnNZIOcHYAhJ0KcRWIVLSYD6vIsN3KZ3LocjfZmDpItZ5wkdMBV0m/C7LMsIPSnvOBcPCX4/CnOlIvkk+XlGcZPC+fi8L0PeFmJ3p1rGG43oReXD8UAEUgYcwGN2a0HpqOjs2Mnvrj0yi4kylhKKT1cnZIFBtz04EGcnz5AvvSjefVT0d3FSNDIIF0XLcplig3AXKSXIGo7p5eMJC6UOvlYTvPJsRtcayzmzADepTFj2cBPFXy6bgDIj5brJPDeXS41oqS9Ei86gbaIma94z/r3nnRSmRNHGpJXMv4Kz7/h4OcX0shHWbrilV29Ka9TDhf4HPHc6W/GaoOMOrgq6r2o1rJ1q6CD4shLwmqwmxFJgMNCluGp1ywhkHxBJAVhPWPAIrPye0OReXGUiry8zy/wFNKj91phJYB8+uw7BAAVZx4mWaQtPKZjvgX03ttklFYq32X2CYKJQbvwYQuvtzuYx9nt7Rj2IMoWsBPRxVbcZ7jY+J48LQ/f5OerUMD7HYJR6njOWLCdw/Ni8BqENcO7mmx2YtTr4BG1k0HckxYKAieSrQEBxG+CAEklDb6zudnK5ACqTL8gcF5DiOvhInxl/YkP8auCSWHJs73dvWzuVRiK78SzApIMEm+cy3rNxxfCxbo1XHxW1FPxTCGS9UrB6m6hKQ0i9LT63b/cTS5Kj9xQplmG9TzK9NefGbyXftbjeO1x8blHGdafZVr8+Vbl6Wjzje5GdDt4YCol3/M2m8kRCBpE3tuv5zK4vk4PiQsVsou76MEpuI2XHjf1ZloOkjMP7z0nDMTSm7dZ0D5NtzAtPBbqiLQVR9QMMAovwk0heHgYx/Nx9K5dyXEHrvamIyiky2wGQQgs7B+vRbuKl6eCnoFz+8VR2HpYdqs66U36c7U/p0O5QptNfnxWCFjoVvGo4p7t9ZxXl8LcsRzKH3EyWQ2atC/W+qw5kI+ycpV4kQaKViCUPEaQhoxN6qmAlAsqXuHmfR5cG7wStxoCtkiJS1sXbPFyvnWzT777x7G8sp00bUQNKQdQmrZdOyqpXK8AfKQXzL2KXSUvTpM3iJYDoThXnAPmbl3DadQvFUuZxpQ0213SG0cTPVzFcJi1+ZYyT0/wPt24RgMJQ8tpUqmiKLf5JhJlXvMj2Tr/qihqjXkHGtYH59EnjQqywTn+VehjOSoMbQlD+ih5cp1ePVxUSYVeyFdppMCVmOOWvDBwqD2nqWGCRUAzp+9/mPjfeOF2zDTmoDE3efFr+4xdRArQSBfZAc5t6k0aFG4veL6w5SNbHJQh5IUn2bD1ZbAfJyd4+st+bF7+IWzFO8CJAUuc//v/9f8Sf/0v/3/jf/zvfyb+/n//s/HlL34xDg4PctBnZ7ObA0Bd8IUcsq4KGcSZ8gmLbzAH0oaVloAWWl7GycNH8ef/H/9hXLt1M7a3NxHtlfjm178ef/dn/nuMpmns7uxS3sJwM/HEknxF+qaq4s5FZ6QX8bbKN9H4mxREW+Ip7yyh99rbyhbkCDlLv7YqycseLhXcw3uTRpx9JN36UXrm+T0JcHCbaRnkkAwl0aRi5Vh/pmDhiuvVyNDV18W5EKblN4anTMlRMLJ9EniBVqy/ojxPz0UBFUAFERbhGdEWQeGMQLAiiOP85zR/+YYsQAgCVBj5zgUmzKfe7cYEz/dsG0WKp1OFYca7GzG4vJGbjDSw6LYOjqJxhocz1cKXUyVO0s3iQGAOapFuQa6MQkn5SUyQFsK6PhxF5+AwmocnURmMsOprMdzsRX9nI4Zdp5CBr+QwDoQ8SCQxyIg8Ukhzr+eUTXVZG2Wle1XgyoU4cp7kCh8eZR2UIesKglVEuEnGZg/PyX5T6498+1jNDrjxM+OKR5VF5sd9PucnIZt+WacZb5Xf8/I0lPEM5bPc0pO8MVGyBULaqcBcFTQOor5onSBdw8V0DevlXM/HZ6brM6+15vOANsSXoUy3jJcKQ2ZOzBZHpph1sMrf95wyTRUrz5xT7eA1mycdKJkKAsGXhhB1psFkPLP1vc3j0xHfojRVngAcIwd+2d1ifAW4lSw9CACkNYfm7NMmIQGJiR4g8eUXy6OiM3IOCoJec5lO6RUhNUNZu0928gA/5+CSS0Gz5OE0MhWxY5ddZzz7a43ON2X8KbhDNCdIuac6z5zTnuumU6aGI9At/6pp1XnxNt27HOdgcJL91eKirgECf7lVaB3jwdHrDtpqcp+D0YCDDBGw0pbIL+rAZly7jyakaWXYZ6gx4Z914lrys+o8hguU3gJPWO+fLydXd2I+GEbTtcj9lvoXjQo7l7sky/S+ijoDL6mUeJhnlRTpSyYUPOkDI0Mjp9HaiGWvFePBKbABL8qmptwBRkpEvWCIbO9E7datqMBjo5NB9N1t7Gg/ujPXBCNt6r82LVpKpPXMTOCQVw6q1MiGeqM6hB+Hk5xG1yZdx6xoAEK2eQhgtuZIzwkrMi2NAL017tVsXDtuIQfKWrfgz+p31gzI5DMMnuPHMX30IJrIgertqzHZ2MTZcJXAFb+TpnVspsqlJmm53eoSfEkdos0lpM0u+6/Nx3KkxIUWePTe2Tx+7ptH8Xd/+X689c0P4uzoCe+BH9z+zH/3N6J/dBAv3LoWn3r91XiZ8/2vfSl++W//taicH5OXfACupxiTEEfKDBzrOTLbed65lSiG1NIR/7xNq1W+Q7bv3dmJz1zbjDsbGN68+wd/6y/H6N2vxUudelxFDrdyoJ/yCRrCgTinjGPw1Z/MYgA+Xc9C+tEEU4EWsvp7CyZRbDMtSUMLgmtVefBMvFgOaUCOddoZXERZiU9ZNTPGfKSH7iwfY6YDaM2TuOSUX0ojmZ75ZFgRc77hjpeGpB9jGVuQVi8krFKoJtScCoG5+nAVyniFAi6OotnJeBfi56UJAeBKoZdNVB5FWn4vBcMERNDLsy/Z+c+CkklQBJvNHYBROR7DeMsY7W2ABxkSgp2j8PFIXPJ0tNMGGSiW82F0npxG96ifA9RcoxmDCXRCxqS1dM1mK4a8Xa2o1R9Fm/idB0exedjPBSPE3AzjYLy3GTNXb0KwydT2I2k5K55ylTdSlQVs0fcpMbAuC+/MQihk8zC7LGlR9uxTXh2GdXyXzyQaR+S2UD72wWXzEvXjFLNhrjomWRRxDSqkAseEzEyIinCxLp+Xn6GEaf2ZwaY0Y/t4qWejgHE6FHjIxTp4efGb54WL+XqUz9J48JVprfB0MfhIT1ZMW1SPTM2opuXP9Dm8U4G6wpr4Sk+SujANp0lp0Pos97smfjbxgWMX47D5Tm+6WSu2PG3Xu4l7YbSpPaeZcS8sOTgMelogkFw4Z4riduStZRiSt4rc68IC5yd4pCHg6RH1T3P6k0rFFaOyUKmjuCFy7twkfnhlGtnsDKy52AY/xbuw5WIzGucoZxfvaNWEH9VDmXJcCmXVPKpLT3YxkomDRU3HHbym7pkNvuzL1HhskwYpprFii4NptfnWtF1VzIGEJbmZWpbRtKBPjYnUPb4ikuf03okzmNr3iqFt3zjapOFSZltbwAJOTk6oH78tjNg0uEnIlhDZ1taxRIRI5KxxIs95LU2Ip8QN5bKskoJIdR9vovIcKbAc4rnWYmTZVXJ46a36RnSv3ojWtSskDYyPH8bZh+9FBYcgxEsDBVcdx6SKUUYZbdqtunkJxoIj123NGeN9a2y1Lu3AFiu5YH1RnuzXxWgr1x7IH+8ce2B/8xA6IJeIlivkFbLb6WzWpfPlK1j/dXBWf4RCfbAPPBhVL96K+uYOdKKcAFfEW/I9NyIjx9HkynrUG6CAK7x54NPrzmVYpRzfgy89Zx5TL6N448P78eaTUWy/8IV46fV/Bl5vxj/4uf8xzs5PwQUJQ0v/5I/9tviTf/Jfjn/9z/xr8c//oZ+KLSrnwTe/GhvQmH3EJ/3z+MaXfjX+xl/8C/EPfuZvxf6999Nos6Xng/fejX+IN//3/sbfiG9+6UtU+ZHoQskBx2QaWxgT8t7f/G/+cvyjn/nbcfr2N+JGqxZXN7px/uRRfPkf/P34H//aX45f+fl/EE+ePE6DG9Mv8SdpdGwtk4dldAv+mxAyJXGY19AX9VNs1gV9gkPruDDovMeIIaK2Xod39v27LoldYiPqoJi2pzYyrYJvMkjfxb+o/bF/9ac+MtjNy1JQFoJzleEqTilMPxIUIJ5Wcb6bUOZRXq+H4v7Zs2dwyGjFdzZRNfBIJC4ZoIpVVZXpXHwYIdxBwQ5AgAsyNDlkekcpZlzTIF3XAB91nPYFY46W0R6iZCYyPiyt0KsRn3OTyI3RKGrHZ9E9G+W+4JUxoof0qg4GcQMD0rEJMldkQpCI8FTg4sryPCvOR8J62cuyleFb8LwKepoG434kjkQAc9pfenp2lqOlJ9PCu2u5bCfwlsbas0AaqaxK3Eosz/Bcpr9+/3FwXXxuSSQNWxQaCC3rcLpR7NKmIvkWUC6EMs/yKEMJRypJBRj3CucUZrwXijUsphDlg4xv2bLLyBg8y3RNj/vyuXAWX2IZI0xLZWxUFblClkLwXBZ1upg0RBkRir1WD0fBDSlgTuLZt22TuoosV10zX8pt65R9oTkNcDQsRtoqWGZ8o+JcKX5RKowqNfHl2uHzBx/G/MYdlILeL7SKENJzt5lOqFNRrUKWKMtYXvtQIwS1Z5pcr7dweC7zUwibv/3/4jTpQr5YwS6est/b6UcJHEXjXNAIvATezdMym5dpZgtGwlEYGuhEPFgEMfTZQFlIiw7qdJCTkk1TIpXXHCMQeLrLZmw07eNvxODsOOYYPnrIrWYXvHdIWqOpmt0KNplbVfaHFkL6W0NZ3mydchQ9imNBmjWM89nebhpKzod2dL6rbeUoY1v3gNOh+c6hdnlcm9hHx8fRGp8iF0axaOHtIY/0dpM602u2nhDiaNzh8CymZ+e5Bn7j+l4qpkWb9/Cr9S4ucwdDvk8jkDKpZCcaAE6lA6aagyORYdn0bd35Mz+NsfF5OCp9uX8cdffVv3Uz5hs70ZzVwg08Jl1gk1wIBS8VdG01Ssw5dW08QqkUBqyEYB7OprBVII1jyvPBh4/j7fcfxJXrt+P3/N6fiB/5rT8Wm1vb8c033oiTs9O4dedm/Kf/2Z8DA5T5vB9vvfFWfPWrX4279z6Il15+MX777/jdKKla/KMvfyne/Pmfj9nBg6hMTuLNX/tivPjyrTg9Poov/k8/Fw9Ib356FscPHsZkMIhXXn0t9u8/iP/3v/vvxu/4sR+N3u2X4q/9pb8Wb/3qr8RmpxH/5O/6XRgvjfjlX/i5eP+rX4kFyn+IUr/31lvx+c99Dm8Xowg0a3huYnjo+DgWSQnxvYakcGScXROm50BIjxzURz1rvBmLKBlZ/EtPTsvVqMhWHIwNo5tWGuPwmoYmlcHBQwPPMwKhfJTEXFxIQzIiIHCkJ+01P+PIJCXjP/2GUArWjwsFcxfHx4WncWQSwrP0n/MdhR7XIY+Ozf0IGwRLDeuwDrF0npzFhoPadnei0u2Euww5GjIRkcFiK3AQfgjh4eWdOL+1F32b4FHQbb7v4XG3T/qxfUBaj0+jxX1uJTrCQsaCHV/fivOX9+Lg5kb0O60YuicynpZzE7WuCi9cnFmOby3z07KujjJ8SzkvBHFfhotxSSmt9UFumoAVh1DwWQOCdg5vCgTjreVbpFHUbREUftZlcRRZ+K44Ltb7elh/52deZf+mK7txcoCbCzQY9Ga/23Axv2dw806DAIbxtwL2KY0WgVpYxfdnUgWcxdsinYKuDTbT20c5xvvTS3a0a9rtxCu98ZLOVVrZ9+1a2ig0V8xTUIvnNgp9c2M7Vw5Twegv6g2mwCQN51fnHGuUlGMX3KwlYYFOzUujQqZNPhRuroVZJZpzz3NsB1E9LAvw65GvC6IVVlZnjRwVCgoc4axSVbkaEh7S9JihVD1yLjLxFSIGcVYYHniqnIU7DRkVJ0eJU+EUKtMsW8rErAo84yYcxiUeL10fQcG1UcVTRcBlozMeaw48W8LPKPO6247qoVAvzts2xarlv7ETbtBSRxHUNZTwRhWDTccCYJwrTFU4z+B7RguGhIFgfdpKZE+dC5hU8e7ifAJ+yIn6UpkKa5PySCczvD2nh9q/aqt+s9GNrZu3YvvOnZifqEAPYvnO42jeP46mu50tHJsywLE4yq0+3YK0hmFbwWCo41f2H34QcfIAz/mdqD55P6p499XHj4vDrVpRXvHwUVQPnkT96CDayrjJIjo2RZ8cU4FjaHYUFQqQXjxpj5/sx9htZHc3ovrKC1HtXsIo6SIDbRVZ5HgIB6BWbBcfe10Y3K76NxmTHrSpotGIsZvFtI0g+2rUQkGUqxHvvvUhD9rxIz/647F7+ToGVjvuvPBi/MRP/L74m//dX8cuAi7q7Jvf+Eb87N/+2/Gf/9k/G//pf/Jns3/8J37yJ2P30qU4PTyKX/qZvxMffuMr8cOffiVuIYf/1n/15+Ls/bfi67/4D+Pg7gfxe3/7j8af/mN/OH7wUy/G5uQ8rm41YrsyQ46MYmOzFnutSvyLf/pPxTXq4Xf/z35PvPKpV+Pr3/i1+IX/6X+I+eAoPvvSjWiePI5f/it/IXaW42gtHYyMPII+yjEbBfcUtPG9BOnbZvpsJicPzXdIWspO6i/oEeRKf0mXUrQtZBig0JoyU55wOVdNYS2u7D6sIIlKXaIVphzi1keltMtQEDrqziMLxYflvR/yhXFKQVkyBy9WZ+m9YJSSWcpQvv+4UMaXqUrhcTEU6WpcLDSGIUoHFTlojYoZDKO334/dB4NoY+YPb12O+tYWVnElBjOI2xIDsykrgJR+TjlpaPSCD73zs8vdOH5hN4Y3t6mIavQ+xKvdx7o+xQsCwbM7V+Lsk9dj/yrK20US0pJrYN3Zz1E0j+Qyp4nggijQMWDxW8Mz3BXh43D2ccdzA4+L/avHOXdSRVFXMFFuhbThYh48ye9Ms6zTwgLnoTjCus8BI5QvZWgKx2d1/3EH/xLX4jb77HhUBxn2m1oP5lWGsuzfClvxLmmC43nxUpELKyHj5rvinEs5+gxhLN0I1tMBnKskLIuDpMqBbbZeuHBGKnMVOXgrovMBfyq/8nDgly0dLeewJu70olB2KGbxpRduU2cqFJSULQPp3cJHQFUIRPvwMEhtCm7j2enhrgArcJR5r3gxy6EhoSJ3bizvVofxVp+lV5XCwl+ig/yoB6/Flco0pw2hbMvDsideCKVil02SlMULPxV5scAL8fmZh0ZBQQ+rfOE3yyXdZ7ok8gyOBCWDaQpzw7jcj+DfKYKqAl9Rspj3z6J6eho110E/PkTZ9ImOweMCKtN+TAdnxOX7o9PoiFtwnIYFv9wsKcWVeC1aBS6GsqwGYckuAQvgVDmUkXuxNzFWlDKOMre87l6lUrJf1YVV0qElik2ji1Y3ljduROXzX4j6rVf4rB6zRwcxuY+iO3qMg3EUjVM89sOTaO+fRveA4/AsAoU7ff+DGL35Zsy/9o2YvflGTN/6asze+WpUPnwzlh98M+bvfS3m7341Fu99PWr3347mkw+j/ug45ndR8Obx4FGc378fw4N9EYmhcBaTo5N0Yuq3r8VI7QuwTURAz7EbvR6GgAod+JPOlGUoDY086EM+dYndHgZKu7nFMwxU8FoD35XmPEazkxgO92M2PIwnD+7ldLQrV65BLxhgSWjVaLVb8c47byEPZ9B+xB/+n//h+Pf+/X8v/nf/9v8hfvzHfzw+9+nPxp1bt+OUer8L7O/88i/EvXffiD//F/6L+Kt//b+N115+LS53N+L+G2/G7Su78fnv/764/srL8Vt+3++O3/fH/4Xo2voJ5ThqfdiEN2KKIbEDL1coI2qQ5w/ffjc+/MrX4iu/+IvxV/6b/zre+MoX4/MYClsYALe3cfKgT5vX7Yvua6BC12tk8RsOKSsotPvQb0JSu6S5xbMuuHGuEsAVvJKRVwyh0U488ZcHL9vUm3sCNKgb7WNBS2OAdOvWBw+SjwjZtJ5XZShqtygQccp8UkCbTD4D1PIFQaDyfAELz7svnz3vXZlmwXhlvAv5UQgrsIWVWx3idR+fR/3hIdYqZ22fna3oX9+N40u9mI/wMBBYORJy5X3YHK5FqpAsmlKL/rhiOgNlt/iNZixggvH2Rsx2NmJyZTvGu5uxtN8bZshlAEGkI+LbtvjJCKQEurNyEvJV8RRohqJMHw0lPtaVWvnseUcZyuuP1EE+Mx4wIBw9xJUC3128ym/KtMojQ2qCZ+9UUipOQzm40XsFcwail5+uh3V4DCpTm4zcH9pNNtoIvcpWF3EM4SE0VJrfKZRprtPAU7gJ5ehvEb8ynXiqEgdeDpsBxUNGob5LXJuWBouK2GU3FWYzlZfltnzEs3/SMttdoZAvm6NVToVhYVNkgbPBsJ993yndZwW9Zf+mMJN/eqPUiYOdHNVeLEQBvLyzGVNec1WqXJCGb4VHWP3cUgt/KnI80MWDD6P16uspOCsOlksc2LQ+4xv7SYs6K7BhAl4ZiC+8RJo4aCwNA2Dj3noWF6VBY/xOq5f5+iw3OnGchQOy+M5mWPHnPvhE4b3KPbPIMpuGcFgWg3HFQabNARQYvuACfBRroc/CzU+qeH1Nm6lRTv337qEET/GYhHWEpw2+iWer2FJ8Y8R33n0Y7dsvxqIJb1pHCD7Qmk3A0kSOWtciSbkmHov6Wj8MDia1G02vp4aXOu4P8LRRTD08fdS8JDzTZSV+erLKCqVrG8MLgy5bavrj2Eapz5Ed0+uXo3X1Wg56m9xT2T6IytlJzMaH0Z88Af8niBlkyEt3ovuJ16Pz4qeicv2VqL30qWjeeTEat1+K9suvRo2yVW9Svmu3YnrpenFs7+JYINsGg7i0oG4+eIjRcBjjk9NodZoxB84RNNXpbcXG1iVkFnVsGTGSLJ8Oh8unTxyoWBQ/3NpUA9Z14Ss4Ne4bMbfOltAEcarQ7PD0KMZnRxhZJxGUZXG4H48fY6Bs7MTtO7eji4EgLWkE3rv/MD5EQf/Ib/3R+K//3H8eP/ajvzU+/098Ia5Stq/82tfxlP9B4vLKK6/EPdJ570v/OP74/+qPxL/97/478RN/8A/Fb/utvz1e+9Rn40tf/XJ0cUZuvPRq7C9r8aV33o/3P6S8tXYcYgz9D3/9r8ZP/fM/FTduvhb3oM+//Rf/y/jBz3wyPv193xdf/cZbGNPN+Nf+zJ+OP/2//Tfid/6z/0z8li/8QNx54bWYN3tx9+w8RtC2bW7ZkpS48N8KKb/RIL9j6PWgxUukv8fREdHwSI6Ul0DlFiqikA/SocYvskA+yDgR2/KWPMO1YkWu0TzXc8859ByYHsRBZl9U5GldW5AU7kb2XjL4ViX+9BoAyuuLDFI+M6w/f15Yf5/5cun9s3wKZvS6/uQgtu4eRrs/jeElPORXrsb46i7WJ4Q0ltkRNiBMQZLCxDRApKlLbNncnYKsGB2c/dogvmLzKIIbkYJYpOSNTtyCebaxTMcTrDcEmJ5Wt9oSkjjFO0LMF4o8cSWcvOLac4Lt7YVyl/fr5/K4GLLsq1C+f+4zr4uqSmHr09KTNY4C2fCRfFb1vJ6e+PE74zzFH8H7xF0qr3yUwW/XvzcY164gwTH96mSWI6yrWNLjVGjkYSvPbyCUsJfwZRGSESX1zI2CO2iknk3bLo4i3B8JfGQfbhvl6bahes7ZXEw57ActaKaIZx9wt9HD2nd9dfJDSdh3rsBybrDLp7rcbRtPzlXL3JAjV2TD6iPZrJNihoBqdRHuNFbMIACPwk1wwFhrNT0tSUg8A1+BVcqVaXB2lPa996P56qeTRlE1WDMIXpLPnew0NkyDZDU0+MfX1g95p4BR2TmI7BnurWufafSVeLI67esXZi1dm9RzVToUlgrYDCyr+6abfjlwUrrzXdYNcBTyBCPG86reuEBhw2vilugDtErflcGchqnCePQkt9bc2d6Kzi58p/GDh1l//1HU3n8SjUfnUR1gyKNw5sRvoazc1YwCkDTKR8Utb6/w6zQzcVhkXcB28RB/GkJcZRN/LkxyeJBN05VZIzcimankiWG/ueLDkubuU+AsF20i7zMUu90eLc3V2iTGuGSVF65G/UWU882XonX95Wi6r3jHxWw6MdzAV4NG63jKNmsv6hgTSG43bnNNdJc0rUBLNlnrYFTBOQQWsYOCvbQdy8vQ9xW+v3059/7W2KqCO6DJ6Wy1zQ00woYgIteWMcAAcDDtSXMJ7YMrjBX3gNDAtGXINfdFhoPIFhhP/eV+VE72o4bynL91L2pHA8pPvW8A/9ZO9PBsH3z4frz3/jtx89Yt6GQWBwdH8cZbb8cP/JYvxO6lK/EX/5P/LL7wI1+IVz/7uWhs7cUm3775ta/H+++/G5/54R+KeasZg8FZfP0ffyk+/cnPxN//uV+Kf+f/9H+OO5/+dNR73Xj/jbfiFNo77J/F3/0Lfzm++nO/GL/td//T0T86jp/9q/9l/C//2d8b1268FO9g8P3sX/pv4vs+8+l4+TPfh5xpxVsffhiPTw5zuej/+q/9lfj//Mf/cfzIj/2uOK8047HjDaAhKcN69febFewS2qberjTbsUU91mEopEs4pHWchqVckdqikAHSKXEcD6Kid78AZ3NoHrsTnDMGUun7HfRarPgmtfop9390tda6xGx4xshmUdyXgtzg/XqcjCdVr4Jxy7QMXhunfLb+bj189BvzKNIp8lAAyjZrcD3ej+Z2LxYvXIm5m0HgBS2HeFAgYNmDmSDIei6iUVjkzvu1WTKXTeRQ8DhFYwGDzmE8R3IiB4spIW5lyDs3WrnU2oktiK/e7uSUog2IQ0/reHIeCyzfTQRI7vltfGDU4lVgWhzhd8BNYmutfGX4aJmL67J8Zbh4vx7PI/NY1YfBZ+lVEkrPSEU0Q+EoqA1+s543UT4SrEMPFX9Z3177vefnKfIyzfLIJnUFA9c2f9nXWLfbgd8YfLuRTOklPS+U6ayH9WfldVqskHOBAgtCfjIOrNludmMX7+V8fMbTAk6DNeKlzyxPy5HECOFsrUlaA17Sdvc6RF0OZtu0rxtB6qAsPXvjmADVm7SkN24TfRvDz01PEucocj3VGYq78MIR7AgkPXDv7QYpWzlUAjZ354Ip/hLvwETaFrmYj07c8Tjm9z/Ac/sED1Vc0KsCnzpfIJBtdhNmHmZ5s8QmwF/WJfWa59Vyv8axxUY4yntDbnDjgE4NXWh6ogFB/pbdUewaP51WFz5D+QNbtgCRm16+cRzkt9ATNG+TXKVbwANvCwPV35pQe60qaSlKgWE0iNHBYdR2UD4OAtvYiCFe8WAb4/r6ZsxfuxGzT96OuHE5qt0NhDW8e9aP5kY3Km74QT42mVJ8FCG58Wc+osRyl/RThpKO7PpxBL5ONxqw2K/94f2o7+6gQDcTb5o1abhRRr0kPaManrnjarLLgbpo1NzmFLzNqtFs75B2B8OvlhvYLKjvbM2BaBxUuzwboVgrsdXbiXEfQxCP82w0ik5XGSXQGuPFASvl4dKvKgUH3LUq7eifjYm/Gb1OL7oChYfcOTwjLQqy04shSn84xqhwGh9e9CWej2qjqJyd4omOqfvzmJyfxhLv3gG91eOzsI+/8uQ42hhPnQd3Y/LwcRosjRdvRuOTL8cYeRvwVge87JJ+fdmPf/wrvxT/4X/0/4z/6i/+xXjvw/vx8idfj5dfez1GaKA//5//J/GZz30mXkO5Vpob0XOrVHj2vXfegsYm8aO//cdj+9YLePqj+I/+g/8g7t/7MP7M//p/E7/r9/zOuPrSK9BqL37+f/iZ+OW/9d/G5z/9evyb/9a/EZ9/7aV47/6D+Nm/gCL/F/5gbN55KY76y/iZv/RX4ode/2y8/qnvj97lG9Hb2Ix3vvxr8Tf/f38ptnd24t/63/8f43Nf+C3x/uk4ht1unJyf51Kocrqjw1WcSbPfQ6AWMNEq6IpG9ODhujIA/nQqnVv8uokMhFHQInj1WjrNcVU+Io4y1kGgE56pxJ1nnpJiBVu2qnB+Knt/9hf+rKSboSRqFYGC3+tSmPtB4aUV8bxOQcEBrE+feTZ47WEohUP5znP5zFA+L4OCdl2R6ynZDOt9+az77r2obHeLJu9mJwvrtnSuBtSASJzW06luEp/0iK8Q8lC0mbNHKlmIPyHhu5yCgiAE8mRoRcuVrVux3dsmXe54P0UoH58exNkQD6LiGthD8nMNYtJF4PkrBrrBjDIWnmHmp6O1VuZfTyjxIz6ti/La9HxX1o8/YfQ3mzrCtjDCrMuncVbflGkmSBLWWjCu3xn3Ih0UAp845FPWcZmu4Wm6GDcT+ztJ27XWqwgJd04SL6cI6SnKPPuLPiaU6RjKtC8G45QwJapVwghKV/NzqmEPoXH58uV49+Dtoh5Ix/jC4IpphvS225vIuSYeJ0pkMsyBbnonuasSILqIyGZzM+M7J18FPSCunniuygZdbfQ2oo0CaFXx8Ou99PTPhmc5bcr39nPlmuoIf5k0pxdBrwY9caFSqG0hlK2/nK7EkXVHOV0xbUZei+ODmPyjn4/mP/X78EIRF4shtAXsI5REHUVC+cSsmszyJi2uoc8FU/Ta3YBFuKy/AUJcXNq0nnFIQ+PUqXR6bCppR1mPbNa3Lki7ibHS5n0FiSLd2/5qH/pwOEzacS/2hhOLrEe7t/RCCCpaW2NyFTvu5bEPRk+iI44Qdb3hNI7e+DDaL9yI5o2rMV42om+5F+fRXkypl3qMMahbs2Zsw3dTvMz+P/6VuPrJV2N59Qr1t8jR79KrHpDSzrEwC1GyoqmSbg0+E15XZVtSn43pFKJAAWL8Vb/65ai9+EJU916m3BP4ufhOOhP40isikSyT3Wh2D9hqo9LW/XHevwvhOEJljCPh2vdNZMXs4X6M7u1H9/WXo7uBYoRep+eD3CpWWszWF9JVDlKRaWh6P8FTLkb/V8OdxFxkyf76CfS4SZ228FJPv/kmCrQfnZ3d2N66HdXNvTjGQJqNT6ILPZ6/8Xa0SMPuwSZ0aktG7gpJnYZN89B4tjTYlQgPyQfNbidIgfzA06gf1cPjmD14DNwYerx73B/HoNaNT3z/j8QENdbauESZoRt4/+Tobrx250404KEHJ+M4QWE3l6O4TFmvYCidOmr9wVFcR+j2apO4vrOJ7G7FKcbQ1zDqTqeLuNpexu2NRmzbwoZh9MHhKN4d9ONw9ih+6lOfi5NBI76+fx7nj96LL2Ds1bd245tHp3F+ehq3kA03NijDZg/SbcaD0TL+pw/uxTH03uS+Bc0kH9h6RrEd1/e9BHXHJnJvG9mypbiGbh0YOcLgHvC8D9sPeZZzzVXY8ig8kjrHez5xfYekV2kLGivWMYHaUn6RJO9t5bNLSB57qsj9yMMCycjrhG4ohanviiY0hXehuMs4xfxvviWuzVkFwfPdU0lSKpJCGRnKdNdDDtMnjk3VTQCtQAwjyMJtMS2WIz73PjiO0SU88q2tXD7S5jcHoiggxE+2TcHM2jEKriwb7wuBAjJgjIRCxvTHRwkWTO9Pgex2jFe3b+ZzBbL9hHpG9v3ZxHg+7MdZ/xQG1vBBkAob7wsoC/xxUYQCRU9DWe4Sf8/Dw8VQxlv/dj2UaVl3xinvvbbePAy+V/kV98X74juII+MqKCxDEddCGDfTst75redTBp+V8RRqFepgisJ3a8zeCRa/C+ZstOKs18zBgU7rM5iDgimT4p+Clcoq6Ie0vl0wrzIIl395EKyHNspux+0pj44Q8ue8kgZQYFzl4DO9dxc7If8ZSrPot1fEmbZKz5YIGN5WG2nFLPinQhdHKrzcx5v0BNu1su1bVuGc9E9iMh+h1PX4NeykqQ6FRWggeKWdRqOgzRYCBeyhsLvQL94febpULJgucMmhUpgeHcbky78c0x/9AR52YhNvRe93jAK1idpNVVzNbYmnaN1oPBjkyVRYCPtceARB4kBIvUO7CAy2uBTopHzCsuzkHHdHGOuZu9nEGINM/nXebgXlCOUne9s3PQcX/f4g0xKOzc52TEbF+IwcHyCaLIv/8NaVHxM8z9H5SYw6KITpKHpvPVTvx/nLlzAsulGb12MIDwtvE2Vjdwikm0bTBniWOcdvvBmVKxtRw5haUt96qlWXPdXDtsaBMzfnAIDxcFIY5cDiwFRpXbDsn/S6iVKx7ieVfkwf3Y3aPWD7Jz4XnWEzFWZHA9ZBd/zXUHF0vAOm5pSjhQYYzYfRBf8ujDM5x3MGlll9gfExiOn4IHKFvQr1evQkQoX2yg9gVJ2Ayzb16xK58CCe+lhZ13UEPrjkyL5VCt5CPrl4jIveOFfcncam02E0+aa534/lmLp1Si3euPwzx8Newnfq5Qp0aDP2vIHxunMJ2DGCLSv/3eiJ2FknT0db11HwLhs7bsZGfRLvd6rRQ/bGe+9GbUh6lzZijiM1GxQKdNrdjb3v//1RnfaiNx/Evqb6WNyALep/Qjmyy4A8xbF97zzO56f800Dxrboll7yVNoGFklJnzngplJYiyYVpctYAdeLgNmlm6jfI6CZ0nWNjNN5JS8ncx8Ca8O2mTeqTMflNA3Mw+RLzNMc/SAmWu1BXpC0zpJ4gLWCBwHlOasJZMMpzg9+7jbP7jXeRh/ZnG184hsge54SPUMRwTvJS8jj55ih6YOly3+KTU/K2flJvkaYgeDzNW0TwXP56uo2pNx4Kq/J6/Xl5rXDwKAW8oXzmfcY106fPCKt8vfC9gtPrXCuYsyN1bb70nN8pLXkj0HzBN8AMQtxjuI6AavVhRijgZKOZTUeu9+tQ/R5MYtPXxErU+yEtv80+CELCTKIiz+eGHPCGgMjmQZ57uDDGRmcrPXEX9tD6GU770R+fxxivRPgUikRNisy1y3lm2Z4qpFX6lCLPJQ4vBp9/3LuL4WK87+Z+/ZnXwp0KiaOss4RSvHP4PMuW3/pVUa4ynbI8301wBKwMrKXpqm4LGEgPbtqFgVCQtogkJ1MtSdDCkzBxAp/+1uF/Xlh/D5TP7jn5fc75xkNzoRWVkdlllPxnBUrzRbnTcChDcoy2IMIUy9odshzFnvPyuTYv3+VcaaIqhGyad21r+8dV5Hq90o4LgJiHq2VpWFhCDQab2XNAnTQNT2ggNuEDjSHTs0VFmGyGd8qX+VRson9wP/oYsRNwudFCgUHvGmEul6qV7pQan1k2FXJRNhUVwoR6KBa0IV7T/lz7xQuDJr0/oRNn1hlKSv5061SFWtaH5abMSedILMWsdVYIP7/J6uQbYOBnE73CUuM6vXnj+M88iOw0szQIKtPo3DvEYh7H/NZuTi01L6vBgYHSRhp4JGGajrBu4UHa/dHEwDk7PUEOQLd4WYjxLLe52Z1ma1jek2Wu/QA82XRpeUyTa1DtKZwiaKvc1K0M4fV4/3G0b19DpiBjSNktYbHeskyOqZmjLFImAeusOovT4XH0gXUxmEcXulGBzw4eRuWtu9F44varKNb3Poja2WnUbt2M2MZ7BI4+6nQDRFTGx+C3FR2qqNYfoiTPUMbghW/irbdj/uRBzDFIA8V9fnIY40dPonb/MBajKY7NJri7Eq3dS+HI+yX5u2pc7EIju1vR3trBU97GQ9+OBZ64K/U559yukiaGRLPWwUPtkD/XjQ3et8D9GAWK6TIeR61dic4DYDnG29/djvkeThQG3eTsKCY4Os3LL0dz+zZ1XdCEilXmt9tS5eWmJ7l0btZswRM2HWcfMOXllDQ9xAMvNkihhvjWmjIpWyB8b3wVXAYIxHzcV9w8nf7rBiuSF9jk0HiF/3lv0/kQw/J8acsOShZhYKugyxMXK7Gpj8yTM4cOmsl68B/+k5eNUdBWGZ4no4TPOFAf+YM/AJrIo/IzaeV7sySt1Efcm46r3LWhSUeru+2NaTzNi0hlTmWeYseQa61/RBhyXXpuhkLYPz+Un/lNpgEDyOrmnN/J1R5rcTysZwVNem/8ZCyZNBnVexJIxufaQWg58jQZD0sHk65t2wSMPu1hU0GA9m9kkwOVY0XWscZrCO8FiDe9hI2vhUmkKbA+Ag/Pk+Gp8CaCodvZiK3uVnTaeAQIDIWxnpVbSTo6OaclwdCjGZYzB1mQvIIps8nwLB9wWdTY6nkJT3H9Gw0Xvy3r6TulbZPjep0ar6zvi/VeHs+U/rN8yuD360cZrD8SNELYpyejLFCCzYFNcS0EDQYYHGLfsExX0okh01ndrqf57cLz4vlMeN2LWtYvWow4Ei5ohPoplXEqG+JnMsClAZBFUFETX4Wl0i370E039yiHNm2NcU9xFWUD4adwsdl6goecuy4R3+LZn6yC1itWkdtUrcfq8w3oTT5Qm+SUHeKn9wHtFYrcZ9AztDd7/DjOEc4uP6ixKZw2a7v/daGo7N+3Los68X1pnJUj6d3oxPd6G1mlasy1c9Ith0rWR8Lhtxq8djsYyf7/wlugbjmngue9hoK05Aj8xIm4FRZzTD4Wv3yrl7QcxcgR6Y9OIlAS1cubMdrpOPA/+V9Y00vku6ce20zvrRkutOPZNSQGD/djsYEn2kGRo7ldgCVnSwC3TeC2PFhQYRU3Fk9DREItfpSNOreu500OnlfGk6gAU6vTjeVlFBtpuGOZLQOyu/BZZ/jfpDWPE8phHbQnwLrRwhgYxNkb34gqiri5tRmNS1cigDFGKGunKO5dK+AkpWEFHJycxeJgP07ufo1vHkX16DB3UXR617KLMr5yNQJlXAOemPVjePdhdIeL2Lt5K6rXrsV8cysXf2lwOCguF4dBnlWgyUWzE/NOh7MzMGrRgJSmeP85Sh/UOADOWtKos9KX8IUKuFqFfmfn0Rjg/T9x3/Qn0di9HM2r5EW6SwyI8+MHGDHN2Lz9g0WLEipoDFbcUnVucwJ4UxJntwpng7RQEERBn261WihN8M59DjjlQkrz7MPy248LUpgwG4/P0QtSt8qcg+fSYY/63cD5u4Qhk6PJpQe+UF5VEwZgJFPz9TA1D8eetACkpd4h7reDReNDPZTrOkAo9o+nAiftCXVdSARhhA4lRHIw+F8S1xB3+9aBcsgXfJehiCbKVvkX9Gf4llHryYArppfoy8PgM4/iOk8Z32epBHyW8X3jvxUAhPI73+W0IJDo6E6fK9B9XqYjaCrWVMMAKrA2L1pJDbDYcuwGnrdbDO655CDCY4QwVTg6/y5HFzvCU+WRXr+aogimVxzPyiKyHWikF+hI3R6M0Gu5UlQzAdazUmGPp0OE6hh4hY0KWTiYiWoBdkpQpKfAIIjDsk/Udxe7IX4jwXr4dml8u3frdahiLq/Xz+K+jLce1tP1vJ5WGco4HkkTRElDjLjcIUB8togORlgS70YH3EAD4NgaKhIx5oUylufvIjz9Zi2UT5x6Y1oqpMLKV2g5UhtvBOHmQjUp4IkrzE+9Rx5Yd/zPs3VZKJes1VScubyq9csvV3njZyuNXTHZWgNtiXJTL8omRUI/GBjSxzY07OIxiC5QwHuyFkfJh9YJMCiY5IuFTdXHJzG9uhutRi96zR4poRtQzGM8DeFUcCUfWR7pj/S8tjDZagDvpeLlnPOsU8mZr5ALnzxH3rZ9wkOFF+8mMZNVmuJRb4WcEz96VPYNq7ir2Y+b9A8ucpxGpkpSPHOxF5fdHLuIic31037MD5wT/RhFjGJAkdv65qpb6VnB58oC60HEJD+TrV0PDrZzEZg5fFl/chZVl2Lu6DeTDx+oOAplQE1RpkQEIbu/fI8SEwb52NHvlCoqDQwz36vYNAKGk5gcn0XFxWd8xy9HFVMhKnYHcto9cI437pSvGfDWe9VonB/H8u0PorngGgVcvYYS3tyMGQpyPnXBJgc7NmL25GF2H04dULZPGVS8roWOYdfcuRw1l+K1y2AXQ+DyNgZCM/vDp07/ojht0q65l3mnh6JpB/91XXOMSo6Cx+hxM5cGck36SloWJ7h+izrxHAkIXpVoNtVX68R3Er60e34Ws3uPYnB6EK270NxiGK0r4OH61Ri2pRvo6Pwozs4xojavxcb1T6dCdJOW4bIJ3ZCuzXEYVjlYS/ybN7i3OjMUFQs+pCn5ivfSjHTGG+tPMpTGPb5dkKeLDIq7YnzI6uCJfCEWutB8D4Xc5XkDGnPQYk7ZtKtBHiBym38aaBoD8qhtPK6I5/fYTglrGb5F7ggvzzKG11ykIZPPpcYij5QFApsR/VfAaQz5cUQeiRPf+KIMq2u/LsoMnv74n7q4jSnVvVLk6+HiveX4lmf+IJRSyK2HIi7ZUpCc62lFrZ55Xk9LRZPzUnkkAu3Qt3lC5hE2FxWpI8w2Bnh4o0WMHKxzPoiuy6tSrg6CeRcLVssqpxSRnvmWTewFnAV8CsoClgKhqVyw8nOzDPKxL3kwxrIensRwXAxcAmSOgvgVyM/DsnAWTZW8Jv8U9BfK+RsJ5fcX0/pu081mVg5DWc9ZXyU+VulePNbDt3smLhOfqzSTaBGMCnBJrjWaRaOP54hF3+1s5qpoZu1RpMgXprW6K0/roYTVsA5Heb3+zO9lhvQivabsWddCs6q37L8u4VaR8kxF4L3BuvNnulki33kNGOUCKRqCGgWpXPjZlO+gOZWd8XP7zMzTez0Q6Ijv3WVte3MbesNTAx7T0AAsvFmNj4I2HSynQlwMHHF8HrU7N6Lbcgcr0gRmFbkKUiFg/6D9mypOyyINl0ETQsPFHac0orJJnV8qcfEg3fpdoggD1y4APFPxVo6rSDxQ+BIXvnMOvt9aJkfBy+Nunep7n4lPW9XGpDeYYBDjuerFLs9P8XqPYtFtxORSL2o9R54DM3iaoojkX3GWAo18xLmev3hu4WXKry4Q00QJVhzp3nW8sK0CfEZkF5yhEJRFJQa8fJ8tMvxZp8VsAhcDwQjipSMkXBq1BRC5k1obo2L/OCZ4luJlSPyB2srWGNeTQNlP28gncFUdDKMy7EcdT7rycD/c12HzzqtR20GJV1CwwFKf1WJ+ehLjygTPFiXsmvUA0wbGOvwQKPzW3pVY9LZyetci+/1b5A0+LXx/HNPDUxwa8r6yG8sbV3NcAAAkjeXsBgwKB9vlwiKUxxZNPTx8bRQTOEC5zioYHOMW9OMTlDp1Y+wldbM8O87tXOeHB8Vqe1udqH/wICrk13zxDkaAW8ei+Ei8f/R+9KG9+qVPRHfnCoocGFHcQ5S4g7vsBrE+VOLZQgI5lLxtVCURHMF78gFeHj2lsSIU/GIqhdT6+JA2iXTGtawtfZqizds+89qm/HwKz2a3lu/Am5tbFQt7yQeF964iF3bhy8FmfKuB52LKpleGZ7A+C4XxUPySmVaHcfMofyTk1wlzmaowclh3T/NZz8Lv88Wzh0/7yNdDKeANJrgevL94lM8LhhPdH/3GDP15tpJcCatcWcp8SgvZNHzmcnSknIJMMVODKSVKN2xwkJGCt3l4FFMETB+Lug8T1vnOJQurPGuRfX1vKysglyklrxzNTR6pyFYwZ94KPcpbKF1gzHcFtAkF+dqkfuZOTzC89aFRUFhKVJaCf6UQEmercpShyK/Aie8zzvcQvps0vl0cYbMOLHM5b7hQbmtlWAsfl9bz4plWeS07JR7AlVskIlmSPqoIyfbRKOa3L8dGdztHbCusHcFt/PQYyvCcIqzj1lDC8TwYDVlL0JNNs4WRWcJn3cDSlD0VHS8KOpDheJew5NfGzDi+87tsLkZRmpZjMvzOuNKSg9k0CpxXbnN30gv3xk8a8xvydJCcCqmHwanROMOLKpr2FbplS451A08Q35xl3mm/H9WzfjReuIVB28ZxAq5mHSWOQlqMoXW8SOKqdMzXdHKcgMVYBQd+JQayaFwlygvBY9M4mZGvfEi95PKxlJF0xFt2iSX++CXOhW/V7J55zfEYJ3j7iEHKbIzMh7iY1DFE6DszwExtVavce5Jbn87uXIopvG26uXMX3+SAPb+37vxRfxobtpS5M53dIsYHSjzH/ag4h7vXJReUL4o4u06In/QNPmyN8Pus/1WaGhTZ3eCPOnQd87kDoagHKiLOsK+2Ko04xQNunw1j4dz1TkMCAfejNEYciGV/dg2FXzt8gqGKUt6+HPU7L0W1t019EJ+6sFytGTjeP0hFu/HSa9HobsbCLgI97u1tPFsyRF5pRBhsvdErdQevII/5k5Ooagzv7UVtewfX0aFRODZZLhXVBEVDnaHVbMW0nI4nslqXS+gRGRbn/ZjsH5LW/YgTYHFFuGPuDzlOT2M2JAXrBoOvexWjYnszKm+/G61XX4mp67VDc/VZMw2go8N3UNgd4n0Gw5L6wLCazNs4PdQzdL2waYWgLE0pmDRTPBPfTsUq9hoXvtVh/fNX1Hlx+F55/u1Cody88CBNzvkdL+xGEf9TaML0NCxyVzXw5nx9Ffg5dUKN5ndpNBmP7zGdc/U3DZGiHB+Fo+CDZ0E4/F5lLhzUOKcV3fF9Cacnv/RpEdZe8MzmeXGQYRWlSKMMxdcGDKhVxLVQIq8M6/frQJfPnx5lpoTMMONy8Hj1eYZUbjB8ejqcy/sUHjAVF8mEKTRgANMtLBwOCGwxwvJt1OPkWi/2b23EiPPZXisOu8R0VO2jo3gyPslmrhw4t4I5y8B1CjgqVeT6TKPCvEu82Ld5OjyLo/NDPPHz9MgdAauAc69lhUKWDQK0OUYB5oeePXyn8rbv1MO0L+LtNyP8etIp809lxPU6POV11iFH+d5DJVUquPLb9TQ8ylB+n3CZjhUPnhXHFTwICdi55V64r7YoT6TadFIWBZxmGvnVR8uX6V4IF2G4GHzjwBaFhqSQmtXAC4rBt8CEgFchS4eGdQWf3TVJm9BIGp9a8xbLuuZj0gQbee2uSiO8URWDZVQXmJ1w+530poAWFqDOUekqc9Nzapk4s7ndfC27ghl0FHmLLOHgXVEGFBTKSiPS9DVwE9d6iKTloExbCxRglj/rT4FeSPSE2zWmbbo2bb1d51HneuoI6KFec9KvAwTx5oAzF7qRLylY2YIhIs3fOkhcqdB9J1YSvkRpItp4lkUV1eS+OkR8Hp7H8sUrKEcHqeHJYYznVpnkY3eHR7FnuemDR/LIVoLJOEYj+BJlqsIdoytnGDhoEMqCcQPeHBCnJFYwpxHH99ZBgVTyzxzJB0GuAjJfB7Op8BwAJR5PwYGD3er2L+8fRR2vu2O5qKfcx32CUnzwKOb3HseSd26CsnzxVsTLn4j27rUYU55xdRLzBrRj/VaRBcguR8fP7EOubMVOZzc975ldHnNwgkfbRPl3NLT1YpYDvOQDvORHlGEQ1UudmF7bi0arl92MVeUc9e7YirmGF3Qorm3VboK5FmWp2Rx/dBCjR49zFbjKk9OYjw9jNnoSi/MnKPTDiNN+LNyPvb0Rjeu3ovHiizHaQhmDU8vRtpUAvDmwzAVPnM42AX/1zRvRam/luCTl4cgZAyRjK8eMOrBv2G9AG/RZKG2Vt83pkGC+kwaznqiexBP3OQiOuPZJp6j4DsHtgB2klrqCb+Qxu1SKqYEkzp/jqRrOTOCwE2rheAoSr1O+unwL/cMUfA8NySSk53gJV1qbQFQzadG0VuF5ssfvXDTIFhAbb+TlpH1pkLNPiuNZAFITy7Rtfs9tnsUH7zxnnG/J61latT/6J/7ARxaEWT8XAqTMvHhWvn8G0FpQ8IhEojxNZ/3/6lkq69W3xi88pdXBT/GgB1BIWiuf51q9ILI5mkbt6CycAjDa6cEULZCFBV7H2uo2YmNWjc7BIM6bVB4MqtBMb4yfZRG4VEQewgMYRd5mVwg7obBv074ztxocTfGu7H9ELqTwJhmTErj8RoGR3yMWVkqe3HhtGT+KjzI8D6ffKTwvboHv4nn57mKci+/KOvW4WMeeCwFdxM3ycZTxnxcu5pdpgFMt1znf6vE1eJbTh0iiNoZJtnqxqOFVIagVyjl9j2QyH5GZeDPdj6Z9MVzM+1sDxogC0gojgyzbqhx+K5mVSkrD0Wkv9vHqqRVJy4DOqXapThgMYZ/NlCtv06SkieyK4Zn5qIhzPAU0k0xomaFFm7LNXxWih65X6WvzL0vhOeeSmrA38hRiTLHjPGaX5ayprK5diiXSskOa9o27CYb5uc6/yimNBvLKPDOhZwo965WfcGkI+F4+sSWMHAq6R6GpDFV+4sZuJgebGTv7L1cAC2e2aMCfq0fEa+Q3rWoOQyWS9Ed+JKgYd5R2bQrMp2fQwiQmr1zFAKB++igi4uSodPJyPrbfWFsaVxob5mEqgJrXrohnX3eT95WzUbjLoQvD1Ci3rXloi2zJM65lEbbC+OH7LISzNKBvymQeDsy0n9xd2Sp4vn3oMsfb2Io4QnGhKJutbtTwVi3L7OAwxo8PSIMPLu9E9ZVXYtnuoRzAFHixXkYzaMHlUKGjXPoUw2M6s2ViHM1Nm9eHMTG/pWNyHAHfpg6Qka2itWF6chJTlO9ST/j6ZZT4LnH5QFgpAqUEdoxOMKUscunoFu9V5C7EtMQRGR8dxeQQQ4Rnzc2NWG52o3Xr01G98mLEtdvQ082oXLsWNXd863WhTevcsUfjqD/aT8VcfQGDZukKd9BAZRT9/Q9j0diOjeuvR7ezB76d/16JU+ppIq1Q7jyDV2uOE6QgzrOYqdjVBFymjJcZrQdJQWWe3TGUzvfyUVGLHx9coMsopRLPwYn5S9GdcGjkuZe79DglL+kAGyvfO/hSbmuT5zZ43OC9tF54xpSff47dy8Czj5M9yoO2dGj6XKtPNEQKLPidAGaBEjZvTdYyek5e4U3qkLXwLfklEReXfrEWgUxXgigFXz7xACnEKeJxrKKL/NLKSMEjFPzzsrgWGI9nP19o+ZMLiOOaw/6wHEHK4Yb12SQB0rPJTjQApUKs7c5kg3G0Ua7Dnn3YCAstUkw2txnsYm8tuu0Y+M4JiycICtOEcTQM0hPyEArOpQKzfAqOXPQkyygcpIsAULCpp3NzC60x0FIoBWAizaJJflXc1XfiqcTp+vV3DkUqRfBa2DjzJ4yZTj4GkxxlSPyvfmXIZ2vxPgpDcf20/KtXOfCJMln/9uEq2PQycylSrX2eZZcI34lLQ5FukUD+97l/HFrYeohKXfvJbdJ1q88F9VM9HSEUUDkKe/IVdpuDUyCSUmHUfZSQf72hLLuCwXozlHjwXZYTbyYVHoJZRHifHjW5K+A17OyH7aIc2njQLRRwrvBGWfSoc444Cse51jKt37qTmcZjKkC+tTxFXzNe8hR6Ij/hEP+5KiBn7/UA6wh6+/P1sMom32Juq60DNp2jYNsYADCFHmUOWlJYUz4oOBWuI+hdUlQYzKOsMxVZycdlK0Q+TzwVtOY78VHwwsqTh8YLRZrRMo5pFfSj4q5i6NisqpwocGkZm1yrTCvCJw2Aevus69ZtfxCV4SiaL96EV60LvBhbu0jX2SdYUqQBPUAvZauQMJUDSEsYpSkNmt61q9HsdmOCceAqZTZQlAa6K98phLmQqblQFkib4oL6xEgrVuQr+t01yFLugKPmeBaPHz3I1edGt3ezxaVOlTXbGAv2//aH0ey002tfbm9FddSNjUkjtnU8Ksgq4Hbgt/WOS0C6fINnm2sTPHwUtdFpjNsYNdS1SrDVL7oA+rVFnExG0ZhCD0cIuUU92jfvRGxcidqghWwboaTBmfxEkVz21/3aK8C3OD2NwclRDM6OYnx4GJMnePPn/aj2oOGXbkX95du5nPWsCUwYES7FWllAe8he8SYj6wUvqIOtw2Es734Y3ZdfjXPlIHEclvHg4P04mBxHc+9mbO1Sh5RT/7+Y/40Baz1Bdy4bLNmIb9VkjnUijvIjZUj++SNTCSSpsLjPQ1qz3nz/HYLxlTkZlbSV9dZ7YdDwmHOupw9LzjWooEUHR7ttrhEb8NIWNLUL7LsYgjvwucurdnndok4a1LfjIpKoPhJWsHppUvIB+FDmZRcO8GTzfkYVODLlXP6KwNsVPjRioL7V82ehlGd5zkvptzhqf+xP/eRPk20KBs8mkUwDwZuFRJXNen4oEHlwIwIQTjJLKjgSV7T4PgWGQgZBkHNNqfy0F4mj91FXKJHMQsUBomSwVLJ8p+I1PfsKlRxayF0Ion3cj5rTU2SkzXaMe72YwMw5glQaWoHltJVhB8WAUNx5/27M93oxhNm7i0aMavNo8z4JBeyimkVFltPyiYHy7OHbJEpJUfhkfH8iz6Jy5AccooVXyZAK7VT2PsoXfm68IqTAA/ayEop3wmQ6CimfIfDBmULLua0OwNNTS+Fp2qtvs9D5bZGf4JR5lekbymd+L36TuvzjKL8VI7lQDgTojk6OoLVebCIzXio16ivrRjyQjs2s1rdBC978JeSpZeCWFHjglAuwCJc5z1rF1HlwGr1br0S7uxWj5SSOB/vF3sp+kX2jCBeNOmAyrJelDOUzy7Ze5jI8fU+ZFfrrdeKhgksgwbEKzSkwNt+CJdJT8QAzpO+WpK7UxldF+Si3gks6cnU3m6Ht+50hbJtN05tGp9GO3Y29XBDE5mj8/FQMjjRvtu1ftFESPKBwhW/kaHQUmHjPZWDJZ4Hx6PQhN5txv/3B6CjmT55E9fpV0t/NtbTPZ2fgEMNogfKcQB/g0pHVqdapq9zRCqymUuZnETxs1rUsiQvrFfzkADkMDw2CBgpOGDR2HL+Q27sCg4aDdODzXFMBXG0AR9O+UZSe+283UHIK7Bbl0UvK1e/EKfw3HfdjcLgfS8qxiyE3/eRr4J23xCn2KAThIj1xLM0rG8jfJn7KUK9ipANbLkna7VGneFBTFAjKtN6Bxx8+RJGdRHOjnYufzBAOTXxcR1I7Gt51y5VO1G42l6bQhd6cjlV0FzSigzfbwziYjhxRfxCN4XnU5uMYbGxG+2AQjY1tFEErKihJt9yIq1dj3nT6IM6E9Um6U/jLffcly3IQZKvaiQYerZ6BG93UUL6BEq22Lkcbb7y/POXaBYEw1oCvicZRQYzOyX82jRrlG8IOGhsOJHQK5xy8jVHS7nhWQ3nPn9yL0YP3YvHkflS5X2IM2JrQvnQ5Opev8fFmTNFejslezpSd0AWwKvOTHuBRuxlcm0Njqu8c+OY0Nq6+Di12YlSFL8fHcfLhezHt7ET38qvQ9BbpYcTCL7bMWycLDRe3pwMHKnffKZt5XfAQcUATYkhlzzfgXJlcOghPHao8CrL9TsHm8lxtz2/zg9W3+c901S/kQcZSmtPNcuVJ+N/paXrifpFTH3k25tk5su8cA8lpYyCJ96Ri9whxxKL/NTQgH7IgfQ7x6QBGdZycWIxR4Tky0XfixC8TrkxRcHlHOilbjcIhNB8bMoHi0lD7Y3/yp346FQ8fFasfFcIuR+ImQ5GFDMCRShmGVvCL4ASOfFVKT5t2eOdykg7Q0BPLObF814bAFfQuEjLoz2Jzy8qHebFImwj6dgraWi7JKBFUJ32AmKHAB7Fx7zTqZ3jhO504vbkVJ7tdYCkMDRHxtLhgpvQ4vK5VQPjxOGZX97IPUvUD2STxyrSKNstlsAwSs2eDQl9hpaAqQ6ks1kPmRSiVSRmnVNRl8Lo8yvv14OAgLXLeJOzpTXgngql4mcPdiWwm1tqbw4R6y9a4ylWhpyApPv9o2ushm3VIeYbwksG0GItyF96oZRYFjkJWeDZdNCTrBlyo5DwyHWHUyNPbAw7TJY3C8LNVBXwCjzMOCga1mbcVHQywlh6tq745pdY+ZX7jWR/BOeSQBZ7VY2E0fBT3ZR2tB5+VOC/robj3eQG/5ZN+pV3flV6ezdyizOb9wmihzuEJy60Btbd9KeHxvZ6VFWO6tkZ5r/CxTpZ864IRCouNDQU7SrjdTfxo4HXaG5S9gyBVM0P9dimgUDWsHJTZwFhwRLlFdeoQkTgwOHiXzbMDvM3Dk6jtXkaIdxCwbq4xJJofiGOFDR48itamfI0NSp/1ZpqJz8SJSktjuaAT4Rdf3vks8cs5uwZ4plyQ7vw2PQ3eqagtl0ksMThmlGcAj+ltqdh74O1JDBGU0KXGC0ZObTiI0fAIr/kkKki50adfALpazqd3lL8jyJ/xj/kAv0CRl0Z0ziZxXAHKNlse4JlcrAfIHcUtHTUwkipHKLYzDKPdLWiMOtBA28TIoq5q9qnzRR0F2saoqI/PMKKOUZbHUTs+yyVORweP4uD++zF8cBe4J5gB1N+7H8Z1lOAO+VdO+W5EOkfnlA3D4uYNdDO0LQ+v4E9cP+cwGMOpbWjgmPaB48p1PGrqrUUclKw7mxW7txl/Dg9NogGO6vBVa3PTGsUI6cfs+ElM7n0Qcf9+LjSTq8ZtXcFA/kR0XngpmrevRwMjo7qzm1uXWk+Ct4T+3BRlPhwmzHNwRM45VS69Qapf+X167F7oH0TjpR+KGvhrjXhfn8Sjh2/G6Ow8du/8UGxffoWyqBvgD9IeU1e5yAvXaglLW/aLKzp8otJMo5+zIi/zzDSIvcJfno386wj5id9wFCdxXqAxado4KlXuhTdlJzfyKxZM1svBfBqPUdzn0OI5htaA8oxJYA79a6Q6kBJhwlemhyTh0+JL+AcZqGxRZ5T8ZEty7jPBM5dPdpW3ht8Q1wHcWVrSFx5lit9k60GJrO8y1P74n/j9P601DmfDBsWIV4OAeJQCz1AAxiHRecgY1J7AiUQ9RpstpILEk3FW31QmeEVYeA6caGxt5LKB7nA0b+FVa+E7GAor2IEILZikd3gcvb6DRGpxdL0Xg8sIQbwbfbx+C6EABWivGhJWL0SGwgaEV92yr1uP7puHsbh9JUdhNlBeIxCY09hS0ayVjW9LwW6Zk5AIGi+r1L8llIxZnkuPz+/XGdfwcddlyEEkKbyBA/jK73OBBvGarFCEpEXLoKJByGrJ+W22joDL8tvnBcgn4+t5CWdpsEiOln+jh5Gk8AJ/bsWnlTnHG1GYuvRhgS4NAPEsfObzjE7SouaZ21tqkMnRNoc2ml0UQjv7Ftu2kPDqAC/cISUOpJlM8XRycK+KhzQtA/V4MZRlK49kmLV7Q1l35b274fGWutXLKxh6lkq9YOqCFb1P+5k4lNvWAN5PndJIcuJpKv1K08BVtGqgEkhHi9usHCTVxTMcD8bgr4uSxmtd9berrNwdzcWG9MbN2Ob5ou5m0eoWKwjqbaVhsCqPdTpNFYWXhiKsHpxF96WXss9yIZyNJcoM2qEO3QegUreJsNiVrFmzhQN6UNqIAdPjl7NCUG4lvSaeClQl7nxuvtU631gf0p90wlF4TGIzSF+PGa8QFJXTNTVANOTr7VZsjlCuKBc3ELFVbrJ0YNjdmJ/1o/XJV2Nr+3r0h6c5rdMpawCa/OehIaKxbbeOAwCloVzfgcONZVyLQrxl2XjXoj58XgP/I8o2tQsO2dTDG632GjHDEUh7B/zUK7M4evvtOPu1N6P++ChqKOYpBpX93zOMyWWH+r22EYOdRpxsN2NxFQ+81YrJ3f0cjT07PY75MZ46Bkv72m2U3FbKlMkQ71wMg6OSLsvwDK/QONhzu9bp6DxmbnBy4xa1a70R35aAOga0VSOp5kY41O3BQQwf7SO/5jH64G7Uf+kXY4FRt2z2Im7cjuULL8TiOh739oaToGOKAT6B3sbgZgYuoZSkciowjQhqBI8fo7NZx8sG9ZB+cwlN16FHblxBsLUYk8fjmF36TFQ2ahhlsxjtP453P/i5uPnJPxg7zhun3EiiHJg28kh61dArdIK8bFHSCeCB9KgSL2Wk9KS7lBuJGM+PPD9D3Xcf/EhlusK7kMlHwqhe81fwPO/Nn3z9z4fQdqFYz3k31nkgWsKf7/maa7tIquApZ0DJF36ZkYoxLO7zkV25gsFPveigzjY83iG+RzvpFH1H/FxiNnMXpAI+FbitFY5lSBx4fBeh9kdR5KnM+ECvQOb3vkikYPzsB/csQ1MImwxEhDtYOQrZBfenEKaDONzDVmPSdYGdOxxYsAsYbKaQh7hcGGTkD+Jp1TuxMe9iJdfSoq+Aqfb5SfRQ8o4SHVzqxWjDZkMrBG99qx2LBgg5l4FJX0JPGNcC93okfBCj+iJ27g1iud2FsKkMEOSOZhIR/kVRGYBYCiiRmZtKpDIHJ6Sh11mg+1tDIp9jPZTPnvd8PZT360xPfa8UZcHwPsj35k90uyUKQi+IRWHrwKAUuioXy53PizSLuB8NmT6Fzq4FrHH7A11ClNpNDzE9/1mL9+ZFfblQdXRQFpvEA4/qZgemoVqk7qIZvlB05iYuxa/BfvUkSoRgw+biFb4dBFQ/G8bx9CS2dq9jdLVjOD2HuFFEfku5SyW+rmzWcfi86+c9k25yfXPLZRMxnvbTd5mH6UrzXc74XnONGwWNg5mAu7HJpy3iYehA3y4L2nXnLw4VplZ01gdwd1Tiw0lc3rscfconP+nNmqf91ps9vXQEp3jmG+fQO6hID73b7RAPD5f89XaF0GlQeqruM+DKUvVTBP/BSTRuv6BbE0NXEpsMs1XDJVylYQ0LkexmEApNqIK0Up1b1IyTdQU+DOLCIwUyZ2kmW6KAQdpQECrUpAuVvwIt/XyfU3a94w5lcmBYjTgb2+CLsp5NBrHNd+4iVoOHxmcY1O/cje5gFr3bN/AS92KMoh0NzxJPGhfSb85xh84FNunX/KjDnCNtfXHvhje5TrqtPOB302ZpaFKjCQaOyqVi69PJ/f1oIUuW7XrMMKxcJrM+nsb5u/fwRiex9drLsXjpZkxvXo3G7pVobV+K2t5OVNwgBHw8BqdTHIvd2g7UTr1fvYQ4c8c16lVj99adqF7BG6fs2tt2KcwwBkq8roen/Gg9St8gdTw4xYiA5i9di2XLYfdc2ypJfffwiNL8hOaWLtxyfBoVYF7gBEUPr/xzn4vWyy9H59pl8m1Q39ATMKdTpV0OGdQwohz0br1Ipdad9co/qzS6eOgD6Ehju1gJUzNWykTRA0v9uE+9R2y8cifGfbzUs7vx7nt/L1544Z+L1o3PwLfUCXWg0k4lDt3YtK4iBwGyXNKZ7pzXYiQVa/LMihaVYatvOBWRPNbCRVx+XIA689syPtgjL/L0evXMMtq1UQawm/kq5Z2O5mpq0+R/+MaDuNnkreNHek59dM0AvxJiPW4XHO8St4tw9XAciPmpsHvcpxL3nnioL+pfxJi7PFfAXaSYD4t68peA56PvGGp/5E/8gZ8uBH7RJJjuvWcxwLNkaoWzhMhZxWF+ReESK6YDcwlOJTYQ+h2I0ekZMrwUrrVlfzjsKlfmPMVeC0uSd2MUbL3djC4aonVyGs0BAr0DY+ZWeSgUEDkhCyvchehV4BPnC/AsK4ejKL5hVQHApigc4klujkiG5/NeM1dmsv9RzyEtQr6wfIWlXKRSKiHvfZ4W3CoHnyVuVofB8/pzg/dleuXz8r6MW4aPPIcZF3h1dkdYFtiSF54LQWvzUwpU4rpqnc88E4mfpJDoeJrmxWC+MpLMqbDXYPMom9dTsTdQWlDSfDlGQBBfmUraNj35LKp4NunalPVf4NCQBiFBHE4oB9YSgpZn3OeoZDLOXiY8y8rhcbQRoGOUZB+BmXOBs1nb+NAK106FsvRZV8Bd4q0sX5ZnVV/rYT2uQWUjdtQDPi7ew8Jwtba6uLNh1jYtm9aXFeGYxXgOnCgiWwsso4aUnmexCpwtFuRtggmPKUl7DRT5Nb4xvnCjUKb2Jdsf7i5n1dwxz3uFXM6HJj1HyrvRSBPjVkWWzeKk7TQcd+VrczTsC7UV7PotoAW+6ZhUVt74uFhVrFCuihzh4j+gWU+eE1bLzq9Ifw2v+ec1aCiuMCrshiieKxtM1yNHAwO7Alh6dCtPmw1r8K0bi/QxPmooNAXedDGII36n996PiYvZXLoSvZ2ruSWwyn40G5CGYlQyMTfpaSV3skUPAQjOFaDSlzDLv+n1a2iQ7xzvu9aGbnUU5A1kkQaUq6DNhv04vfsg5jgFLeri7MH9FL7tm5djfmU7xuC8VbMrAIei3cbgx9EAHkfPNxqd2KptxKXuXmxfvp4KdGfrStR2OzE+Oka+QDubO2QLvpFLfQwSx0Os0+tT/BI8W05rZ6nhMcAoQ4FWdi/HooUBgrev8nCqVIe0c5lPSCz5wCb4GobljWvR2ryEF7SNo4RSIcExeMrNRaA3HaIJlW0rqBtvoEsSHmlJMMy/GEBG2g3jYqZjrNsFZj+2nJgeuzuxffAoWldvxmR3Ep3TRbzx1n8Xi53PxI3bvz06vU7K8xkAzuCjETC44plmTKatrCLNVOTUScoYnluf8m8uVsOZ18BEGiLIb5OXClyVYf362wbpkrgfic51+b1wmJfPEiaPjKADSvmBUUWe+oZr3ZXSac2NsTicn+9YFwpGeZzaV41N6sy9xzfhWzdKUQrqbUOdWQdZD+RTiGo0U+arYeAhOCIB2DzMD1iyqf1bRdvHhtof+ZM/+dPlqFMrn7SKAnOktQTBFQLYilgRhD+uzdR8tTAFqEU6DhKYLRy1qz2J0OF5h0K2AbaB91AfY6m3LmU/wHg5AlGTaE4g0qOzqMGQSLYYb2zECHic1+l0hKr9hliOCi4FbTb5kY9wFLVWHD4piLbAgIKgyX1vMI/BRiOWHZR44YsDDT8qzZjGLy3FTFPio7LczUkhn2mBj+cRVPns4rt1gswKWt2X4Vvi8yuUM/hUaLlD0gxYHRzjpyDbgWDujFVYkaZZwEZiRaWT5Ho+5rF+lEFFLv4UjOnVJ2EqfBp4SNabghSFXUj/bOZ0hHYueYsyF0+5gxOv07AQjyjgbBFYBed05uI9MERa3BgnSw6n4FQw1gLPcrS7GzOIf0i9Thw5C7U06xsJh3gXjkIAfRR+Q3l/Ea8Gn5XGma/FZ44KRkA5wE06tq8aUkr8CqOGiuVMYUAaYAUvGkxrkGA4zuz6kQvIt5hPXjSzF/l78BVCbbO3HYPcAcwaUtmixJXGeI3t3Jiili0aGjYanS4FLJo1kFXgDraSbosBkyho4J7atdHvx+zoKOYavnvXMX6pAxSPzdZzF5MxCw1lLuw7TmODcvpLg8tylbikvHn2xzl5hqN8lsURdyjo5CXrmOe5YpweCu8zXfLQOvKtg4HgZvh/Hj3i9PA0R7/4jZg8fhDVBw+ihaLq3bodnT288XYvphhKZ5NT8DMslPYKjwU9QaDmAUyFzNHILJrcHc9gl4QGueWwPmfUU/IwhOaqjwpXq9Q10225aJyPovb++zHbfxL750+i8sJu9LuVOOufxXToTIJJnA9PY4JRMaeuj6f9GMzGsdvdjM3trRxBPsID31z2kv8cwR7wSXcMPSBTxjbFSwHkXdLrxwbfU7bFCGw5QA2+amxfQg4iH+1GsFvB8kIzS64dFzOzX78/zPSXl/ZykJsqM9cA0OuuaAy6oqA+n3JMAwADEhk8ha6dnqepZB1ac4XsxGABN01IJg0LZR6xajbvY2hPHjwujPrLV+Js+DgeffjzMY6bcfOz/3S0MGyypVJaNh1bVqiz7BeHzjS/zCf5z7R9QrKWSwiExU1RVHa5lCnwkARPBb+Afz18W3yuBctEUhkyrdX/pCsP4fOOfMsUCz0GDwEgnJ5xUp+RjgrbcQkq57Y8k/JrZbSSgOcN6kglvsE3OprJu8RxsKOcYYNH0kaWgfdJ59bZqouBO53kAmzyIHKyKw9KGL+bUPtjf+qnftrmPRlAwhDJheVSZKrSsHlUK8IVjBTmOcgJ4vCnxwEaomozIoKn4zzvk+Nonp9E7fgw6nhe3ZNB1B8+jsnbb8X03gdR392LEZ5dczaJ7cNBdJ6cFZW7sxHDrR5KvJ7CX8Xg4DgkWSLVwRpwcoGUFEwW3+JyzU/Gz/We+V4vp+3oSxRH52wcg20YX+/HJmPiqsCcc/sRJZ7pFpVfKoLsVuAow3ciqqKiinjlcTGUz9bfFS0JEhKEgHn68O5RfOOr78Xd9x/Hw/v78eH79+LeB0/i4MlR9hvarKtA86O0LoWfXxnW8/9IPuCkXG4QaMnXp5hccOHB/nl8+YvfjAfvDeLJg9N45817cfe9gzh8hHc1akYXL6DT7EGcDg7TO5IgC+Y0HXFo87C4U+hmUNmJb2NJRyio+nCY2y5Or+K5cj9yU4ZWLUbni/jmV+7Fm197l/qextaW/epFOt8Or15b9wbjrce1bDZ7z/RWs7xFc7DzcN995268+Y334j54ffjBcdx79zg+eOcw7r57EEf7g7hz8+UYj6Fp+yEJ6cXyfeZMFpkXZTUbn6sQDDnCOj15DJTxLN5+68N485v3UeTNuHl1L5FlF4RN9PabZzNxcrAwQ7uSG4Jd/gKbuGSImGN4pH8es71eNDcu5Uj1wXAcf+/v/mJ882tvxQ6809topXHmwEcN81S80lWio8CXln5WRdK3dVbgLnHKz/JoQGikGM/vS+ovys5DvxMXfsOxAHS97xbvG8B09uH9GOwfxfgFPEcMj9bedtSuXI5ldwtF0YWPa3EWw3Bb2enEVgXpt8hD2vQn7PKyBmTCkHA9k03i0Lw1AiYYjHU0gcuqWifOZPG5LQrVdjOmG/WYDI/i8WIQo72N6DcdcDuMS60edDaL/elpHM+BBQfEQZ7SiguyXGlvQuuVOD87jV0NBIwxDSy3vXQJ3TrOx3wOHe90QSjGBXVYtOAVtPHcYDl9dYaxhyJf7G5gkG1ludrI1UEdvMozxMnpS1RedYJRPXDhG2Tfzk7Sbq48l5GABf3tGune2zVTnzfSO5/7TBmpjONX1nHmb3TqsANpybN64nwcLa7nRycxPjuPzRdvRn85RIn/WoyWu3H7k78zeju3MCT8XC8aIxycDzWmSM+Sl7yuQvRIHiHdbNFJWBxE6VCA7JzLdDxs8ha+Mjy7+vUE6XF1SciasLirIyUReT81ZFcHj7IlQWPEGQwu8msXRQ36aVGI3VordlXWPO/xrTNvzMftmW1K70mrxJNuxugbbCsyoR4zPzMkj8ynOKitAgauVPLiRmdCWvOZABVSM+++q1D7l/+1P/TTMmh+bN/TqpC5IhRnka8id6Rj/RylC/G6rnl9hCJGaTunu3k6iOrjw6i4RCHe1vjwUZw++iDGp/sx6WN1j89hwkE8fPw2OvkYJjqPrckstqcImXkthijY4WYvJp1m5l/OKdfqsSgqUj1zlUYOUgNTWen5kmuiK1RU3sUOU57r0YHipuNBLp84ubSBcLCJrq1E5tMCyYUSLBD2zDNQTlBuDhn345jS50+JYRWnfFYKx+eF8pvy2kBpU1ilQYEYuf/hYbyN8F9MG7GFl+cub06QONg/iJOTUzycVmxuImhQ5kXepJNpPYNp/ShDDa73XmGokaMXV+TZiLPTaXz1yxhbp7O4jLes9+igtbPjQRw+OcSLrcX2ZgfhCo5RSo7IVhnl/N9V+hp5qeDxXPQEbYa1lcbDn8TfQOE1+5NY3rxBvUpzePl8++R+P979xn4c75/F9kYHZ2A7+/9Ko8pQ1ovBZ17bT1ouN1sGy5hNsQg0tyCVSMSZA6iKEfXNePzgMEb9GQq2kwbebLSM8+NxnByckvgifseP/2icnx9SPvOB9hw/wfd67uYlXRYr91FvK6E7cXYE3Fmxycm6QNi9+c178cG7RyjxK/Hqy9eynmxCzTnR/Gw2Lsui/nRKjJu8uCiITZDOV66eoMQn0PHVDWhhG0TgJeIV/r2/+0sYHSfxuc9+MnZ2UUykDYSJ+6Ip07qVPgu85Mn8847Ai8StRyF5V5E4EUmDLPdeF96nRhVAkgZvCg+EnyMKmmco5/ceRLjvwfWdmOxsRhWPdrEBvHWVpkIcpbFA+VEWHQcXWipoVPwVZyFOPEt/zWIcgsarvGrQCxcG790KtoVS1bP07RgQbd63ddEuNfd9foKYPoXOutevU5Yuz/E0F9Q3eZxNh9nMbX5u57nZ3IhLjZ3o1XpRa/dQNpWYnA9zg6Y5xmZ/dBJz8OCguhqyrTrqx3LDZVY3o4lS1BM2FGUpjo8EaER55SpqKvLZtR1qq5OGUWsxjTN4rAG9Or7I8uk8OUJ+eUY+TeQa+KzYnJ1CD3r3QJkXdeIz6rOGEcOlXn0e8KLTED2Ex+yt81zhDA0sz04b0jA0eIhxcUS5tnsx3ljAI1+JzsYrsXHjC3H10quxkC4r42jM6jGYVeMUxWezvpSuQk6i4UoPX2dMOeMUM2W5ikr6tMm6UOTGFf4CJkMJ3wWsfZdBfBdXZXomn4nlc/mBOCsdlzlx1qCwe8IuFbtIWuDZFfqozRzY7Y5pHg2Q2tZ+0hlCV0DAKc8c0CbviAfpz6l76ikHr2rYaaSA3RUQHspDDfVCVoqX3HpYHjBXcJM6j/vvNtT+9X/zj/y0c1crmEkebVcTkmkANuc6kmgLpmucuQoTlCoCYMAlRLw4PIjl4X6Mj/ZjiAc+mY2ijyAb16ksCH2+gXJG6GvBjiCwAQjq3bwdE6dvoDjq23sx2MILRznMiVfQoYoos8lC5T+EZObrOxBGUokcX3qSWIyvIJQhfS4hwQpp3cYpwnUPhkHxNLBYTSf743iV2+d5SeZapj5vUok5d5WKkOD9lSGFHuEikxaCXTiK5xeVSnlevy6D1/aNywM2V8pwhw/PYKKzePHm5fhdP/apuHPncty+sR3bl7vx9ptHKJ15vPbaNWC1qRa4yTtHTJKv6WmUGIRJRaNATvjMBCLRy3EUt4RkO473U9J8782D2MSz+8l/+vPx8gs34+at7djdrceDh09yANeVqx0UBkZRrRsb3Q28dDxEVz2D6JoN9wYS9063sp9OZoU5gCn3O+ZooQRdY9uFfZovvYziU/AhDMbVeOebj+P0+BwkwOIouUu72xgUXYS49UNdIBAazlygXmzurimUyXuzsxntZpt8YRrKncpghYdy85GcqkRcngBrwTR1FNTtW9dQrjfi1rXdjPMIg7TeXMYXfuiF+MHXX4jH+09ihNwvujRskm8jXFVhMuoSr3KEMpqhnKaZpwP8WtRJBUMhDRzyf//dwzg6HMYnXroaL4LP09Ew++QoTiwmfIeUs+k/adc6BGdL8hvMHRSHsDjvRwXjrba9G5PNjdhobua6/5r+/+hXvwY+avEjP/QKXrk7oekHiKKi/i0raJHIOHzhWx6YvxEIBY0oPFa07guOFM/ikaNssUoFSlzfa7iIb+nHRV4Wh+Dq9CQaGCy9q9f5nkgo4hFlLOrFkevjYswANJsKmbTK6X9pdqiU0wsvDCWfqiCES/yK06KvHPgBw+l/bb5PsDXQHU3EdTZ/ohSH82mcDwfR7G3mzIkG6efceuCakoD57eJ573R3o4cy7qHIOw08bMqr0nK55pE7tKHo+vbna6hZ/65KiNBeDpCDg3nUty5lN2HJ157Xr8sgHqXT2elRVIZnUb18O8bAoWeXClFeBHNwqJSKUgC/B4exxGGCIbIMuea3xCN+PZKnM3luwRS84aOc2UN6/pQH6N1s7cnlplFI9oXntFw3xRHfyO/lk7tRmWBk727F4+P3UHDduPbij8bm5RepQ4wf0nXGxBQ5ek76tqdIJ9JdQXtQL3nkGg3QcXZbUa6C2oADXOi9Z1M6h08zADd/T++fPv/1BPIiiUw4dcXqZ2p5x0sbKYwnwRUQSufSNbQALbbBQxNDbYlsQOyEW5D6vXJEA8AxW0cp35CpIFlH1+/VcXKrdKMs9Rv3H9eQNAXj6e4Il9gSxmww4Ze49zuuG+DU+h1iEEr3Cb3xskzccDZoEBU4Kv5X99xEHkag6hHOKGBKlgkCpM1kzaOjqJ30nZ4aM8yRM0zfw8lJHPePYjA5i1M87VME3wTvaXH7ekwv70RcvxmdVz8brZc+E41br8DYN2O5dSW2bn8mNm5+Lmo9rPW9vTjDYh/ghWt9Srz2yRaKSAjKCiBkIbIUEClEjOUocnxUCB7v7ZtAOIA8mwZtunQe7KXuTsyhvo3GRq6C5Ohe3CiIkm/8lGwKQjQtEEJlOWbAirV/0nTLUDKk7wzrDHqRcVMoruI9L1x8l10UEIBWrOst24Xh4hWbW+345Mt7sb3TRKHW4vYLV6C+ZtSn1bi84X7sRb4yTGk6XIRr/ZwlBV+2XHQQCvYVp7LjeQ3icaR2tVWNz716Pa5ewTu52o6XXr0Sbers4Mko5ij7jU6L7/BrUNw2s9tf3sbj2ibOBkrVpl3d0py6Z7nIus2z9HyJ22qVI76tZWoe637Sr8bxwSg2MeouXe5hNMzi/AilKPmrZIAvrdTC6krjxC6UBvTbQvDWXXwC2s3FZIxv/XJtpUrfTpVyiqPN6mlwUNZdjIQr1zdi91I7m/ZPB4PcRezFF/bit33h0zE82QdVMryeKIzIt860qFFmvemW3iK0q1AdU2d6zzK7Grqafe8oHegZqSB/8w0GMIqhPzovDACE6AyFPJwOEBr8bELHiPHn+BANBa1++8ftn6tfph7wxt3+V+pRMJAB8CEE8HJzo4aEVb6Ro8EFUTxANvcFHkWKymQ9rDDMjyCtWDcKKcqUYwGI75iRHOzq6xRqxKZciiCZaebcHGRB5dolDBuUc0vP1z7eQQwnpyjVPmWEhiwT38vn7WYv9/23jqRJWyekS40qiz+DVw22sikgVeLl4Lcibkc7JoYLFC64nKGUljaPY1gNl6uNZCZjFBjeNF5tBeW8xFmRRLdbndjrbmOQ7sbWBjzW2UnanVB/rom+cOviwQlyZBRng+OYDM+zVa+OEnMq0rK3gSfejsrpIGrQzgJlX/L9On+X18mDXGoIqfTl8Xall9rFFfum4LslepV/KwWc6987OFQDZmOLe8ic74qFRUhMmsvqkpe4gDds5YQ5YtmgjhQK0KhLw2pgS6cVZGBjhCH44P2YHTxJR2x5/1Es7j3BMKIee+3oD09icDqKrWtfiObGLsmBP+TpaOLgzXocA6dDOM3Sf84Fd810R5/raUtLqnXtqpxnzuE7Picen/BpOm2JG8+mU4RM8jcQpN6nuM/0iyPT9vDke34OtHOkfR/adrS9QePPGRjaTm5GpLKegtcBcU+Ic8L9EQryDNrKwZDZombLGYqXenAKYTqa8Ihb8DoVb8i3juS3y0itVoO27GrILhN+wqUBN0zHcWUcWO+8sl6Lf6sykDaf5zcF2jOCt1FtPziMNt72co4n1HRxfIVQPdrHB7F1+BBv4JzCoMB7vTiBKU7378ZgdBbzLp7R9RtRufNKtF7+dHRf/Ey0rr0anTsvRG2XincvYpREwy0ar12P3gt3on31WqY1HA5ja2erEAYAX4BVCGdAXQH47UMRJTG0updQYZCyUhoIW/J3f2gFXI/3TfJaNJYxqM3TUpfZtV6rYMcmFZs47JNX4IsD7H/5JCs/GYWj9PTKo2TS8nwxfNzzi6Gi4ONQziqEi1GSVby3iHc+PItfe+MgvvrGUXzxix/AyeP4/k/fjEsIksqsUJiOuJRRymZoBZ7wGYRZgejzbCL2nQpmDc1CWY4HkNnhXgy2aTzGmLu3P47BoFDYm3jVPXBq06/5qpCGY/dXhn2BwSZmlwd1KVM9JL1XMk21IjE6FkOlHpwH4yEEO4GAZ3is7ro0w2O9GZ969bXY6WzF4ARvqo/HyofO0dS7tEjNRg/Qna6F4AYX54OzOOufAgv3Kg6UXg5uy3KhoFRCwOehF+50uwYw1qCRwWgU9x4exq9+7UPw+yD29jbjC59/NTbaG7GPp1Vp1aMDTbVQJG45avO8rRuenYLWtZWHsmrY6G2JX0egW+0K1hxtLc0AS9aHglW6X8HmvcaAlC895gYtkPASY7VpXY3BHJKv0u7k1M0WwkNv26RyBLmGkCQPvS7m8oBC0/QzdZ5T57ZoFZd8lwA8pQ1DScvSibTh4XiAHGhGWn4o7aRSN9UsR6FoHIBV9OXWYoahvDgb5VQbPWO9cJveVSDO0R7B944jkA7Su8Yg2djYyH7wYhpkgVfPSZ9izewsQ555BDzZZUO+GoPyt+WzmbI/7scZXu4Qw6E/Po9TlJHnAfdnZyfASBmAKWsDQ69omVG8gi/hlP6JAwVlK4t07Yp7DYzEGt7oFjzRxghtOU4E2hYPKtc6hu389JD0ilav9WMdv3kNf9uaIJ0oW+xv7vFPoa/ESafGeiB9m88rA31egju7CScyTolpWE+3DOUzuxbSCLXMpK0B0+R6glHS1QO/9yiq9/ejQfozDYP5KBoYAIvtF+K0142j0ZNobb8Ye5euAmMrhtDgkHocwkNDZInTHAt5IXmIV/AGn8lrPizgKOisXEhFL7yMk7gRdI8s4G9CMF/TNZBvdtNy+EsOAB/uNW8fvf3hOdIeeuijeM9VxsA7JJrTIidYHMl3fsfHrjrYR9acuN4FeHC8o9NRJVNqMlzhxPniVF8a9Ikj8pA1HdCnOaqBI/XlevLCQWRbOPT6bSUZooPGSei4UxhkOTuEW0ukYpc2ckq3uF39iJI4rJ48eRIbj05i45474hzGzoCiPDqIePw4F/QY7l6OEZ7zeHAU/UcPof9abL/4cmy+/slY3riZcyAbNis12iAC6wIht6DipLZs1oEJFrUWCrTDgxZAg2yAsjJnFFYrOytbcHnB6yTW7xRKgs1CmaCF4rNs9iPkQDkUz8PlOHp7W7F8+CQ6p/2sAOdpTmFUvW+FqILA/kSVj33CGEzJaB5lPgqedSVehvJ6/dl3G9YZ3qbbOdZeClGYWCZxK8bH+8fxD3/hV+NLX3knvvTVd+NrX3s/NvBaP/U6BpNMmuatikBhxgFek5kI2Zwmw61wnQwHEcpMKrpcbMMR1LxziouH78ak+Y03Hsf790bx7t3zePMdF8I4x1PdiutXnAutYoZYUcTnCM4RxJ0e0GSYW77mfGhrFHxZH7KDteJgoC4eTA07YQ6ehXfoohgI9wcIlvlsGDdubMTtO1uxuVWJJ4/349GDk+j1MMigK+eDu7Z5b3MXZb5JfDw9hPfJ2VGcnuMx4ZGVXqLKJTcJ0Wihapx9kfPlwYF1pUBu2weK8rv/6Dje+/CA57X4LHj95CvXY//gMCZ4X5jd0c3WC43CVs5z7rgpB+lKpzkeQ2MFxnMaGNTBcxQ4wq/T6kXPMQTELQibg7yFR3r3R/SEOddiBm5pDMABGLMMOqxhyNhPFxi+ep4q16xzaMNWAevQtEt6TUSbMulKQ2lg+WRVbpWkmXr9vKMMmYx05MG3fl+Gp1dkQorgujjmGs9KJvjMhWpcN96NT8oR9MbOn2V+miZ4Q5ACqtkkfGkQWh7xRm56pZ5VcMWSs6o88rSlgyuPNoaOdSP6NAz7KGFp0z74OsaY3WXSjtuyjkfQuSP9rSdbATgslLiUpvvQsNPixnjk4mSzvYUS38FAwWioaHBAwwpx4Ktt7iHB8eKP8WrtniR+KSsuhvJdbuIDPoZj4Rimo7FcGQYeRT1AR5wWxOEtdGiZi3f5NuN8fNAwyTFP1N98QZkpz2AxjHZ/iCzcjxO88PMbt6N1+0b0bt2J1isvR+OVF2O+XY3j8f2cgbB96/VoYlCP0SKn6AK9VxVdOVCtELXyVMFXxYECFN4Cyowjn8sZ6eGmwjcGL1Zl/Q5F+a5DoQOLNKla8lX2WLUq+AIim7GLZ9xxnSPWiT/mfgicZ9DeCZH1sJVbTie066YN/l1yuIM8cOdGidX2WmdrWG6oEcO6UNITqn5M8o7BSCOGPHSyctU78nY6drZaWPDkC2kcuYsiH9naDAwtmF3v3nz8ZXl4Xm7xms/lTa8J1emr16Pqsn8Ho2i+fxoTPPR6/ziW12/G8PYdpW+MUOrje3ejA8FuvvrpqPQu47k3Y7qo58CPaZ0iL4fR5XD+qNNA7G/IxUAQlHWgr4yIQ0XabL29txtn5wp87mH+RDUwy8QyB5ffMUjOyTBpURfMnH15HAaJRmvLvoTxje3YR9BPHzyJxsFZXAHTWxgebj7hClxNhHQdT9N5o3oGVj/4BTucV4TxjFCfQVfeWwnPe77+7DuG2gIGVyDbtF8MynNxHheJGJ0fIAwnHLPobaBYeltxNpjFg8cPYYxhKpiNDt6CXuEKB8Ks55gKBzh85lnlbj+ui5CMUaCeC8t6VQYIYzpaxn/55/9y/Ozf+sX4+3/ny/HmV96NXnsUn/n+7di+0opzhR1Csj88R0AMC2MID8yBRwMMwRlpZg1BB3psNrspkrsIUr3MOrQwBdbxCDjGo1x57SGGFrov9q50YmuvGfXuNPaPD2L/yXl6vBo5cmBuZIPGswFqDm60ee1SUREWKy6tKNtapEwKZ0eRP/W4SmVLUefQ5vHxIN7/4Emcn5/Hay/sxOc/9UJ+t4+Xfzw6hX7wZMCt+NOrdDCb9T0YDvj2OIZDRN6UfGzShd5NO5vUUQ56i3qNKiDJKWmCb20yLw9hsg6EUfo1rtOOnOuc87jxmMTjAi/JqS+p4OyvA6PpyVJeu1UqGFITjJpizrstAuKedwifHKQGWko6LQ/v14/S8EsDTwNhFVIIptAhnxUvZMuXQkhBSC3MqGA9t+6l3Tj/4C68h1gknhpa3GVzeHreGEcEl2N1AaL+AO95iOLkeuLAQd4lbswX+LOFR2MAOZHjHDiymZ16kffFhfh37EKvW6yJbxjjSetNG6fX7Ua3a5dOMZaDr6DFXtaPLUaJF8uPAep0QZW/XXjmr0Gm4dCqdJBrhWcJsxb1yJV7ibsg1gJ+cNnTUl6Uh6G8LvFuCnabzeHzpcYGhoqtVDax6rKLT+lUyUblGlviwfjlknupv0zrYiifS4kKUmImbwr5Sf8oGo+PYwDdtl++GuPbVyI2MEzcP5yynYwP4+zhNyJOhnF154djt3sDr7UaAwyUIV6qys5FwHKHOvKSBFIpm5VlJd+iL7eAK5vbMSZy1TTwlduVShLCZin8xksJ7DcjrPBc0pBN1SnbireJD+nRTXyU8h3qrStdJY6BkXfnnE+Q+670YPO7XrFbkrZIFPM9tnBKXc3QcQLnpNOnQCO+HhMPsZbN8EPe5WJp0JqHirtoxp/FAHyM5WdlI/izKb2JPPMspPa1ywW55n3C6z9C4uoCXfkOvPJZ1P6lf+UP/fTk0nZMX7sZh9c2sfwncX7tdswgtM4UZth/EI8ffTPmN3aj+8nPkAWFmMzSG+jCCEuEm/uDN1DmVZupsSQURjZPSZBe64klU/O+UkO5IjTPSKOz6aIGMBKFEzSVjsDKxv7/tqEoVwo/ipaFywFcGgMKQylGhqUcT1xL+RJW9GASnQfn0bMyNnqpwLtY200sbL0xy2RwtCHFzDIoaEtQnjIJR4lQrw3ltUKhRLRBWL6bMMNabiGEqF85IA4f9ePR/ZP4NPXyL/+Lvzu+8Ft/MH7oh16P9lY1vvTFh3F0eBzb14gK3ucYVA7isXtA8VKO4FaoqcxnCGfPhfAVJnMsiNd7AEbAQWzDabz/7km409eP/9Ar0eg2Y3S2iI1qN37v7/2x+PT330S59eP+wSneN94vhCx+VBamY/ouRWp9KLAd2AZSeVeNHsJw02Zp0Fk9HsZ8bwMh4nKkU7zu83h8fxDXr12L2y/cjEl6yedxdDTCeGzHlSs2pWOxQjMkxVkcwyTLPoJelizKlLi2vgjFyHLEF/Wh0Lc/XxG45c5T1Ld9gfsHJ/HNb74XH6LIb17ejN/5W1+JF25fj7sYeyfUh9vXVistPJJK9KFZm4bdctX1DDxLJzbR50F5VRLSkIq1WXVN+QYMu4g3vnkvDg9P4rWXrsStm5fiHO9GAyd3DAP4MUpYZZ5LqlpA3rV1L0YYB3i3WuHT7a3EsyvOIRmynlvVVvyjL389hf4Pft+NHNswpR4UCGMNasrvgjPiQhqwWblcROUpUa/CRTqVhm1e95zvgMFv8qsVzVtW303dqAWp1LVM7XocvPVuLmtqZQ1HxXadFrSGQaFyzOlOGAru/CabOvI/0+Za2i2NClsTNGw15CyDxovyJYmNYKubENlCoUKW7rz3p9El7jdQ4raK+E6h54hv427ZJA6+paPkaV4XLVLUgwvzUKc234tj3c/WaqU8gOG/3RjjFPyq28XgPKoYfhXkWQVjpcTlumwogwtnLS0XMFqSxmIccxyp9hwDmYwcGa152lpgQJp2BbF+dkpMvtjZ4iwWLtbe84KtDZQP49YVABf9QTQP+zFFkV/5wddjsOe4BPA2QdDZxdjvx+mDX01j7PqrPxG9y5+kgnu5WNMYRaMXrpQWTypoUAu+hKOQ1OK8rJen5QU/hVFmaUV/EYsIGdVTgaJn334vQaWpmaQEKIxknyrbpOOiTuRZFbnuon3idqeafdHHD+dAb/KgY8RsKsePheaEc2UQcD+yK4SLMenosujRY0tmU/2ANOwMSbyQRqohjpzSSZxMg9DiXUokYEjWIiTfcmQXhHRC3WVY4VNZkYc/nuVTaZpT9RwL8ARGauClXjmvx+k5ud37esyf3I/H9+7F/v4HsXX1Zlzeuh2ts3F0qdg2pdNumGBJtxCIWzVHebbjBAKfkIFjLcZ4mIPqDMtmFhMsHAfCOMBDD+7g6BihhMfSdl1veUPvBYYhlEryO4W0oq2ptQormqUVFj5GyEJpB/2iP789r8f4+m6cvX49Bgjw1nv7scez3Vondhob2SfbdhcnjJMO1rorT3X11BW2F+AR+eaVlbA61u8TyRzr779TEN4xnq4CSO/R/k/7cysYP/PqJL7xzV+JN974cmxuuowoiu7Bcexevor3uoOngWJCYA4H/aewKgjFUSkUy+eJqqx68SYOCzym9Sqjcdi/9s/9oR+J3/eTn4/Pfu6GVBW//PPfiF/94t14fEwdWmkkkctHct1XCJycZl72GzstTVxudLeL5uW6uz5B+M6DRiG6fn4d41Gy3eztxaN7PJvU47137sV/8Z/91fjzf+7vxFd+9S7pTuPJk4O4f/cgLm1fhvGwWEcDPDfoDsfLVguVUzJJwm83gjQBg0JTNrduIrD3dq4g1FpxeedSKnIH6Dn96MHdw7j34UF0EF7f9/oL8cqLl+Pk7CSOh05FqUS3V9T9CDpy6d42Xp2D90bjQQqE3LqUn0rJOk4PHM/KueEqdkNJm+Lb/9J6B9w4wMt+9TReyWs2XdUXsFfhR5vochEQfs64KJS8CnlCGvVs3s9+Z+udI3NBIuQSrQiuBrixmhQmM56ZnIpPMjCfdRqVZzxUojZP5wFsT2kJ2P3GovhMmIVBmnF3QI1zvVgV5xk4q/X4FlrUw86uG+pHQZl1xM9umGIFPesM3AKbqxp6Fla7ffI9OPY6l3DluV6wIAmD8NiVYneOSt712B17I61bDr1zxy84bdPlaqUTHZDkR3AJNhI32ZLTBC82WiA4i7K3oDWOZdHVJn9UW0Tg2wJvGMYIGRV9qjdlTqsbs7PjwgBJmrRsxVEqdINdPmLSNTFc12J4tC9pUHD4TrjEFQ80F2xaNT95UtxSnWk8eGGa6+mWoXzO1wmH4100N+YYhLV39uPKD3w6Hm856NeZJDfiuDqKfeTLuyjxR2fDGO68HuO9yzFpN+KgBq/jVKhYcpMq8U7+6S0mNWuUqdTNs6AV4zw9842HeFUn2ZqWr9VG4mAFq4vI/GYER4lPpBnpTNzwl3AKNyfsDp7zWGXNc7s0PHTfhM9Dz3sTY2+Hut3ksJ5dl+CcQ0/9GNhHxHMw21y+5dAb7/OszzsVceaxKptGgCH7xaHv7LOHBsqxGcLlfQc940A7n7qao0sMC29+ToK2ZleQEUvlBPVq2pZLR1lcV9t4qVuno6iiRMa9ZRz9wj+M+oOjGDx+N85qo2h+8oejdePVwE2LCcQ3hqFa1GyPw/6vxW47jtvL6GNdb1d6AJJoSW/MQ8Bd8k7P28n2k6MjQK3HZUfgwmyu0KTn2EIo1hsymcKFD75TAGkpGCQsC6IUEDErxpFZzpbYTYNhNJFtVZi6Oq1Fv9eK0RdeQbk3Yv7WvVjsH0VtOIoesHbw1LrNzdjq7sVmczd2W5cLT26FrMx2lZfn8lkpCEtlXr5bj/u8UFa2x0ZnG6GhAijW5nZks4KyhkIYjx3IthG19l6cDRRAU2DE48amm5wXA86cGuvcR9PKJmCOgaOwEfLiRAEpHJlfEhvHmqApmhZBFNeuETw7P4wPHr0XV1/bjvruLN758EE8uk98LHj7fG2mtM9RwWe6pQDd2tgujvYmyq+JF74Z2yhy4y8QyH0U82K7DaFCrItJHJ0O4v33Hsd8OopbVzvx2u1r8fqd2/FpvNdrl1txcnqec+qd991swDh2CywxeGZnMZOjYEk9x5wSpjSGBtI4gfDlBAXxFkaaA5a2wLELZkxGs3jw4ZP44N0HMewv4jOfeC1+4Ps/G4NlNx6ewop806x2UR6kDw1todSUnm5Kojcuvu2HVRG5IYrPpUe38lThaoSpRJ7280LPqQzhPbtNcktL6Qo+8RBv1jtsmWVw7IP1NdXo8XO88Q5xWksUOflSm+RnN5XKBe+9s0PqrjMAjVS2qIt6DMfAOdYr12NSSUibGngoSowB69xgvZnXReUjXylQUihyb4CSn9K1h3UxGPez5WICTs5Q3vuzUdSvAy9yRRiV5YVxjSADAbklKvDkQTkdue37FFnEdxS/Bplw6rl75ABA80fg1Z1nzeHqjqq8yRzlMxtEf3KORzTM8zm8M0lDAcE6hQ+Gg9yUZT6Zp3G30d3KerFf3w1sHCDnNLMWyssWINdAyKYN2SEzRljPR+ESnRAWWHAKmnXFAS86aHKOcaYi/3ZBnGc9IDfnKAgHPo1GZ7EcOmrHNbs1jHkKbpVfCv5FP8eGR6WDXOX7kofLOrgYyucqEFeFE8ddvPsNEuvs7sYpMpbsoJSNbG3r4MicPnwXw6IbL3zu98SNm98XTXixsQAudIJT9MYYY9KASsZxBcoKqYHCmOFTWirhSXmyglH5V6c0esDEpmw8z1jqJ+X0b15wqpcb5moXiEO97RKX9j8PPIB7pmGHbLL10813POecbRkEWqtQXru1pEMHoQ141ifdPuU+g4ZGyAC9+hbfeUgk1p8LI6n4Hctu2YsyFzAknqAj+7nhiqxbp5id8GUfnhYnHXnZvnHoyr51qd7k7Xu3dUb6SAkn3jzAZU5DM68//Gd+/0+jcREKKPEH96KGgogXX4oGirbb20zvdIEQxAhFV9jc1MEiqcQQr3xSh/EmYyq9WLB/qUCgonN/XxR7tvtTMAcYOHG+enYW5x/ei53Ll2MPLx96gkmxpOwnRfHYt6fyUhCXlf1xQdwUAVFI+jKIj7TwSyJKawrCtS9jc6DFhWGxgceNMK1vdGDOcYwf76cn08DDce/n3AQConbzgiaKtY/CUFBLyCXBlkEB6JGCivxKIVgScgmH4eK3F8PC1keqSeGj2j44PI97jyEfqGzYP4mvvvsk3rt3EF/6ytsxORnFb/8tn4jXX3kh3HDpDA91vNTyJk/iC8NFg8Jnnn3uAh8aW+TKvYQmQ0JYw0l8+O4JyrcZ/9Q/+f3x1hFGAF5otTGOw4PzOOG4tIdy3mmiJBBgpKdAy2kYXOuRpoAE7xpFkyaKDXrYcLoWgmh+dp5bPy6u7wDzFIE7xAt/Eo/vn6NMb8Uf+Ikfih/94de5vhOf/eyV2NztxOExhAeRXLuGJ43B6LKO0yVCeTaEC1341+6CAs9ZPvIu99bPRWvwjtuNTnYXWBM2rTq6+xd/6Ytx/z7eEOzRq8/i7PRJ/OM378abH96P44ODOHh8HHsu1oG30l12wJRKo1AO6dmCt1Qya33JtuAkDQJvr72NksDAAqa33rgf+/uH8doL1+LlOzcQNio1FCEGhfOp7cNUiLSAt4aybrSBnWJPDw9hePLa2YEuwS+G6Ngxo/CbCrTb3oi//4tfjsH5LMZnj+Lrb7wb33z7Ubzz3vvxwQfvxJQ6urS7B0xpIiSsgIMiLAzPEmeG8mwor1OMGEea4TCkwQfMqfgxlhwVftI/1CJIvA4ac8owiu7BKPrbGwUfkJx8Xe5rLn+nAU56er91DLTSkCh28St5ywk9oqZQmo7C9mea9itreGZfO0pbG67RxjOHpzWCfW4dWRbH4riFLqUoWkKoJ/lKYyAHtw2Jr3AmL6Ji6E2RHRhOfNNqUyfUjy0Ede7tTsItQtDXMRygB+iwAb1NcWwqg6OoX7m5MpqgMxMjrOPWz52RYpxcxGZ8BNx7sXD1QMpTc0c7DTTnLGGwjB8/prwYDhhzdQxijWPp7mJ9rd8bwFJOORMHtf3TGNx7EsvXrkejtRG9Ofy4wHGpPIgTaOzo/tsxa+O0XP4UdLuD8dhBuXSi6TgDaH2qkAb3OTCZvKVv6VdDxJzMOpUVoZR7hoRJ+qXORS5vqHchsw4zipGSvj4K/W8spEJUkUIr7jHuAEvT15gZQ3sjD2C25cNWHMFSnozhJ51NUa5YlB6VkfK6CppaJh0HWfLjmzlPusDcMx2+c3aBStfQJD03qYEVyImyWWb+F039K90GXfAJsMziFMEvnbShIenIwXD2z/u9POJgOwdhu8y5g0bFs/wE+lc5Fois6gksR6fx8Bu/EuMPvxa1S7ei6vSKJtY9Ck033j4U68x1e2cVpwORAcC2eOweti48YMWYuPy+wBx0MxS3J23g1bQxP1xsHp8/6ijs6tXbfD8pEAtRLWcUWUax6CC/SKcQHhePp0RLabI/McUNiCFP0Wlzmx6Th9OAkAaxIaM1qBSONgq6jYKu2zd+40Y0rl+KwCtcHpyiTF1hjLhjBCxWs7sOtYhbW8LMKHgtaa0vDRYHIFmxDRRFIYBs1n3GuCVjKaA81om7fFc+s1zzCl5eZUgFK+Q6vKPiEEYnj07jV37hUTz+xlnsv/UkmifD+B0//Er8wA+/FsO6e+YeEXecI5uFyXAxf4NeXxo74M29oKsIjaJHSQNHo6eJMUUazX0EzAkeMx4eBkKN4/q1G3Hjzg5EfxD79x9hSEgDEKKtOHgqTmnRU8yNPxat6Cx60UXo9Cod8t2IeqvnuMFcatI+J4n6GKUyGdTj/TffoN4fxmc+iSDBq3mCV/fOyYN44/hJrsbV3lrE8endePett2K7cxnBjzADtlplIzY3nYNcjCAX94lrzgUWxC9MCA4PT1DYCDXne06xeB03p8c+x1Orjgdx/+55/PI/Ooq3v3oa733jJL72pQ/i3lt345XLL2U+Z5UxjC6rQmPWO1oDqs/rbD2SkRG2h+P9GCDYe5sIQ/Ju1nu8ci41Ho4sahogQuu64UBRpbrzru1ftvuhuiFgMRtLD00kyyhqGDt6+HOOkY1d0Gi/co7F3ozhosF3GNl4om++fxbvvTeIe2+fxL2vP47HbzyI2elpbPecDXGe9FDDCHfP/4ImC6PzIs1KkznYjbrMUspnMiRlTXrl0q1AF0i0OUq72W7lqO4cVFqnnIPz6NwfxODq9tP4TvvSEGnCP9Kaz+VzBapdFI59qDrwi/xsZrS1oxi4qPlhawu4Rua4EU8hGxRqGGC5qmAjNpBXNp87zqAPzuxbtNuDjJLeXb/A+f+Xdq9ipKMwKYvwqLyn0K9TUF0L4HyIdw9Nu1HO2fA4d+TTQ3YwnU3tekAq9QZ414iwIaEG/Q2BwamQNbx/lcdsNehNebGANufSJzJIT9++UVf9cmvRmdMZd+8E1jPln8TmYguPEeOEutHAqVSp/9N95AA4xKly/YyKeSCT5FvrUZpMXucblYwYA0PA6uI0fDivQScYJx1oDPli/3ycV+Lk6J344i/9xXj/nb8X9a2duHrztdiGbt2IxebiuS0ZwOiWsHqHIJ0sbGYvnLMcDOjCTdCuyso6zfq+QEvpvVNeTUkXR9LbdACZniV3chH8IUMqxdUdpG8iPDaeX5pskfJHQ8ZfOzahiw3ST0qC/5TVuTY6cG8Azw7l2AU9ujAn0Pg+6R9jsLmwjWVrQgOwIzyBUQBMZ3xrt0IP7t2FH51WOaV+LINm3ynvoRDJKes0d4IDNxNwBXaSVj2ELlsixAmH3c999N2E+qtAEwPgeAid3ccwPIeGwVQqe2k096agLlw6d5t0t6gTuymV6rYitNGveuyVn/2b/zfqdhoP7t6PWzdvxmTvylOFuV45PvuW4PvVuQyFauCemlIpNnKeM5YvhLo8x3J//27Urt2Ja7dfiFOwpHCtATSkXfSNZcFN4lmazwvCpQAv4SuvFUzlWTLRgnHkcE4Tsh8CpWLTpkrYXaWaILN9H6Y9OIrOizdjtrsNA7Zzm0M9/fP5WRyc7cc5HpBrMUt0Wkmm5yhMD5c2NJSwPC/4LhmOUJ4TRq7FrZ6ZX9uXKMyTEflTYdcuXcGYaKQVPMOgaKIIdjebCKpqPDg5iCeuAQAxOhUnB+lVHaBX5OVhHqb/tNUAqiuaLbX+IT7KsoDaJKjZZBn903583wuvxc2XrsQX3/iVVCCDIfU0WMYOgvPGld30fg76JzHEWNJq1VtqAMO2i2p0dzRRKbDMWY2Rxh/KMs6PY7m/nyN7B3eu5upICzwf13Te29iIT778YgyH/Xh0uB9nkyHEDpwouxpG3iaC8saVvWhvtuMrb38jrWcHWtpClJtKQOxSYoF/mb8Y3NbrOu+39XTsQBdDYXNjJ46PjuPh/cdJB7nELIq6snAuPF9CKxqINRj9xVdfinc+vAtjwrR41zOYzHeuImcN5shuLig+6XPP+72tq7HTBkfUR7ZOwA737z3EFl7ErRtb0XGzjnNhhn741eoqMry6qlPVMCrnbh2p0EMgfPWL6Z01Pv2ZwuKn7qZzjE7quI6x1+vsxLtvvxXttgLCJh2FKqflBnXciHZ3GVeu7cTJSR+4MaYwgLLbBMWfQIOukmZLnpdePHiRHkARCt63rlWoc/IpZgqQjDlCu4MpyhvFFyjC7bcPY/bqjVzdMdP0R5oaNzlXnvh+5jQs+dCgoSksdgmpoORnadZ6lEZzhgvwdFHEdfjAHQIbrXocnh1Qr13gwh4fOod8SB3aSgTsKmx+RTnqseH2n9CkykWFrFd/PrYZfqSsJT4wkZfjG2zN0IDY3d6LEbzYbraoM2XKPDrgNjf9qKt0cR6G1OPBo2g9uRuNH/yxhL/eIg1gTPlGWWzqzsU+yCPHDIEXW1bG/cdR//obUX3ts9Havh2DmtMgqbspSrT/JEbvvxPNzb1cBdGNoyrQUbXmPHblQWG8phwxH2jGOrH/llJQpyrkYSz2H8b88GFsfOL1GE+X8ejxG3E4WsbVrUvR2bhC+jej3rtCJXQS3tEcJwujSQ91BA9qDEkDJPu0HpXTPs53+f7jg4qpWNFNQ1r5XDzzT6lXtMJqHEgrvLQsnNJRW8UxrHv9BqtsPSgDVPzSXGbCYRxj5zNC0iKyro/sGcELYw5pS46GXTKusscuBR0Olaaj1dUFjg06xwFVkX+vQaPA9dztDqBKku6kEVu5XFVugkzrAjxVnnrAZWBzFhNwuoCNc86p4FCTzYhU+1/87k/+9MnJebT2rkXn2i2+eoYsC++xrsRLJH4kEOfpweuqNS4KvdfCBkLnbVfIUM9s/ODD2PrE5/H4JDgIjTiYghARghFkFVbYs3zKSlgPF+HyvvzmaXxPgsRjK9nmFPtSFR7Fuu0gptaKZdcpLAiix48BG5gQIPZ3amkRlXOK0UzXpAsCc6CDqaooPwrfOu7K43mhfJ5nlIgEogBXWDZQ1L2eA48UnmMYAeHbUkAswlWX9k+O8D54rl2Lt5CMACyuEPc0zVVIwUzwmcrGJhvxkgMlOBaUQ+Hq/cZGD+VXi8Pzg2y+zbmO5NFuNqMLPFWEl/NrJ8Qv+jBhDJveSNBmSwe5GWTINgJshtXed4lLDKVKHw9+qx0DhKhgLilTu005NztxPjiNg9OjtFLd7c5R3Romzv3udeyjnmVfpvODay5GQ745AGr1szxZZi85K/Ttl88pWtjoGnXFZiYaLrPY2OrG9i62dgsGwRHu7DRyG84a33QxLJqUpYJAH0GXc/DrsqK5QxlwaQC4Upy0ZJntftKDspNss+3ANEdZY8bWbE52NkKNusRDBBc5cEvFCHwTu2zgCweO+b0jmhvwiOoCCRlLlIP9r5VLl+ENymo9UrZa1f73DvcYOZsbsbOHgmqixBHujU4V2FHYHBVoR2Wit7vAM6O6UADUt03D/qTjVfhWmtXIkyatfw+KB91kywseQo4VgP703AE1aWwIjtAsUTsZRHWrl0s1wyyZdvbpCT9xZReVm+lLivK7Pw1uu9hyFgv5O+Le+tP4nFF3Of2MsqitsomS9F0ERuGsUHPKmcZ615XhMH6LeoCBVQzJ+9INIHCUI/KVDVpbyoQGXr3p6+07ENH6bVAvGmxiwEFyrkegMYBfm7St4MWhjwZG6PLkMKq3XiY5ZZMtH3ABsNsKkVjknzpPnlJB2Ic75BenGOOnk5jeQrHOMciolsU5vHJwEFPAr23t5nzuHChnuan3XKGSIE2IW73/5OUVL9RtNaLci4MHEftPorF7KUaTQbz78GuxT3lfeuXzsXn1h6K98zJ0f4nvGsgGlAowTygfmOTsYD6pcYWnPPtEmVRShf+Lq48L4lkYiwGPhbLN9QDAU+JklYZpZjbSCCfxlhHytf+KkDTJUdDm6jVHLqBSpJDvhVzjIbdLBTdUIHinrih/euzQzxwetUQq1o1sMbB5uzBWfKPBIX17bzP73JYiAf0eg7OpWkkjhfxyumo6VZmvNLKMPXLP5YfJU6lhq5HGjHTTJFIbODaa0Cj3tX/pj/6zP13Dc+lcuRTzNkKDijQ8RdLqnEoycZRiMxGVb3y/dmgHOLjBZQDRjrlcnRus1AeT/z9v/xlr25YdZmJj53jizfflCiySxRKDGEQlN0VbokiKrRYg26JIiWKQ5Ia6ZdhA/zFgPBiGAdto2H/cEW0IluVut1uBUqslUSyxSVGsUhXJYuXwKrx447n3xJ2Tv2/Mve4977GKASXV3GedvfZac8055shjphWdKV71bBnHb3wpDt79Pu5rVGBgqnTWrtpdQog4pd26v9ahERcmDz13D8/1UAtY5EMIJIwRqECr3O0W1Ygr8EaRNmuFbmgR7eWzU+Kktx4B9zKmAw0dnhJ1NTEuTrSRCZ1FmoT2YYU2EVHqfGe6DHPi8FKqfnsvXxeb57ZLBYryxRsejfC+iIjnS1ye5SjGKKuzc6JH8rV7A5QZxhI8u+lDsi7Xqc2CgKvALs/adSQOnDjkPZWC9ac3zzMykc9JXScMuRuWRq+BclOxybtuKnGBE+FkD/cCt5osH7gdO8xyUJCW4cQkqpH1UXrwwaNTogmMwDP71Mmj/Ns0+O0mLnzGc3dlU+CEVd3r1cyIMlzEZDrO4RIAAhYUFplKL0NpR362+LQnSGcLDOR3t7UHgNIAg4lx0JiqbJ1V7e5ykzkKbOlOcS5LM5ImMqH8jG6ks+2EKS0xjXe7R2TrXuqdNOTtlv68PULwkXzFYRftlOh5TMTna30du/VtaPJ6YGTkpxxj53q+zhBaOfGG1mfd9k5tju6ncl7t74P7spqBn0HlifuECBwYh08XNWizItKATuIZWukYS/YGzqpL7pI3pH3KGXVuedtrVXryO/+2PCtauQZbJp5TkfPRoLttqzjxEScGbaizjsNWB66JM71JGl03y0les+Zsr2dwLG2q6GZUvtTRTJ4Eoxpb4Jy7cQrX8l3w8KMKW960RyN3cePIZ7jua2H7HRwxZDuddsrQUU0DLZwJEM/TdluobAiH933ftwZfnvGjvrDcHGslNbnvPAP5ICeiFZcMk0dd8Ofi+GHUn30hcWWpPJyGIIcT5GN4yEg26/NJ2p3b2hpdvfE41s9fQTl7DYo+OM2tZeuHe9HcOwB2HEXKMTo1ctMpVV8Jp86e1WXPFHXKq3Oc5+m9L6PLvpJj5ethN+5j1Kc4nbfe+4djf/hsrIjA3enMSXzOMygv6YHn0eCzNU5V9gypl9QLyqRtLuegsKQ8qX58jcTtjLw5zC5+07kRL9xOPWQmi+GCX4m3raH3oiyidJiSh/0uPxMfnmfEvuUlZcMy5wDtDmupXbmvA6Xuo4LslXG/hqa6RHrwuKGBR7EiJmEs+t6x9o16rVTxdSWNr+WkzuN38jrXioxwg3bsCBWG3D3y7Q3QERKexA2nSlcf2vrm2cZf+Q9/4uXe7h6Z9cTszi0FmqrvKvlTIcxzjiy2ymMl/PWPjqN/MY3mZJbvF29hxDuTRXQ9ZgAJ1OcYgwFR1bqD14dS0xPcYIjsshZMlfg7635n8n4qcI5q/FfGzu7OzFC+PJEQeuC5IYWeTxpyhLqNkqTNMaPdrmcaDEFKJwZI6cUZ3vDyjAhnmC9YgEuyHJVSWRMIYj34nRF61lQ+4uXJL+A0Yv/d2iPyqsk5CXMWwrmKVQXE0SJaDJ0PhLqDQOrFacTX4K5ONJa0Udv6pMJCm12GVcorOC0b7hQfWEC9rhFx33DfaqaCXNSgB3lVXBqpXGbDA7K3xsGlJj4jjLaxFJWFFeOEgXSoYOSObxiqOgqpdoJBIxpc3NzDSRKPHLR3oWVTqUIP37Os45SOF7h1IxDhyZrJn3yBgcihAFWYNNy2wcNku4uhgJf4VmHvQNeL0SkCo+O4xBE6gbYzDLTKVZ50gkw7lxwOOBx3dnKmQ046HG7PKo9Zpkba7l6jQydG5hwT8CHvzd3mkrxuwHJKfU4EmzijG4Mn7E2XWIJLu2MzatPThl/d2Q42yva6nCsdOXnh0RFtof2Hh8BuZEf9Kh801wbD7rfvRyjRpc4w9VC2mwutMRD857pRKM4MDodLPtPhklrSUN7a8mWFQ38/4VW+t1jN8wpmnbQ8uGZ7u+AjjR6g5nvsidQ3yNRk2LGmIivAVW2YY+m2t+z1UOq+rMhSmVm3MKFkpbVOmxG2+NaQiuOzyRkO0whnC5mnKIc8+jle7vg4tfB89hpRt5Me5QWgzrKzjebJ0sErz3hPmLSr1i3ul/YESHtlC74TpxnZ034nwNml7VrzOoZ8efoomreeSzxl5MzHiVfOMlZvUHwaiGyP7ZY+4hPHrPbwBPwhw4N+zPluvo5T0MexuHYYdRz2XD+v0ofhy3grsBH8iBd7EJ19r15CxLJHdDGCx++/FvPTO3HcHMW5PSn9Z+PK838obh0+jxy7Gge6AIPDBL7wQ5fa6YU6r16XdrSS/1Ztm4ox3WqPZIvyb/v7ayVuW5oOceGA8kTFc6YtK2Rd8pWGHjRmvuLUm/xVUsUfeZ7/YXtk3yt52ftb6HP1Bd95D1rnmniONvmdjGuPir0kzk538lsGB1ZOyeWZct8lZFm0/77OJDTajuwtyEJLKyzbbnTH9b3usF7uCKdcZL0GLvAR2QEzOmA2ceWkmYyukEJfd1cxeYUohcpvfxdP1e+nCE1kep+v3DD+8WnUx+Nk3uzqgVHn7Vos+3h5w3bM9vuxf+vZOH318zAfXuOmCB28CDCWRdkIdZUs/6sdFVymVKLzsuSqupaevt0W/E7YEb5Ujum+FUYty1ZOc3MPdxmLFQZy92qsX7oZ7Zu70XnrbtQmThBBMFBOdt35tqWEIT+UA/GVUeEuEY8KjrrAFBWV9nBUcH2tJK7yeQVRd6s2x1sb8cP9yN0qwldrZsZo4nTUUGq+OWw5hzVRJK1mn+c02mS5RDtTGjYOlaVRiZMyNF7ZO6HjJJNw6KmKIx0UJxTNMlJ9Gk2p/I3u8qUowGJ0Uo1pClou5RmfxcnFcRy7K9vJwzi+eBzzh76MYRaTXiNmE+iUPTEwMq5mTtzBebINAED5RDfACbgpoOI2hzDEqfUCb9EIKv0tnfkUGgN/PlX41/bq1S9W59n1HI1FnAHbDONqdO+mKeKToqGkhhEFCg5sjDOUWxgFu7DrROriyln5Ggu/29zXeJUxQqok0SJo45Imou+McBwLx8O/BH9OdhEXRnDgz2hR52tphKWTJO6BoSjowrO2SwNWXiyCkxFlidRaBwlceiydpIVBa9Z9JSfCnTjEKYN+doNPpiPoqHyILxXU22VIfHlUqeIXvxOlJvLmx28ec+nhYIDhBB+5fr4DrsBJvQctx67ppk04Q3YDV6tJshjanHWrLyjftmosCz4KL2Y+8ts9rTPqxLbEd7mT9yZT6UjAoKMrHRN+8J3lEK3mNcrX0Vf+kckcUvO6oFCGHGPkrq6odg+Uh6wzZRn4KpjkNYcDuJFymswp/fjhhLaajjDtdW2yhlzWSJiyLg6SutNTNx/JtiBnTopsPHcl1l98DWNKVsrbgL+NPRo4jOa3W9Wtf21DvvlMXcb1bDFwqYccNvHVwxt0Vu1kDL66sdnrxmRzEeP+bhy+8D2xf/ACpCEvuGyucezm6OW5vX0t8jXRx/ZCOQ48Ic90W0PhF6VcEpam2K5swe+afKYqxyTKlAlxUBz0qsySRBlmA0kvbaxerlIdFlg5gaYEozoylXvpEMhf0N6ynFNwjJd2QZCBKNj1gEzkFzqWh6VNwgKW4RP5x3O5MQ27gBXW/LrTHFhcWFjtkqeOVY+q+t0SeghfeH9kz7Dw6kQi83O+3U3ugmfGIElnQJ1Sry3dYnIeudyi1k/GuyzQRWhpjtf4q35XSWQlwrgksuzGmex2YnxjL6Y3D2N8dS/Orgzi5Fo/Tq/24mK/G72dHbxpFYsGQoFTcJzFq4eiJD2t/2ulStiFSyXoemmNikkFJKGz+0zCcJjfLlUPu5BcNzrB6Iw4ZnZvtRpEZPg3EP7eahJ7z2PMFW4UhVGvRmrmMjm7EzVclJ/tTokucCj01XEZjynU78Bblap86fSQz92ufEpBS6XhM/zJ0nPfmkWU51iXE3VktG6rH92m64ddvqLyKQbMJF48hDdhpixZuueSLA0RxikZFkmwPY6f2yVcxrxhcHDlTm1uW5ld/1z2NaJuNlK1McfoOCzbiWfFiM1y7NIZ7TNgnj3CeIK/SQveOLvAeaI8jTnl2UOiUTTKtTsUJkgla7l2HzpemptNWJ/0lD0SH9IU/qHeqs0JD78ro5F5+H50cp49GO1On3t1zsFX0yVICOqaCJlrTuxZg3OHLBYIlzs0OdTkvsm5Wxr3Ve5ptIzG4VdxkDSVhzmXHl53nNff9gCZ17e9uRWwrO16ZnloPvcFIm4harTcS9iN3Avcmhc+FJ2KQwWOsVeRiwvhs7vNSYETNJIee851pY4Aj74vuY1j16KNKU58ptBjDt/orNnDYr2mhJ90mWc9r/DpUbBdUjaXf+nA+qGcLCH/lby+N7vu1rKl6EylzK1scNgzZFStjCavK7OWK83lAT7C6P3KiUmYJQTV2OuTkS9GLd9oBw9peJ3PIv8t1ugCnHadDbdjzZ4N22KbeC5hp75CP41kImrrRNmTVeDRsSwz/KELzwmCda+2cwMc61WRLoW/hdEliMHFKrDR7mryru2h9OJEcGpk7aXsHF82Y31jNzYnJ1zDwEbbviMO7iOLa/SPHb6Z4IPUExziUE7ROUs8STN4b3ZCcHJ2noZguXs9dm9/T1x78Q9hxA/A4TTGtG1B4DKeOX8Fg7KE91YO0dm7ZDBQHQVn8lwuG/NbGJ4k27Rt4O+QZIMS0Zfn5XD7hVCvtEMccEU6kJLn8pxvipZL/da2iLuUDMqxlIp3/S8NthzJrwKTPRd2O3ehqa8ntSzfM6hzTWmxBNdn6MUzh4S4uYPD15GOlnEJHstOILiknfs3kSwzm5Flgx8Kz+Fa+Nngw15AgwodmmxSftnDAK1A4hT43CZWfQUnGJHDFBkBglQUyTtTEWTbtS1t2yh/eUcG9XEDXdfPddH3Kp0ljOAmFUYz+O4ZjeSGHTDm+OJRbK4/x32iC2eMGiEvygSS7O5U+2xTpUy+2nE5VULpdZWChwIOKkBGEUoFMKNvDIkv95jC9HqG5QUq1NtyneHUbTWijfY+6XaCuAJEGaE+LVehqTy9atLMkzq3Ct5r1plGjjoq2KrjncnuMZ9Tn7gMzO5QXzgT63I0MKCKrd0oRm52Wbfbjdjp92KAIbDLN6nBfZVX1R2YkYSFkvztWODBzkHsDffydZG+iMRx3pzZDwy2p9/1lZ9EqHJRTWcLgwN+euTpuR89cLl0yDFLn6nao5LLZUMwhEsQnWVrN6v7xaOroK9eOFEqh0uM6k3PdSSnRJfzyLd9wd3FUDpBbescwdDZDYXx1zL1MLC+kGNDGVZdGaUqgepss46JE7IuxtM4vxjH2fkF0XlRiLaNonEAEW34wYknHo6Z1Sl3sRjFxcURSnRCpFkiMSM/K9QpKjgtToOOnpXW3XAcvnGp0wDj0e+6lzd8Qs6aXvU24kzryqGgFgNllzr8YV5+y18qKyDMe/KvfJzGnHy4RCjgs/x2t0RuxWBnN3qDYTorLtFrumwyyphvS8MKe9Tdy5+8qrGy3v/tfOjvy3ya3f4a1kv8Iy3Kc9znXo6TWyI0SOeWcp11W3fsXH7ikBd9x3N5P3upsxhy+HTLcxpo5clW+zvli28nuzkfIaPjLXzmtUfDF6E4yctx80EPfA96Ubf3r4aRmkO/8UU6BYBnjbQDevGjzL7nIodL43K4AV5wtrtr+uVh2y2d80ng0plIBwC6SUcP+wfER3aPuqVrD32BEa1hGHypCiKMPqO9wk5bbIPJVtoWZ68XI4lhpdzW4U50Nzh+GNRlzzkyOrXAyD2XIfGYRMpvDYFvGcwfNFEcrxcrHOXzWI00VyM+OHqdG9G68b1xvX+bR9F/qFuHEUY07RhdO3JCZpPykXO4MGARMOVEX5ehWb6p6K88En/by7/nVOiWE2MlnzADv7jR0fF3xRdPDDr1pARwWaxp3HI3vS0f+DGZW3j8Tjp4kd9ZDnS1d8Qlr12ed+03ri51wT807QwdcsG5TpMtHVCKeS1L3NtLYy3plCkD8mjW/fWnLNcPxSYrApu9Ak60c8tmrc4u1wZca8kn/HYY0AfFVb5QBfjknRV6ofG/+Jk//XLZYUnvcouIbcoHtocpkQhDVoT0OnxAJRYKE6Aw9YAme8MY90DZBk+bKEIj36Gy1gzuOR/F6Rufic77vhMB7UUHRYSaxImAdKlcQR5AVnVeTpfh8djSPBVMJSQKnd60v2VYS1HYc19m8htNSBQj7NzQn/uqovVkGrXpjGgCoqGYWwiFir+2uxMtFHIqAP63UTztNJLUL3Gpwd3X3OYzFY3XuarXbF2peLgijKansFf3yjW77MVv6dIjD8/ov8L+5LDXgnxEjx2MthOJVAa+EcxxbTnB8Vm7bH1WQy6dbHCFG3Hi9R4439/Zy3L8nXtxk1cjWaJbHkMR2YgcL3csOQ2V4gZOcQTMo/FKpaZRBg+p5AUSmP3NV6zQCt3TUbSh56rfiQXK3GgtJ7rwrJPANIQZpVChSl+cuM+1jo1AeN3oRXxafPYAbLtsnXwI9uHHgsdMlJ18Kh0oy3wuL6Ip/NaI42K2xYtw4kBsdFJq6dTkhi6gW+OP5gh3RzOaWy3AL4rdNs9m5UUzwlWGa+QKYYfvdHBwVp3x7FXLzUlygJc7zXFVBW9eN2VxmENFrrEWD7Zf/kJlIU7g99FDmkOe/UOeJIFH2+Yudwsi3l7D98D3UOBgAflapTNUy+5/pDmfUQlJuzwouby9S+eB4qTTFnXJcZQvzir+tJ2cpJJRm9omd7LTGZbXcuyfMuxVMaoWu6ANPCDv59NYHtrzAeLBk3BbRy6Z8hmuuW9AOjLqFOCQ961Xo6Th1LnsdX3NaTfbkfKl8uL5MYa82+/mcrP1BJ4hrzsNUjp8VWDUcA+HO9Tl8s3ifFl+lYTHtoqDIq/QjAbk+nb0WZmfIb6pm7yuotCJlg7CU4ZhNOTch10bwHLx6DiG16/D5+W9CcnrPm8b5RTqx62iLUZUyDUy7ezyydGd6B4MordzE46ux3h8kstyW74sxzF0SCVfwFQofHWCvylRcBxThwbr8TiWj4/QqTy/Ooopjk3r5reB434M4O3Zosv1VvT5PmlPMfRIg3rRslzJkEurdI7hA/mDO3zZ3DwSddv2eP33knzESLwaD7bExLmpoD7LEr/JlCbySWtxZypwqMdssb/Lc8LyJFr2Gs+Vn1v4yOS314xJpKZzFuzSPwGHvkbUhomvnjxuryvP5LThrbwKU+LCXiJ+6pgLz9ebhFCaJi9RvnynnnNZsE6IbelkToMfDvBnW4tOUd5Lexznt6zGX/6ZH3tZxvFHImWbimIuyHuCeCq2fQtLoeCO46wLhLsLElbj2HvtfpxdvRILx80s3AdQmEZoAuKGMoslgvfap2Lnvd8WC7ztDgLWIFxbwYj6RjmLUKRu6yzEKTBUQljOhdhGkXf7XfZFByFyHde6vV6WU6ImI4sSXSiw3OaWgqX6kV7FIDhb+3h2AlGJFI8eRWN3L2c6O5tfJWJXmmOBLkvxVYgZoSK0zw2vxsTlVcjaAgG1DkFTTGQAGeJyG0xVu0x6nMnmNp3D8xz/AFAnP7m+ObmRx/e6e7n1aZNIRHq4nns8K93tem3FIJdyjapsbL41CuXZbznWaMSr8hVfTi5DaWMEPPIxtJKGXljLTGoNlv66ezdPw/3yNZDeV0E5LqozIA2EWwPvuKMrFvqns5x8NNnrxtwdBCnPTTbseTFk0RgqKHqgM5yGBZpJY0ErynXoxQOSK+tLAOVN6pTWOhK2tXKUSh5gyEPloROkEo042Lmab3Yb9vZjODhAufP8CgMMHp1IVccx0Bd26OX07BSjPcHYaKDsAXErT995jvqjXJ253LQDGKRSzhimbW41nDuOGaliDIAMmIBZRQ6cGeXx28l16RTxsTu5bE1MhE5sAPZxHsaxPj+HToOo7+6msnZymysZai5GpiyXAOa8BiTaruR0bMCnw0dudSqqyjuTKxrpHIFZ4CvfGAqvSQdoLD8UTVAjciPST7AdIiBqxkO3DieXOcdAg6lhUrE0nDTKtw6Fk0XtGl7tD6L21uux4tmRyod70nAs7KQrjWHsDPZpXzfrthdGfNiDoDPUzVfA7mZEnlu26jzJg/CWO+zJ4/s7+/CYArPJteSuJpCXHQ5yRYK84MuELFf6iQudFVnKHg/vyxeIV36rsZxUWoYLgIpznavCY8UpXM7BHThp4QSbR9K2oJ3O6Ey83/tirsiZOY9hBn6AV4OhM5QvS1lq1OR23xap7CETo1dj/MU7sf6Wd8dB8zBnxC9GZxF33wIvcNdgGMtWP/eT8J3io/oiujj+uDPUvxeL3hllAM+Do4gvfSrOe7V4iHxHvRc3rr4Yg71n4mLdyVdzLurzeLwZwa/SHbpwFIOp/GgaivMCyZJ/fIVpdqsn9UjgbHvGfWjOD3GgY+N1c6bTRnt1/V2X7uutXUde9J1PqlO8i2NreXm/1Cn/SQ3zWq40Up2LscJxuuL+Jlleyj10hKj2JpSUUFBYqTMT5Vi0gdYQmT+tEQhQgRuqzKCnQyNnKNMpzJBLecGzPSrKuiUo5ynLqiOv/5tIFrxFtO2kSn6qZ4GJWzparpFwCNTl0Lr4ymzpghcXzuwxqIBqf+ln/8zLVWMTeTb4q6SCUImoX6jnsIJVm3FBVV0w2zym2lY9FjtDAvHSJVMEpZRX1WGX7aMvfyZuvvcDMXXdLJGJrxxNZgChaFfqUdJEaHm2UtKm6ppwVGVezld1b+vNezsn3GQXmUpnq9Q4fNZ6XDLDhehhrIe9Pgy1ibMpbUFJzi7GeGqNOLfLHQU0x4sbo1Cd4ak+8qUvovFdvSvxxmqEAzDObnlf42rUaHdqRkQciYstnKYn7XjSBg2cR/7MJPNk16gRCofMarfrwFeW4jzYVvGbL6FAOQCKT6XSc6zd9vpCldxIgIKTCXICG+0hYvGFFiXKKNGmrGGZVWRedSELo7+tK39TS0ZHwJrt4nfVnoreLUjoG7GaR+fJcBOX9wGP9tseFyfygKnMexk31bl1e1TXTQWOp3Svvk2Xz01Vvsv0XooXDqM94RTfKug0/Jw7Ae585B73tBvn0/kCbs+7cRY/vCo9pIMvhpEGGgjhs3dHXO72d7lfliz5KU5mSXrcpVua+vxLZ7PAqSMg+MmfYNf3+TcuRrEBFqxddNxmlaJ0hDvU6Tr+Cjfyusk6K7xlZAnP2XNj9G+5eZ82GJ1q9EpPjo4FOBAenilRiJLCt89zJF55XqKXHihoa6RMGfZW6MzYluUMXqLunJAHDnq9VrzxmU9C42b0h3tcwyDLozgjttJpKS6dFJ/ObRF/IkZYLV8DLi/qTPlSHgCElx3S0flCtpLcJb8wGrXbFZ84oJ5cvgdcOmi5zz/X/J2OJ8pSPGebqnaDA/lEfFq0eLROcZCbNZGvwrnGw3oTAn7noVxMlzE4wqEa1uNiB3lyaAzQBzw3bft2OxzoDe2Vp9CbLu1cuQnTg9eRZ3jq+eeoq4VenEZ3WMbJz9BBOjaDwQ7K2547ne0WhmeXIGoQ89bjaONAzL70pTi//wrX78W90WdyNdCVGx+I/t6z8PIwJuA7gyngRAVQvzpaHizwV6lcgQe4tkSP8fe2lPzwtiTvwiteJ694sjgfcyitdKeTB9zDTZkPlGKc1G0YKeUTejhW7nUfBuNZpvfNn+VjIKqekbxmBVxLd4FzNaG8kYJiSnAKrOU/7eQ5Dbk9ZOfIUjrYBKJOPLOOrN5/CUh5jsvlPG9weC8r/7efKj6zzdau05QSKAjAIcwadO82fvJnfvRl71XpMlGrVF0DFQWpnIsMC5x0I27cI0LDMKyu7MQKw4G0ZP7yRBH+RJQHZTXJ66Sh9vAgJiqB9QzFoELQ2cWrJ7LY6pRSH43xu4LD84Lx7fk2qaxMJX/5vURxpwBKcC6qjEuiLU1+I7jVmLeC7kSsMR59t4ehRNF0v3gvOl94KxanZ7HBOO7PanGNqKMz6OfL492jfa/Wj5PNIoYY9mHdtcjb2fMcKmkZ6DKcpgLL02uVYqiu+XwyvYzOPZWa92R833xl17POlIbGbs700oC/6gLSYGpIjBQWCw2yitAuV3gXJVe9mSqVHpGWk9SMXqmEvMWAV4or8Qld3o5/lF0KaT6S17wvDYU7PW3K65zCGxjtGRG5E3kahBt2b9V3eukRm6pyrafCQ0VLU4UTv6tznzFP9dt0OZ+plGfE7YY2RLnwgngw2VNhFCwPO0bqsrTSE7CK3f292CUKdi6FhwLlvvs6T0kPXPJcDpS6XgQI7wrD7sSowm8qL+/lfABoIk7kBn8nBNyT75zwpfIzmrNuaeaGOI27R5TJtWv7uQ0owKdj1MU45N7ilJdd8eT1W/7wO8/hWyMKZ6trJFVCdvcLXwNDkkqJ+26p6yE8xekobaHw4nhcUmj5n9tcLRECEbRGuoRHRYkqM74ASfQr+auzx0FMHXt7h7HptnMuinKmsYeSKTv2YrjVb+k5smp4h7ZYnbxs74Ld5DmcwT3lSbo7XOYwR75C1t4R8AC3Zx4aU3gTWjt8YQ+aky1zwxjhBu+2pXwXeTE9kTPOy3yMckO+obCkvbh1FnxO1NvKpPnzP/wwP5ZnHCcf5wTOK61hzAhwejTvAofZfbTz9ZnOHwGP69Eixhjy/ZvP5lapYwy785lr4HJFm2oL5Oh8Qg20p+dyPpzzBTJNZd3aWfROzmL04U9E4xoO5ru/LV4dvRKjySSuXP+uOLz1B6LRPyRqa+fMZ5ddGSG7fBMmQzcY+9FGmyne8hc4hj9gYfQBebe4+WpJ/n5b+7OgLGxrdMp3Dh9xnnqBQ7YSyzl5jcMyXPaV7MbjQmF+8+bBucMRuYe6MuNzWd7WgPNYblPKveKYq4sszFRgyoDKS9aHavGtnzopzslJ/Swr2F5rNyvlZG+T96jNe+kI5G/L/Lef5HUJYJM8hyQcwqh0AS9w5hwDYGv8xb/ywy8nkNsjCcPxzuS9RDSlWpjd6tM6EVyvHc98/nGcXe/HeocDwSkYs7KijC+Xqdd+9vgoapNxNAe7MUfwO45Lo3CIc/MZFZgqw1Q9a/2Xf6dQbZVXGpptHg8FvTpSqRp1b5tUKViPfP8s1xX2JsrZbuQpxk2dptGznfNrg5i+eCWa3U40z6fR9q1Oj89j9Nb9aLYRKgR6zL1r61bs41VPieSmKA1qxxMWYBRA4qLA7WGqzi//NlWGDPD8ldeFtVIyjrWqgLI3AZxlNKPSsQaK0Gg5ec2ucxttOeJAZbeHcXKCkDi2q9EJZ3aXp0NAu9OAVw6BuOFh60/FKgIpK2c86/napvz9lAYVXlM48fQ67icATld7vViBI6XaWMju3PoQ44RjVD1jPRUdq3T5WnW9yu9heoqvp7xb3fPcKM01xIO+ONFpq5dojU8HmDLCS2OLQ4OyU0VU+7dPJ1NAdOwaY4Ey9PWjjgUbiVfrjsWLwwQa/Hz/c/Il7UPhF/wrdkUO5AmAyjKkYc7GRlmbNPAZUeg8Uvf6tfsYP2h1fZ97RW6y3faeJI2KE+NRePypU2P7yhyQEpXmxDkOIEvYHUpwpzqjXZ2UNE4c9ogpH8JY5Gdbp7ilXBWaPJlCw6Ez49i8OsGqM2qVLzGwOvPuw9B4PEUnoCvcPVHFiPbMV446D0GFsuU16ejhuXDrEPmdSots6ahu8ec177kxkXRS4eYSMsoqtN/qAPBCy7PXwOenGHJ73nKoZVun+cxvvjQ0wJ11bPENc6AXcPrMSxmJY+8Lj3VwuONf4sgdB6/0kUfyfP5uXHzu83FxBZ5o9WKCE+UbtRo4t9LZY0kYurmYxfrsfgxfeBf4cgKcbVmG7wCvQacdeG5zfIKcY9wPd8EZvEg58+VxxFdej/N7r8bg9jfH5PaNmN95HK15L9a3vo1r3x47w2djgQM6BufTrayDIvgVmsm/0LfQDnhpv1go49k6QuKw8IKp4i2T59VRpSyB30BN2egCvsSsvQgpo+bd5vceLS/nW/7Ka+I7s6hDLJ+i+KXOqIy6101lLT3ZwZds5HkOp1FEHpnrcrJ1Fk87AWwEHeSOLnzjJMecnJv8XnJbbzn8Tzugs/vLy9fVhLx/20meLQ0RW8Xuli71baJBOWQB8ho/8dM/8raI/DJxLqdCJJ+lQB7M3bXgefenPXjjOE5fugrzc01kilQ+FTqfEJ0bRsS7bkBzijFHwc5UeiDIYXdn2/pM6Tp7u1KvktcUXpVl+S5HlfcJYySyUw1w72m7KmZ5UjQ/feuMXp8/NJSOqxn5qjBdTz3s7cSmjzEiipwMW3EyiJg1QeujYxQ8SpzofAfh9ZWJp0uiC6NcBEfFk/VkXaXCAldJwvQU1pIKnBzgqlJuldNi91KJXMQRxpdzu8VVoMnQqmryZjc8ZZrH8izD5zVkMruTlIRVZaQg55g15+IqHR0F2Fo4r56vYEx8q+y2SMyof4t/BT+HA6CNsyAHd89igbMz30cZAdtGBadQGwnzVc3ivtz+d6aCj5LMV+X1enV8tVTBnvfBmw6PdemwjHAi5THxlpE0UZpvSNNJybF9FL27ibk1qPtz7/T3MOOdjOzEYTHmRpVFyMWhQxMu68uInTaWusu3uHWpmQ5Ddu2KT2VU9HPfiN17OW8B2rXOLmJ9fB71g93Y7A6AWWeQKA5HaJGTkQo9LMcknf3tt0d5M1gx7h4gP2G2R8H3spMZHi1j4GUTIMpJPOVfcmpZcmW5/lKJAoEH5+kYAIv8WBQ3TxnhgFP5xxeE6CQtOxitY+SBUue7OEdcw41I/smJljp3tCFnnuMQy8Mqr2K0aQ/1mxLn2yN7G6jD7nZx5+8yJIAsGURzajd6ws51sqbDJF6dUCoOgD7xZNLJr3CZvOJfolVMKAuUhaFWpozyqzw+U+E35Y/cvta5gzGf1VoxeO9L0RogK6++FfWOk0+JrnEi8t3lWyOZ2+eOiLbPj6L13PO5J4Tv6kfzUDPO4hya28F+QYQPjWqHB+CmiNASJ7k+Oo/2i8/H4vA2QUUv5vc/Q/TfjYNb3x57+y/GqtGNCTgYU0+1Q2GZO8IJuLbHLMnOv9TnlO3EKr/T2HM9m+u/S8nf1VElzyrja1nirtrEqbDQFp+pbzizDuvjxDblg9ukjTFvPubHexyWlXwN3JnP+ixTbrGe6vB5v58WWRJ1C4Ylw/3hW8syiANe+8OcdAh3UW6p22QNcpf86EWdBk+/EclhANuYzovt5ytpt72W+kdZVA4rglSHqfq+nLyW8PNPVpugjB2Ab42mMekjiBSq3BUjUB1V2lbqN4jr7BzEDKXeIGrYBVgNqeW7zlVCOQv8MgyXieT1vLf9XSkvjyJUpd7MAvr9Vkgda85ocqto9YhdEuNetjoR1uZyDsfmfMl7Ey/F9b+93l70W7v5Kss6HvKmjzLEcHf2h9E4HCA8R7F8/Y14sHgcD+cnMTk/y2V8tkNYZALZroK/Ot6Zsl2pFlWYBcZyFCNZYcNnjbg0SCrsNMBcU5kZRVzGQbKfmg1M2G18MbmI0XiUG2nkZCyfz6PAmkqQcpKRIZcKI0vZlvm0XJMwFaiWREce3tcQ2u3aIVprzTFgLSeS0C6QkN23nOfL/1FglmuqaO3zb4f/Kd7eTtvCA+Lnnemdz5o0wO4z4KGRSD1DlfmGPPAgzt0Axp6MwWCY5bo5SPZuuEQP5ZhL9LJbVh7SkFq+B3inPb72UJ6SBk6Ict90y3W81xnVCl6hkQ9xBxorgGWdMIaEc7v8KD3mDx9Hw129gMU31elUuhwvV2GATw2aMKRTtXXQNDSem9K54hmTvOJ+DRpJIw8Vqe1WKdotTXXGaaUbnii9jIvrsBXY04DKg/kpKcnFIY9n2cBedkuE7kS/rp9PzPcGtIMIkTKLYZVPLRtDR9scTnMinXVZqM/YrjTYXgMu8Zb8BCw6Ex6JD2kDXe3d0cAm/8lP/FUbp1QTOuUdYXZFgEmaVXxlQ6zTngnfT05Tikyl5Jb/6SRTpw6BOK5w73c5L/hXt2GaaXbXLr2Y7V+P1UvPx+ToXiwf30mj3cHZEAoNuTTKpZroQQ2Lk1Dd/EQ+USeicWKJ0+lOi7VuDzyrZX12SiSPs9cYRad/Hf0LH1Hw8eooFp11NDsEHvVe+HrOqZNHDSq0YElBcSMPlqEMr+qspewnTrxmPklS9HKVLsuWqZLDKkeW5Q/bAM6rQ7r4rHjNQ7yST79eF8jz8mCpI2nAuY5AOnVJD57JwzsGWOLL3i3lQ/6Dr8j/ZPMYcokrv8tRCs25DOR3nbYo0UlDmcKbOGsU6pyoDnm1CTYoHVNPtmUkGr9BqYL/Ka+W9KRNXFIylZEnk92q46ulp/dEkkhrx0rlAVIa03GZ1IUAz2Fuo/TLxdj4YowK05ey6jE+O43zR/dTeTVQltkVCcOWGZLmfzvGqsZUsGTXDwyfEQhCXBlyU8njd5Vf42jdHpev84NqciIFRr2JkTZy6eFRZ9RB1OAs79ywQ9i5plFeoWRcOtPFsE+t+9HjuGghLE3uz3IxW4nmhTkdG/HwNFV1Z/3blDPIqUNcmUpbLwmS+fmyneIxGXvb3go3MrzZKyWT3u/2k+vz+ditaSQve5LFpymHurIcFS40zZnO0sFPSZZfJc+qO5ajkpYWQJtGS0XeG8+jgYBMdnB+HL909qswqdSBxVfzORnrMg6+1nmVvFYdlRKt4PJawVl57nJe18rrwGSER5uF3fFxu9IL3jR4nPORN9JRAj7vp/HlvmuVE0eZB36BTj6by7GcfMbHfb5LmcC3pQEkzKfSkHGmcdFZTIOH82A52QsAT0l7hyKWb92L9v5u1PcPaQjX4Mmm24BS7hI+c4z+CR9s2yzN/fZ3Zai4kEIuDCovk/RNB076U2dGOBy5lIxnpJ9Ikv45pq7s5pO2orTfT/7iRpYLzoqyEy/2VHjdd6ZPo3kyzZfcdPZ24QuXpNprJ6eIVyPPp46gfGibjM6tXxq4SkRc0aCkhd88mkbVlQM5t4X2AXHCK66sX4iUJ/Gt8Rcf1qoDpaUAZB6STjwp7jioNNsiTqxbXIm/bBfleJYyJ063uK7yeCQfcbuODnD+x2JnJ6a0vQc9GicXwKSeARaf1fjLQ24xe3w36s+8aAuoAU6CPi5lbAHL/PFdeIyoneCn0d4DRNp1cj+ab96NzfM3Ig668Ctwnz2M49M3Y3DzO6Jz+K5YwVMz2jG1LeKDuhJRONgp2cogNYoVUSpqn+6yJk394x+wV8k2X/42icYn/FAlTtVF6kpLSfxsz7PM7XcVXfqRp0s5JMHkK3+bBboUB9Nn1VvypgZcqpfSks/9mJ+Pf9mbVP7edmygte0eiWfq9VXcRuRuGqMhl4MSJ+TCsiXaSukJWsL2jUlQQhRwWOflevO63/7nD1sDut5xfK3kQyK/BlPvNnsxl0laMDAuZu1iUpSJgv32KvOoFK/HEm6/8cJLcePaYdSIYBcX0+zSqcmkZJeRKjgkXsU4XktFpNLl23OPy3A/ZbLquXJPJVHlyygK2Eu0Uo4JEcn5bJIv75A99PRVapUHicbgrxm7rWHsd/YouxMTjPnscC9aPeq59yCa53jJOiNQOw0hj+lZt+WEbaraU+FCnFVK2I/paXvAxLY9/rZ7OB0WhYQoMJXwJUEzGZ0YXdltZwl6tBm5216jeK9TVlVuGmGesWoFQ6V3OT1xRJ7kL70gJpVgNSvaI7ucjeKILPpjytzfiVa/j4crX2A0qNf6LMpJjabSzqcp8bCty1SdV9er3xWOquere1XbhMdv2+ZYt7+V66qHQtgzgua3EwZ9Re0MhXkxvYjR1FfWaqBnuRxxg3tufsexnXSl0fHIiW3gVlpI74ofk64oBMdOJ9Ttbm5UnIZHI64Bbzfd5hVc4TQayRr1+72+mOXGSnaxuvojt9EF5Abhi0t0MqLYtksYdMr8rnCRtCRVxqW0U8UF/xD55S59wFvybr/FCZpB0svt8kKON0v7qlye97nstvZDfscM3VDKD1l4LE2lWpz/m2jmdnl2X7ZiSJvdx77peDXwuT2u6/XdLXHuZDYMp7SxbdKFr2yL7csJeYBVjLT6YwUeu3lNoiqnGvTkP44iT4UnNfhJe54pz2/5iDxZiXyorIo0Tj2XpsImviievPAJsGR0xrfDDpfxXZ3bS+YLawx0XOrd5V7XnRAPn43a3mEsR0cxvv96zHEqhckGlM2oBAVjglxpyo3whXEc01icPQYGeGowJEps5VyizQU6Ezibg5vJW068m917A2f5CsHIs0SbOH2U5Qx1ZS47jH2TmUvONFM4MwY2UkkSV9ulFh0pGtTAIqO0y+Nyqq7lwUcyWM4TB5Lk89LEDX866M02dXrkbPVt6TkiU5Wd35RGu61dvJfx4G35mYdn+FRlEDZmFO4bzXLfdOpynoqRdY6n80gavOrwo5xaw9YpFL4ecukzwgPmMOgNnKjMnXBU8GQZCcg3KAkDh9/5M4+nH+HliyQl35Eycza6fIu8p4fKUKVc3tHq2tQ10c7GiURnYwqbcb9EHilI5uEZI4707rcEaELwwxs34/D590R3/yCWk3Mi+1E07WLM5/hOKUVo8SB9rd5GT597Mn/udJS1qIhSjaShSM9aqeBIb6+0grswA0RLJvPP8jyowmedAepyrOloFPPpJMdOXBs+IILwWbscM0Ijt4qxh6CodDco5Xp3EHHtWnp2zTsPorUYRy4cAcsp5NZApF7WpgoLJOC8zLBUYWHIUehcKLAmQ5eUXZcokzLxx+1lnUSnQi1KRaVT1hHbXtuC4KKEqpm+afQVZr5Vyi6JEwFWteUNUjkpQmn7+M35EuNgJn97R2bIPIn78pRC6FI7lyHaXeruViqEOvX7trvGYBCd4UF0cXzclMLZzpaWjAXMVSrllqNKqWyfApnpnfeLMuQHjfeW9ExEUEsOT3B4Pl3Cm0RCKcTgwZ4VrYn37bJ1UxwdEHGURgWc2yshnmy7CinxwrkzmK3H+ooBLFG2tJxg+ItEcZM2Tt0gBN72DWt2L7uTmcNSuWOUjwof7Shj2g7wYrDuP4jGDnw3HMDzygIfYPXtdr4Vq+U8FOqV1yuHKtd/w0+l5wv1RvX2EIgv5UmHQX4VN7lKwcFkUip0n+G6xlYDqBM4XbhjHDwMv0xW8B0RpuPN2R1KOzTl9vZkO3XMOMuISLnzQ51uW96jnslsnGPCLb1b4BEuXwzjWD9SlcNQbjiU21HyfPJHIhjniDqkxWjiLowz7glnM/dvKEtW7VEgP2U4GWxEnqW54DP8ixzzzJeSoKx9AZCOuGXkR3hpt2P9vnfAj/DlUJNypMMCnbK3BLi4km2TXrZTPtKh8FLqLA/Lg6TrNjA61o0suKp+5byEa9ejgTGHGWN5724sH7wV68U5+NSRXEafujd4bGWmOGU3V7nM1ZcKtQka2rRjPTuN9fGjWJ6NYn0D56A2wLDTUPB4cf4IHj+AL+AbaZW6B3hsmWDzWw1RGM8/MS0v6biUOslm87bJXx5ee3LxbanIrLksSwNZdJwk8fCO85/cJKy4EAQ28iP401A6tdmpt0geUgG9KSy7xXk2acNVhdCynG3vzHY53jqT58hTOKbA77Vc9URw0YKfEPmsU5tTKFw+9uxc5BLA3Hu0GHHkwFVIE8oRU9K8uL/wKzhzGCCjc2GiXiGwxqw14S0w5b88+fpTKYY6skz+yXtPrm/BsHKOVDuXk1mfKlEOc3MkykBqHgiak0A6eNgrvM8lhty3HdUwYk6csuhMPOe61Xzt41aROM7oXtduVjCtw3Q9vk/vxeroXtRQ/o6llgIKkowwJVYDTBU2KfcU9MwIowASlzjfatiSx7tbRHtw34/nhfw+pIBCIJ/lXr4jmDsSjQo517Nzpy+UBApprGImQpv4Ri8Ufcu6OMa0Z7O3Q/NW0T0+jfrj41jxjLXPUViTbRciWbN2Fah4tH6Bl4nyDjiXgapDQXESlTPMPVI0YdQqVfl4FEYuyqdMJtkKshX6hxCoaApdfa4qw9/lehr87fPezQmHPuyPbZmVEXdPZ2+5nGc9sxtQg4AxgbZGPrPpiPZPsmyHTZrtIVFTLz1zFb6edhFIyy1Hlarzr/VtqvjTo0x6tNyCwzzk2TxPxlAUy0+uK54D6OUe9UYuHSJFHQz3l3ftvUJOyWnc+92y9a2v6sx3h6coU2rSToWFWBsFEGVmd7f1aOjAncdGC0w0T/FpeH0m3y+gEeJZjYGbzxj5z+Cv6fQ8asfHEbv9qA3cTJInbAtMivrHGVhFIzexAecoKmmWeagzhwGkM/ygIXK5lT0Itlhj5LiyXC8acwdF4NEBgYPyk5EseXQq8qUZal+r1uGi/FwqCL7LOQaOslNB2jjuSR2702u5QNwIexJNZMGlkWsixgU4c/mTZXaoN7ewbQ3C9egd9YPROmXZA2HAQBMT9mwb8pM7yYGnAgZ4m+Aw893UKUFgxcV4ehqj1TnRKg4R7UHbYAHACdWWHhN1EzjLsMpDZBQZ9txhkimynT2MyHd2y2v8fZ778oVGvAQLBRf5Rix5ekuHHgZ8WcP5Jkx0CM6Ie1Vb5DBd69oz0b1+G4cOXJw8jMVbd6N+htPkjpfQK1crwMfiwFf32vUunTbTaSzv34v5vddjMxpHA/7tU5bb0a65P3n4ekwb3Rheux3tTsfFa4H00TRgzUPYnSQpUtVFhf+UwRIS0RYO5cmUX5Uu3V77WknUKQdG/q4Fd5c7hxcMNrQRBmRypBjyUJ86pi17Sb8O311Eo+2xvZ6Ox/aTvJDlQh8gLTBbZ4FbftDBdDJf9lZx1R1K2xSSZXK406C8KhXt1bKAMbpaesnLBky2Y05bfW+BjoNvIBvwCJo9+glnciNleMgtHFyzftPTO9sL/yYSlWizSl3lUpWqdpe7tO+3rSMX4TRQgLIQ89kIGFallfsgw2x6xlAko5AWism3L9kltoKR0OjpzaqE+r1+9DH0Rg+Oz7qZRqt7SATUiwUMukHpr/G4HWfPF9sLHXXY9aXxbuC9d1FgNQRM470BhrLETbAgBMxe1vpVTZZc6k9+8Xyl8PmzcdW/TIWhZS5UmfVx2P2WUQqfZFAniyBkMyL1Mo6Y8QjtcQnNBOUxiQmKo6UiPdiJOB7H/IIoRNh6ndwExYlPOQ6vYRNerskU5UM7BImjwMkdvhW0PBLect1npcPTNvk0j5LviVLnkvBXE6BKnq2Cl9HLI5ku12MyTxlrSszk/Yx4SFVd0t8ITwVh17GKQyXl+PcBythVDKfrSXQencZi2IlFpywLyp4CokqXvEkXt+4Vv6aq/qqOr5aqe35fzmdbk16XrpU8llscmsQ28EqDfm8Qh/tXYqe/k3ysAddIGD2n88KDdrftDHejh7ERj5T4pLwKR6WXA96B57Mrl1waizToRFGeO7lM/0KMqjzyGT4dx3Z5zl4We3q8qXM8x/nrwz+1K3uxcQnhdq5Gru+HqSk638Knw1DBI7wqolyLTXnqKXGsUSJD8pw0E+5CVa5Rt/vB6/w4yccyqu5oFYSGKnetI1JVHhrObIeG8r47L/YmqFQMymqE7J6PYnF+FuvxKBo4O3UdGJzdAJ/LV14nLIc3rgxjBh/IodKgRbscohrUeqlpfbPTYo78cM+5J8IxQ1f4u+7GQUa3PosVcLLfmrLj9DT64K4OzjaDQ5xFIt/VBQ7XKPGUE2ZdM78U9zjU6A/xpfFN/QYPJj7EI0rfHrQp8DukYhTvpEVfz2qye9+eOHWSuOaJ1IVlieFWfjwokxrBkYVSbfbekBd8ivNkkl431oe7KGHyPcQoj5ccZ7G4/UzsNIYYGnSr4QTt9y12tYdvxmx8SjnI3gpH+fBqdK5dxRvqE4HjMBFGPvjKx6N545vj2o1vihr4G6+atMXeTI2SrQQc6pNn8h8wKXHu0X1Z/ovcmKmc/56S7bQOZCHr8eBRn7cL3MhYebHGrIV/WXb5S970rW1G0lXPRjFQT5P5xHTywPZ3oaGSQ9ri29/eN7KX2zN/1qULoTO8xqHU/AOP9aE37ErXtcntcilnQN4e9zTcrqEaQouBNKEA5V3tb5HykfV5njpzC3DCU259Q9NvM+SCArwF2SS/PFe4chKTM0VpXI7vocDHeO++JWze3MTOaBErDPXarj7y222p4dazldAyjNeGjgmiqOx+6w8P4vYzL6TiOHl0FJPzxxCgKCone3QVUJStXSt1BQvCG326+1UyBU6EgiNRjDRUVc449JovzJdopR1+F3Yq1wpzeSqslTLWWOq5C0COLxsN292mAed3GiQNO8p/hrJUqV7UpjHEjV/iYEz6ODvTeQyJVGlsrGi7nGltKtMUao7SdUTdQiIYMEZ6+qQUiu1RGfDSfUuebAfPWQb3lMEiiKU9lqrxcXmPa+Ftl+32ubKtapX/7cn75lVhocVSaXktS6aerI9zFZITv9zje2dIZEvkOAVOcsQh19vcP99Mo/nwOOa9RixQduLTbTVzlzTwaFvFNiTNVLXLo7SrfJveqWQ8qmt+V8ujqut5L1GkSJlPD91ITyXRyNnnw749BPCkziVKOsfIcRjNk5P1OAYYeo2+3dZLFHKZHEekStm55tr6snxpKO6IvsBvvqgnFSRggHqX+bnsSZBUdX4U/KJgyEQzc56BOeDl9sko6gd7hCnIGQbPclzOKLtbgt30lcPhUbZlJQ91a8AtT14VZpOK0tnpviQml5TBw8pKdrWTvFY5iMIm/ozuKR28kWe+jBl1N7mmI51Llo5OYnxyHLPHDyKO7kZtdJa70K3PJ3zjcPtK4Ck64cFr0djvoBvA8/g86u7Q5oqJnDWvTM/jAsPrC4wm+YITdInG2t6EyYSoSPjFszJOhOUxwRl8fBKLk5PoA+P46BEwLaPji35AxHJOXhxnx5pBcixxRNz+2fXrySeJaelD4R7SgfaLA7sBFnMMPvQCuNx+2d4Tx5p9Z7h5K+czS+HU+QtNDvs2HF6TBHK33kRtg9yiE0pUzz1gcGnegnpbOPm71w4DVyji0b1o3HqWa8M4dx4MvOh8IYcM1iePYk3bOs88F73bz8ZmZw8DjQ7iuZVDRpOTuHP3Ydz61n8HGN1zwNdcOtGt8EFx3Uqy9X4qOcllxNubFT/9flM+x3eJTjnSwIEBDrusOznsIw2VxLxVzqjYc++lwfcxZZ5vSZXOAd+WL659WYlbsPqMgUCO1HCdZmYbEgquwS7k1XaUZ4RDuHShdYh9pozVK4PyPNE513WPFcfsFYB8NsM8jpf7MiV7u5C8mAJEOmqU9AR3fjj3p7BV174RqaLb2wy5xOVa3hAUAU3FyLmC7u5Yvv7S/Xk1FiJlYhcFDDfDxg7vGIUNcn9lFWXZWKNEZDKzs09TABAUIzlnUuqNd1GYg93d9KpneNuTEUpiVDZBaHWHsagT2ToWT8RnFGOU7hITZ7/a9ec7z2XY3AYQcLmFUdW0ZKsKgrNtpdHiuIrW05uyhXynguSjcjdbFen4prHsdqYWJ4upnHMiDL/lvSbCN8fTXp4TRewPYo0r1394mgK+8IUrGshtvcltW4atYCoMlcg2Q14veC9waWCLoyFNyjPZnWw5JLN6z3KswiftERF+26IySgOdzyfrc5Sy3/ktnM4m1nibLculnsQSfzohKqkOSu6QqHVJ/vFkhlLVWUNxtFC2RmUoW2fsOm6egrSdFJXdmNajEinVZqpgsK7qMF3GQ5XH9ARHKEuXFWpIvV2u+Yx48rkicOn00AC5QbxIv9wRz65t6KvD5mQZt17NyWjwqlGX3e0XF+dZlvlNCQZllijCSoXNceFlriVv5DASeIYvncylQ+akKxWrvThzoup00mijfCjf+eYqeXf14Ciae7tRd/c+Pgkvnmm+f4BzIweNs7iwHWXyIrzpw9leaE+b7C0RRnuasmeGp5cYd6+XrJQNYlSYtlPcOIxlRvMJ/rA7iA2Gc4oNa/OMXdIa8uW9o6Rl/aXno/m+b4n2c89FkyhxM+hBZ1xb32i3vPD17xhmHn58EbX7x9H2+8L2T2Mi/jcYzflJrCfknY2j5QqY0XmsHV7AUWhPRtGd0t4pPDwaxxqZ2tw7xtDDY7evxt67X4gTDd+XvxRtrrnsqtHbi1ZnUCJmUCb9G+Cpo86iCSpopc0uX7khcSEt0B3ic7KY5oZOzmewR8b3vrdWRGg8pW2F00qXtzQ3OOc59ZtzQ+Ycqw54JcJcGeVrz6k0X++LI+uOfE0uaNxXODcGGggnuu5BNIjI3fNbQzRvuhcbgB2Nk95rI/CD6wDaybZvOrRn0Irx8Unc+8KHonX9u+Lg6guxJMiazze5mYzd0DpLko0Hk1/8ls6Am7xRDHnJYbosX7/XlKXynAa8MuKWWYyvEblWEZi3RW+r3qbyS8mUNiZRqhbWcIKc1GnqHA2sBtpyzJMHWdKxAo1+6TiLP8fgO0bRfOeQCuXb9W7vok62Q6gt+EEeH1PbmNKMyk32AruqBqnlGejK87rEGnudrhOa7IAAAP/0SURBVAW0lZdsY2W035bEIce2ud+w9MSQPyVoUdwZyYk1Dn+rDPJlIUYcYLGOYsquQhGrF4sL3H39KFZ7dgvC9kkAyqA8yzayMZpXQbYRNg3kdHwCY44gEAYSIViQv7azj0C2Yz27wEt3vfMSI3+AUODZ69EiDF2cAGeDG4HPcInx34EJD9qeAuCbgfwLEL+jsaP+J0gVwSLalJR/+hsoSyTCdWcmiw3HGHOMmt9eM0L3mYyoZVqfI3+PzGuclhX1tVHIqwGM9/AC3KAcd/q55aZAyJyJZZ73yF8wnNFvTkSjfLt7xVse4FDok184vGat4lZl7v1sB+V6PQ/+mV/l4jN2B5nHMVUnwVQZpaltTyHkvoYlmZNPGpl8lnyKGET2WY1WGgaj2t4OyqZOhFheinLQ7MfJaoJnu4z+g7KWfoqycRMMlSqMQ10IUtaj0QAOAfS/9dqOS+kJnUiXz6tU5XeGvL0P8md6/rYFwHVYzOJve1QUOq9rwO1G953udj+rZLO7H1rn/A0Mse5+jpnDD7kv/VRjrEMEv1sePOmkN51ZZ6FntAW+LUclXd4bvk7HVOMtThPP4haloUk26s8JdpSX24/y0fm9uHMXJT2I5mAH5CM/8gC4y1PkZKNDVsEBz7ij3BOnQH7F0S1j8PKbSBZPwEYdzv6Wl6WthjydNe7p5CXlKV+5L8/hjOKstTAcMxwyI2Lr8xWd86Pj6B7i8NzYy54MXzxUR77b9r71kf/ebjR2r8b8hZuxvnI1DdH89vWY3b4StcO96NV70R0hN2fz6N55GK1H59EdQwOM/PT8HBoBJ6AtUZoa2M5oQeS5iGmvFZOXrkfnXc/GsDmMfh2nGTwNiVKnx6fRuLiIPvDLW7liq+HrZBsxmp4D/xDcay50juR7ouQazhXU8B310sexaylkO+0xzC1Uub5Ez0xwpjSOrvRyMmxZqlXw67PiMJeWtaS39Fkhr1l64szvbos67X3h2aZDdvBh++g8ds5xUFr9OBrU4irWP4czFNIJ5YPbHu1rNwmQxtBnhfz16zGaPI6LN78SUxytl773x7Jdc+h5TiiuLtV4AljyVZEf26YRxwXjtupB6C+nryZnv2uS0ZKheJajrEyxAh0lPuCrRNfpxpd8fmfayj2H4Gqc7a2wB0Rd6fM6yzqxHQ7H1uHsrRHXMPMo+bZFpIyro3S0WuSFqtlGx9dzn3nL5/lED88Jk1vmSlNd3Q5166x53/kcU8qb8ozv/nYZH6KAzm3mMrUs20ptEnn8b1sSh9nGb0yq6nxiyP2RQIAlFYEGxQg6l8ugcByLbqPk3BlKuvk2LhviGIiRilFY9wjjdfVKNPrD9Pxz2Qh5NDwlKm9EH8XuBAS70hQcjYIe5JQy9X58F6vd6A3q2iDQ09OjuHm4iyEpM1uzLMpcO4FkiSC47SLwSuQlLtucPDoLB228adplfhHrJw2SR368B+G4b7MlhIYmjaxZuaISTg7jkk+YT2NhN6vfNAp04b0hnIdzBBRBdbzNd7I3F9xT4WvM3NwDbsm6UDQ505zCwEzCkI6Bvyzb8wJQfldH5VxdPjeJC48n53yLZ7viq671Uh4CAj5LjpLK9ZKenm/bhjEy0nUikuc6bZblUpfsdm5Dt7FvmVrFLvTeJXpZQU8n7ay+8lbUdgcx3+FZI1Ho6dij24vmW+SA360Fyf0kXW7D75S8L6zVodLToBZ8IFxIYTov23ZaXHrq8g712v7SxexQSXHUVA2W4+TNQbe89lIjZ5sz8gRQI0vppyG05LIVa1G6FJT5nSTm7P38TX32u+bwC7JhnToOKTPgJLv2yaeTkGOwVOKEswVKXQPaHO6g3NtpoOXLnF8ArlVkF0SqZeWC8GM0IJfKS8Aq2fXwt+0VJyqtlEHvUY/1y8d5nY/RKDlpo+CrKmX9ZnYZL+Fpe1vs0nVvgPnJeWx2ulEHxsYSXDkW7QwxDKUTHms48muE/NSI2/3N5R9Kd7U9FimaO51Y7bZicQ0eev5GjK7vx/T6QUwOdmK6txP169ejff1m1A+uxBzZWd3ci4ZOQRenbV7DiPfjArw8IBq398NJSrWbhzjwOB1feTPab9yPrs4bht/dIzvRxdnHxVzDryuiXIKH5QYHqOZQCc472ts3uk3QJ7Ma7eNoDXuJN0wvz4NfziVprpgBF86od2WDUbeBxEILQNs2SxwFInhMCc/qFOrYyTsEN3V0GjiOzSTfN7G5fxKjNx/g7EPXVx5H/wxcXRvGotHHhkMz6nB2ezgP6XAfp6UPbFQ4Hcfp6Vvx8PXPRe/5H4z2AH1rz+WUdoB/e9TUTbl2XJ0DDeVZxUJ5KK7GU9mvUqUDfjcZvJyqnOqxdAzlOSqyiHSeua6MyetK5RNjbv48Lz/VyxpxjWXuB09B3hf/Hhpm8W99lv1ktr1l+jzfLof2rGqHZRi1eyz8ppwpNkJaoa0TXp0yu853oFefq245rIw4gVfBKsafZ6mkA7F3a/ATZeRbJrf1ZjueJM7FQ975xqXcotWGVwbECTYiSmXjxBOjhjKZSOPRopEIrJjRQACvk7wuXHKFcDuOVju8Gu3dIbdBxDYlQXiudK1jtC/OYjAcIDyrGEO5OsrTfYWnTuqYX0S7241mdzfWOAjnjx6S/zzOHj+iDJC+wuteoUhQEnOuze7ei+UJkT2IbSL0LaL1DoLU8hWCHaM0iCP8fIpnCOzZ3qKIbbdIl3nTgHHudzF4fKeikzbFgUgmN68oAAGWu9JIoxTbGMro4sXPHFfE8bmYRc11uwi8S0gcmlCBWr9MogFPIw5DJu1JpfhSjzgvcNpNKA18tNCq5BWyp8l81QQ3lZCGaKnhoQ1l0patKp80eFkHLdgeFQ9Yr1GmXYt7uwcIaYnSjKzFmR/fojaaTZLxfY+3vQ6++a157MtlUFJXdmPkvu46hip/DTk/7M1xqEEBVCmafnv9lwXj7emd91QQFJzw5azkxElpg980NXnZDVV0bsB4lpFRD45K4kkcUY5d6nvDg9yWtUN7nIiWM6XtZegQgUI/6yvzD3DOFHZ5hGbo4CyJTp0Douen4+BbrIyYHZapoBaXXZStMAmrykeV5QQ4YUIN45ySn+h22XdfcJ7EOTqfj2MKL2GpUUh2XwuzvQalFyCHAtJAl3bSyORZv8WrTllxIFREZR5ANcRgj0UBsBh0ex7EnxNSrd+VCDomuUTsbBI1+Hs9AFJ1w8rokXqQ49VszrO+ili+G2OvkEuUeLtnrwm8DwyOOdpFmt3/tNV3KGr4qBI60HaMXa89jOp1qPaQuOuePXMTHEcdmHrP7V/rcWpXfJt2wlvDxoDI/DCat64STPRidn4cF19+I8YnpVev9cononb3zdjceS1Wb77K96tRv/Nm1O/eiea9O2VcvomzgaFf13Gs0CdxPo7O41E0XrsfLZyD2YOj2Lgq5fwiGjgRzoxu8IxL9eAUWgOfLB0rx1mTbhjUdN5Aj8N/DidMp2cRRw9j9trdjKb3XnwupnVoiw5povfOXnszWge+vrURA9s9O4sLyt3Ab10dO+o7Hd2LNz73yehdf1fc+JYfSp13uqzFiMBpKl/A80/5Xx1G/R7yOtdSZLiVJP96Ezq5yKyaHV7jkmda3ey9UDiyPp2JAgt/eRQABITrcJEutd3ZGsiUIfSweFR7+wpf1bNlZMpiPceZ4oYOQ+p3rpX20lYPfqfR9x6HfbQOAdj97vCI0q2Dbu+ivUAz6U5Z7vzm0IA8qoPoyiYkLDI85LftKsOtpC1I+SNx4YW88289Fdxz/LN/9Z9uPKmUaA9vsDJyKppcKwmkTpjJbSqJVtZOZkGptzo06uwi3lo8jp3XH6Ag8Ihv3I723gH5iS4wbOPxBEW+zncH7w53YzaF2Wo9og4MyfwM4Z3GdO7iGqNxvolqkigq19FJzmofITh2t61m53H6Jl7o5gzPeieG125G/2CP5xdxcerr/rpxeP2Z2L39TNR38OyNFCQ+7SgT1IhqUFRedI/mjNa5Z8Sk16je0/hpDH2vsflkwFSm/CwRDURWkXP4vIq9TlTS6tfiLEbUs4zOOU4zDzSBfdd3BOOkrG49E72doaFdbjpjJKthhD9iSUTmBBcNLCRJ/Bd6ABC/hd+jopOp6jouqZzYvZdd6FvhNfmcAqxz4np4zF3iIIdFtmV6VHmfJJSrs7uvXb0Zo9E4jo8fAwp1wsQ7LZcMERWBs51GJyeF2RPSu3ccky9+Odov7MUjFO291RRHD7iIEpdEpypH31E+ow1uH+lqB1MxNIX/TJfhqM4vw2mqrqsnKn6t7lff8q5GWkWgoW2hGKVhvqAE+mtsk/ZGu+BDw7E/PMRoDyi4FucXJ6mkexiiVs3VFzifM5wzcJnwkMeNXHRW/H2+PCcf8jGjLHhojFM6h5/JJlWhjcY6Y4GMviWvL+lZ4tC6JMuoujs5j9VXHsX65vXY3Lqe61yXGKyjxXkaXBXOVBmBppZhT5nLO+VZlwPmGDgFi52MGuQpYBM/ua808qsj5vreMeVOXCYJHtoOh0ED8aWmzy1hm0Tc0giDU+9juJGh+Zfeij7l1Z85jIthEzn03QSUTbs9aBqPY8hr8LRbAtt71R8S7WCgFwYB67hYT9ABxjk4BNMpfAFNwL91D3BgNN7iVBhgQ6pHh2RvkqbSbupaXNnZxcGHn2UAO0ZxlqVx0zFtjhrGe4n8rQgOpi5Vu/o8NDegoFbnvEB3eSGXgoKPJrDOHt6N8fExkZdLomg/UW6NSPhxi/bsdGI4xmni3gx5mGPkncmvc+7aaJ0fA4/VxA1cAAl65j7i4L1/sB8d4HWntfXxJOoY5M1zh7HpEcDcn8Tm3hej8/73xxj92X7rUTS+9EbMv/WFaF5/NlbnJxEPR9H13ezXd+Jifhqv3/tk1IDlynf/ZGy6e3ExbYKjcQ6BCB8SUTQC8EkQZUUyyjPqWXnCaN117pWsPJGnS/L2e0nSRJo7sa9M4KV8+FpqzXBkdFQH8J26snS7m9fygXJ7+Dv3BICWuYaDfOpcjbhusWPaDRuGDsm5UVSw5DBy9xWkztOR1wXEVRXO+HCidIniDWDsFeA+Or1L4HHmnBNwtODafWRJC6dTPiLK0BHqb5qxj0Mpfc/RDccN6I+8DInID7Ep0ncK/+SLaBRidbJtSBDAAL/Vz9+IVNGp9sF/9V9tHBt0zWwPReWGE86SPUehzNZlco/CMcRLHvbc0ayOETrNLvDDwUFMEMTaV97I5WfdZ2/FDKUuo9oyoxnX36oghkTdw45Rtt0nVo7CgGyTKQKkgZV4KjfKT1bitx1yGo/Ts5NUOr7LvIskOsq1RFm6tGvTlgEwSiiZxeg8zo+O8Jw28eKLL8QZVUxmm7h663k8924qTbt4c5YKHGU9Ms0Govjq1IQZp6CFYlzMuQuzu/bSWbESqGJy1xZrFPTYfJNUv7UX+3jRo+VFPH78KOZEDmhsoh6iFZyU4FoDZ6Q5HMbi+n7MULp7jR75YXeY5QID65hNjntz0PCsSyJdNnAKouOgvgJWha3xcQmMDoA4UCjsJcjdwFDY9oLoOboph1HRCGWVXnl67eJXpuOwfAVCZcphZCr+7ZrX+ZqOZ7l/uL0zznOog6tUoNDAqLA/xMHj9+xLd8BLN1rPXIsHi1EcT47JBy6ALXWKJhXapzOFYKQOoO6qnZeVSdXm6ttU3b+cvJ/F8bxHuQZdcJJs63SKogS2HGrQkCPMbreZvSEof7VIRt22t+m+6jopnbg4P4M3C956uTudvSldDIqOXuFvaSCOfNZJbZMVBmerMFqUkVE51yWMTlZ2t5PMk4YbPlhivFye6EQ7I3IVROfTn431DZzh6y+Qux7jNcYIGF3lUXNiJUbQMpxV7dBH9i7INyTLc226OBYuFVmuh4cXNOLuqkjLY4PRuBif54xxu8x9K569CfKESg2I4fNezhTXmEq7xpT2fPZfR+3gajRuPkNEjgEDt+K9TDbkKXDvMIKvGG33nCPAk+gXX1eam5KA79FiHGeT01S+GoIaOqfX7KGEHd4wei9d0Hb+maSjGxyNXaZKM3WeD/f3YzKaJF3VH8JQVlMYyaPKqdcy3GzGH/WOc9x5Fpq5nFSeKMsDgZfy18jgAvnQ4jnE4h73HSJkpWQNn4gj8eb8CBnOce4FbaSx4BW6AlOuzeeZGsGJv08wAEP0x+IrX875Pv2D56Ll/utDZMR8p8dx/ubnY3XtWlx54fvifP5mrO5/NhbHUAG9uHv4DA4PhgMjPdzdC6KUeHT6Zrz5xsej8fyfiGdf+M4YX6AL670YwxNzDJ1DV+5y1uTbIQK3za7N2zlnpdbWeanHaNWOIXrDIRtxMofn1LP2pOTQAc/QQvBcZAmkQV/0n79xcKSvWhrMJZ40pOu2fFOD33EyoYkO5wrHcgGf5bp4y6OyMo6dWKVY9RlOJfnl6cYCOSBvGnzqk9ba77JpCwTVMeWLS/ltrOV8ALvj5SSjepOwOWnNFTQd2pk9QMhFzm1ZI2PIxJh2nYKTqUub/Ug/KnT2vE5A6h3bBSxOYsxd8kQWtOZ2Xle+0pQlFp+mLI9vsiVUJQ/XuVDdS+vjifVUKR/w3++QEq7teSbKg36N/+Bv/uWX7fIu20R2YuaWko5tU6sebo598NHr72GMnWyzXOGNIgxNvMvTL99JhI2uD6NDNFNXgaGUNFDuMOb4uQKls9ByhyOwYZeJTZFHFghFiaYgFgR1Iw7fUOSENrvjaio7ylJgBzsYzCs3o9HdjSZefo37a5SYM9d9zWiv3wNSFBQCcvHoXizf+Cie8+M4G82ImHfy/cctDL9j7wqjSYIkuvmdE86oy318Hce3yy7viXPxx79UGBpyDifDONxg9KXCXqJklWkjJyN8jeQaRlogYK5H35yMoo13Xbt1GB1gfXRxGnUMZHknOoYIPDw1RuKoHJ6XCFwWRjHCiOJMRkqGEsPb9qiEVThlfkN5/7hKUMPprGpLtBjpk2Vvy1cBp1H3PrcsNydBUa6KTvq5eYdGPtenIhhGYjV4pKNy9G1Up5PoPX87ajhzrtecE0mtcAYxBdShotfpsEyVv20sxrdqs8k2mUr7n35/rXQ5n0d5vtDJpNIpfPx0F7c+fKBxcF8AcZJOidKGt567gvFstbub3dVGhs4JyAg4jebWUHBowLKbGPpmFzrF6ER45J4JKjX4o0C1hRHciwOdprI0DZmAnvlmL471W29G7KDs+/upZEer0bYOyuCZ7AqnQB0Tl4Fq1G2PZUsza7JNXpeurh6x+91z6xY210qnsRdJwGybk0Z87DnIYQProLyVsgBuGnOc+KNXo7a7G/Xhfj7oE+qI7IKn7NI++AftKq4MlORIta4wqlfsAdG5dC8GoOQuMOJAdRtdnmknfn3Eo6KrsJblf+W3s8qltd+2xWcsx7HNpI3QyQO2Rccg+UKaaQw4pwwDh+STzAcSlD/nlTjHx3IxtlJHxw8wU7e5T7dOWgva+lsd1OC80eMch8/VKy13hMRp7+N5zd68l8sz+7efje7hVfBGMMS9zZRA6R50bjdj+MyLOJObGBMIfOI3fjU+9dkvxD/90Bfi7hsPo45z0b9+M5pXr8X5yRvx6P7r4P/dceOZbwefdg0TScIjrgpRp9mtn1v8wiJT5HnG79UUuqiTG/IN+JOfXamBHlQNJJ48tkn8qHNz9YW4hgdmBGy22+FQ9/tIfMtP4IcMnHOm86Ze4pBXdZoX8E4BTZ4HxaipljxmvXzcKXROXW6D7KZD9hcl71IyLJd0y1UFwFUo+PQb0J4cQq/zYamZhMfr24Oa8jknQvsKU9zIxJuPGLkXQ+7EZbiIc9zbnKWuVhUul6y5V8ZYRrgMQFXfpVSu8j/5bHth+0UVPCY0slRVUEne+72nbcHAlpsz/Uf/0V/DkKMMgM/K3Q5RIXYjly6MnFfJnIYBwjrLd7I8i5pLUI5GDgNF6/Z+nA86sbN7LYG0G9eP65ZzjBCqGjn4qkgeT4OVKAKJjiFV47oqM42P43eCqaIzSpTh/O39nO0LIxp1lI0yUFpgQENmvXrRTZwAQgwE8SCuXL0V9998Aw+xBnz7Mdy5iqOwG526e10buYkMowiRS9kYq9kcxKD8hS2Z3NbAtCaZ13HI8jrEYkxV4qfnxxiGSSp/Fe1Krx/j6X27f9YIktFGDcO9xjvP95iDA50Q8VsimlJHpayKcgUuyiiKmvq38LhpiQKX3jFKSJ7xes4HgH5GlT1wYdToRB5n4hYOLOWV3Nu6/KjE81yhK8pOhe/+7j6Whpzy0uDD6LmlJ9dcYdD1LWcPj7PO9jPX04NVCF0+qCOnYJbywZdC6295ZFun6QlMwnDp+L2kUk7BneWU556Wq3J3xcXAHqctr+ncaMjNpsHx3dpwA3RBEfsbnBrJQgXaLu87v0OalDY401zJgzJZlt312ypLedCpMujekD911nRIpXcx5sBGeWW/eulSoqnJ629GY38nOnuH8BYOh5PG+CxVhtDRMT/pXMmKvJFdxTxfwaCAi1JhFoZEL/dycp9weySuCk9Xhl4nMA0w3zriPXg9xzmBNWeOH9+L5h7GCMfYApNOwG4SjgIAB/XZLtuYPGP9BaDkBx0lceLzTqD1hTPu/lj418cty1YrX6W3iCYRvRWcSkfpIq00Kjq32bVrJusiJY9BR52bnD/Bx2s5WVWYhJ0j5/1wT2dJeqd+Atc6J7ap0IZCt00rbcaIeYlv88t/Oox8QS/aOB5F80uv2dxo3H4uOldvRgzVS9SDEZ0eHeW7yHsvvA/Y1/Gl1z8crz98HJ/+jVfj1rv/QHzzd/+xePalb447988w8ESr3WWcjB7iMFyNWy9+H/V04xOf+Vz8wi/9i/iFf/Y/xJ0vfpHgahF7OFk6F/MaRjfpgO51uEdI+JOursD4z/8P/zsczV4cXLkCjgqP0lAxRLtxKuVz2uGhHu8i507wdIKZ+dXF0rHasveTH/pQ/Muf//m4jcPRgz/UeXZ9L8UJuM95JdDXSN3hNXWI+IKIMVsRFAKBcyg60DajbKmVfEV91ilTAF/Cme3ip7SDttkLyTUntEljk9lNRa+U54VfS3JKe86xHdqNPkUOKdflftLOsnQbnLG+4LeGPMsQN8DjcHHyTpb+1VOBcJuDr/K7pDwHli2UT/5X93+/CajTeav3UAbVNpTTCRFUza7DZvQRLJUXYg3qZVQITEOctbp+eBKrk/NY7BM53zyMBsyzt8v3Gg8OLzENE0hTackUyrfGIbHLX4ksYWi+NdIJEMBsL+e5BsrfzhbeHeyiVIexhlKT0TTcIS4jABHMoaI2Yljo9Wtwrt6I3effE/GePxTtm8/FwQ5e651PxqMvfyxGx/eBASU4OMAwHUbfZSwus4Ehmm556GYMCSPE5Z5d5yoJ26F1EhcqUMeF+84ZgKEnsxEKpkRB2ZVKI1owbip0ympbRrMf50RZZ8/sEIXPo//5O1Fzc4yWzFiUF1jKZz3PCE0lwQ+VoIpC5aWBEH/iRqWjQc/3TKPQhW4N06s8vScNxI/nZQJTVpLJckq9BY8qrPSaqcsI0rrSCD25X6I3t6bt236ijobOnW2jnZ1Hk2he2UWBbHLYxe5Go8UGSsTZzw6c5fI3AC9GvBympOM2FT6jJdvj95Iul1NgLe0xpcJZOp5cJpOVKHiRhsHnxJv483Wlbhs6xNg7fFC9xCS7epED9+QW51qTnD9BUoFrN4zEjRitc5kGnj/z2VOB4ya/KtgaS8eRM5LOHhMcQpwFlVxFg/rMbSdEF/ginFW5ZO8Pz6qkcrKXvQbiVb6ExkWpgnf4Knd40/kCVnlDQ6MzprOh8+xnDL8aYSWsNEVjaDurnjllKfchwDmQd/SXVaZzJ6OSD8bI9j+hlYotaSCv+L/wdFF4fIBF3lSGvGZ99uzk0kH4p5M9AFvDKh6osPB4waltznF8HHTlKidd0nbrKHMCLLfwcjmEzUM6JdbScUF0U059rsCX0GVb0rFKre2VwnvZPurdWBg8ay9KKQ/0Aqe0BxCZDNVgmc0YiC/Mxfj114nYqePZm9G5cou8PYwTOgoqbGazaOHI1J3d39+jfY2Yjs/iI//6I/HCN31PfM+f+Pfih370x+J7f/CH4n1/7E/F2WwZn//MJ2PV2ovh89+FjtuLT7/yxfhb/+V/GU0cs/c/cytqp4/jH/9//na88tlPY0QNEMAH4Dapp41Ow+3PbnD1agMd/yv/5B/E7PHd2OvWo5fRMJltn2iivS43hAkcpCBKJsTRqE3HWY49sA5ZSB+j2Cbl3//KK/HpD/2raC+mMUCP4sNlPiPw3KHO1tdxZlUp2U0u3XSSLA+c55CPqASP8i24TZnwAPdu0GcXOk9xiH/+mR++Ude4eUs6V97jv5QyX46j02afzfeE0ALthD0Ozm0Ygvt99NMegUkfGq7gj1wrjozt0nInZ86B8wLKGTi2eQ5OsOqvmbwrlyR/vCN5zXtbLsuP536qlHm+yrNvS/IfX04oXIG/xl//a3/h5UoBaXidWOJMZCdxmNPJPSpGuyTT+3d3pvt4hhQweelWDIZ7MHtZktQYU3sSCCBBkoTI7nW7YSlb58DIxzcmqcxdd+u4l0JjHRorBVKhEibLUfkaDZa9okuzM7LB0JjPiWJ28/Ij65Qd1LMKlpvnO44zwOA6A3kyOoup3dkaJRSAbwOqNxEwnQYYUiayG6m8qacZPQ2RSovyVGxyj/BUhpPGJgzulb2zs5PwlwgZZU0e4U5yrVX49Zg2wDOHMzB3H47igiKWPQwJTFTNqixeJnDb3uRmqVauuYtXjtFJdB0m7ucLP/CWeRSc2SbLKD0XGuRc3oSzJGtXy418LsszYto+J7591t/i12rNo0H3uhc0XPKIHr51yEBd4LCHofHWUdTedztG0EI2bSvJ4MZyMlqmDBWyoJcI1CjRu29PTxSoMCQ8vz3PO1N5AU2Jnkr+ghvLyMgCiU6lzSGfcwI9VUI6QmWYxGGfXmeQkbvt974GX8OWr+aknZko3gjRsjOiUG1wS4c0x/65b09WbmPLR77WeXD+Qy5r45P0pe7qO/coII8GvXZ2HMuLSdT292JD+dkmnrFOjbB4pIQiF+lwofT42C4ndJbZ7Co4+Z/6kDNpLmBt+MT7U2RBx1pcKVEaVnm16i61GcKjI6GTi47FSV/F9MG9XGLZcCIpbcz8kNY60lCawEWRY+kHzI6Ng6At9kR9yS/euJ/LWq07o2KbV2ie4+ccZeiDNvNMPkxKXOF0pOxNfO+BDit//C5qcZs4SaeAU6Ov5C3OzZcXMxUZdqKd4+fKXUbW1OV5lrUtUKjlDYDJ+xaRDoQ8xm8dNTypWB4fxeLRw+i976UY93fRp+DdvLQDBRAxcke2s1gN+7EhSHF1wGq6jL/7D/5R/NTP/W/ixXe9Fxg6Odfo2o3D+PgnPhoPjo7jA9/7g9HafyEeXMzj47/5G/Hf/L/+3/G//Zv/Yfw7f+QPxe7+IB5S77ve981x/dqtmFPe3Te+HJ/+6K/Gp379o3F+fkHggcM6wNVobuIf/hf/j/iRP/UnEcZ6vPrqqxkwdXEsHj68F6+98oWYnp3G3v5OjE7P4pO/8dH48L/8pbj7+mvo8HbsAPcKg/3ma1+OT3Hv+M6bcfTql/L7h3/kT8bus9fjAp1w50tfid/COXnzlU/HcjaO3SHBT78Tn/zoh+Jzn/pYPHp0P1794heiRzuHw11wqd1Ax4FZdYWcnzTd4lr0yf1p3JEHWU4+M6W8yrs+w2/pw195LnNIRCJy7M9jHVv0vO9+GMKbfeo084IsI3mOurs4PTsYfedB6Ri5B7vcg+aDl7YM8XUkneVKLvJ/+SupOrl87XLaNkq9Y48Ibjz8hKJXcOxm2XV3NRonUuyKtRtO5WQkruIwiplieB3f6O/tp3deG7p0DGYeG3WIdJsro6tIiDgw3gqdiBLFlpWCjkCk170lShpnFJsEUPlJtexmo6zcjQeFuovT4NIgo+EhEfpuj0gdISi5igESKY4dObmmOz+L1uBK1G7/gei/9/tjeOP5mJ/dj+NXPhwPP/nBOH39t2J8eo/jKLoQrbPpxuHgGoplCFMPckLK3nA/1xbb7WcUocITJ77fejIZ064yKUwmaRHFDRDcTototUbUVXepD84LhsIJJOkYINFn3UY8uk0dk1X0jsexyU09MKaJIVH1lAlNaTTAv1dUYqWNxZg4jwCTkEztdfGbUQT406mwEJW6jkW+3IQje0soL6OaxJlFIyLWy6l1ZNSKctO4OHarMXDy12h8wXfZd968dpMtj89j5bridiu71CzHUu2x2Bvs5yRJo0/sPlflgQKH+S6ny78rhf67pVTO2+eq74qvTF7T4NkWo1INotk0QvnWMHG35r+4AS7xKn09xIHGttgoVYhd0yh87lluBeMTvuWT3emWjRG1jhLxF74pPSQ8l/5McvbWiGiglbFWLFCgbWSqidxUk9aET8fNCDuNd5ZrD4MOVVFkck5yj/IHTmykYAuXMIkn4Za25s5yvQfswpvlbA1cGn6cTZ2ELAMcuZHPkoi8gew53iouKgOeKjef4Vk/lE2B1IVK5nrlKHpUOLNuca5zYzusJecNkHe5tsdEx2SRNEhH3eeB/YnB5Xn1gpVm2VuaXz5KnW//bfuFy6PAI2ziAhnb0kxcle502rRN3s9j+xFeKcjFkl+Z42q+mvUOke5z12Pc60M7x5mpv0FESvjkjPqVs94n8Mre1WgR1DhRrN+/hm4axc4V9A80sffPYKnVJBCytuEL0dt9T5zPazFvE2Ts7MbVG7fiX/2PvxL//Bd/IZcA/8k/+6PxgW97fxw4Wff4Ubz22Y/HVz71W3Hny1+IT37kX8XnMKB7Lo8FUrQr0fwyHt59I37h5/9e3H3lc9GrLeOVT38sPvwvfoGA7Qzduom3Xv1ifOxf/1o8fP0r8eVP/1b8+q98EGt3Emf33oiP/vIvxmf/9Yfi8WtfiRFOhFG3M8sblPPmFz8b/+If/Hfx+JXPxui11+PjH/yluP+Fz0UdHvrYv/xg/OP/+m/HK7/+kZjfvRe76KlhD/2BDDhxUect8Sqekx/LUYIdecSDII7f2X3P8/kabDKnww6+pEW5ouHHSEPKKbTP3dmgrT1eRvn2nzpmfo6snVGuc7acPOaYsbv/OUVyH9uwgwxa7tJNfzz5/aQCzNtTNgigltDCc1ntnXnekVLHcyTXKz98uz26g7z1Dl6Ya2JVEJa0h7Hc0TijdX3RgO/X9p5RicKQr/MEgM6Vq7G7GUTDjZhRUCr58XoMQlUUEkFD3s4lO0arTriR4RMbHBJFocprpDIpyMi7RBgKTSosDGgqQT5V96bC72iLE2RyApbGDOa3i9NxLrfmc+LeNDrRxAi749oGA9u++Xw0bz4XYyTkfHYc5/c/Hyef+9WYfAWGeuPXY/rmb8bozmeisbwA3iHK9CCG/cPYwWEY9sEL3rNL8IRPo7BA4dhVp9CPLkYZfehk2C2rkhFOu2n7GMOcUAFcLT1tHIKzq0OicaLb+6exBqeqQ/HvJ7vtVELgWUVUOT7iq1JKGhjxJSx23ebEJurIMSPyVkpIvGpA+jgmuZZa42153LMbU8bI7inKc5igMkoVrxYlxTUeMOp0FrhvgUPdQhEECkdwdXwWy9tEkDzk3AK3G5VJ3fGt1x7EoLeTDl3OA6BOgEuB/GrpssL1/HdLwmp5fiesHJeTZYgXoyx7cazXrma9YelUunhLt7vlaDiyG5p8lpUOj+2HzYGK67QtkQOcwgh9xGbyLTDo+FTKRtqJe52Yyliax7ZJr8p4JBzw+QahXp6Poo3MNOGjBgrb3hbfDGaPQUbOHB0cJqN+5fLpUkPbDw3lNQ4NqbIoLOLdZO9a1fZ0nLc4sX3ifImRzM07Nq7scJKgMmX5HMAci0nUdMqBYcup3HettMrXZTx8/I1cGE3LXM4ZyTkcfvidhjrrETacIHjECaPixTFIrlIWxssDWpja4Ci3RZXbVWRPdITOs0veRAAH37KDeOV/Hml8dRp5/jJfJewGKrYLp8UJbS2dXb7TqeFxDXzhwYJbDw1DkcciJ+lQgMvc05vylqNz9OAyurefiRa60clTm7ZyZsuAUgdC/jIwQK/Q5JgszmK+nsZ7nnkuPvaJT8YFuiTfl428PXr0KAYHN+LKc++Lk3kzLmbot04jXvjWb44/9WN/Jn75V341/tHf/4fxT//h/xC/9M9+Md58883En3rwkAj4B/7oH4s/92f/bPRo40c/+E/iWh/5hCfWNXAOXd/3Td8U0/OzOH94H0ftLO689iUYZRx/+A9+Z+zt4LSBs+/6jg/E3/hrPxfvf/e74iO/9MFcVvvKb/1mnNx5I374T/xP4t/7kR+Og4ODbaSKbjy7iA//81+Mi3tvxc/+5P88/v2f+uncZfMz//rDMX7rDaLdRXSA7/u+9Vvi5378x+O73v8B9CQ6Ezzm+mzqlL7yqNeSupRdHEer4B88bS+n0btj4w4CZc8N59LEpH3M9ev81pg7qc79LGD38O1mSvQMR+oMG3cM355Bb2fJ70rfVi17UKXaDrg64LA/zTXlwvN7TYU1BaTA9iQJnP39fmsy5clsXEny1m9LXPJ6xXdKQY/nfalL3YlZRlcKl0rMKNfoXIGc4OU5wzSFMZnb8ZRGDDGia41zi0gVZtVoj/E4J+sRwGCcqaBEGmAFOKvxwCRKKjjrnKZiyWs0wu8UFuuxfeSz/UYrvk1qRaON4uyGS6KDWNxcqIaCRLGhEWAkkYzwISyuze33b8N0y9hbzmPfqLK1F7WbH4j9P/Cn4vAP/Mlo7L8Yi+kiJucP4i2M+euf++fxmV//+Rjd+2y056PoLYFthkKDhPYAaIyELdd904ZcLwtT+qIF2+SYke2TATWKHrnMSCLBQO52BQnAFsYB2Oe3DtIQNsG9qkc8yMRGI5WyFwni0zL9rdI16XzpHLlW2iVz4iaNkThQGChDYptPvOabvDD8GRVKH9phfckUXMvJQnxMFaP4bde8yt/Z1YldynbjE/cjVnGtMDzcjOWVfpyhAOwfcExaY05WFJzjoa5C6KVTIQLzfckcRUl+9eS93+l+lRJn4gq8FR56egh/4oJDI5IvGOHb4Qnv6dwMOsN0ttrwkKwn/pygpzxYhhD4DcR5XRSZN50SPlKT2mjj1rjwsfziZSsD0tE2F9yJNxVIilM+Ca/A0y6d2qCRXP9sT1e+4Q9aa1js4XFZnBGsOK2Sk5AyYqUeI0mXxTnDHoCpy8hWg1mMZolCi0wlbshfGSafTyOnkUXujYidwOl9ESDsGvKmag0YhEtesGwN+ExZzuVxGnSNsMtJoT/tzIllqTrkNQrjUHZ81jKsI42nwy3iVMvGA/YCuXdFvt+BdmnIcxyUdjs5V31QaO68B6NroijKq5xey/Woxs+VDdspDpIvyG3E73CEMOnsJXHFB0hKfEC75EFwLrUBMA2DDrlymHjkCdmGB2I1RhaITNtXryM3rdiFr+ZB9D0fh++ncBc4u5h9pjHECd/gEFP+jOdGiwfxPd/xnfHLv/xBjPnHOX4rPvmpT8anP/2l2L36Utz+pm/LpVy9bisWYwOIdvy5H/+L8X/6v/3f43/1H/zNuHX1Vvy3f+vvxIcw7Eenx/nmxRvPPB/dwUHcvf8oHty7E2984dNxa1+d4Q53tqcX128/Fx/4zu/MN1F+/tOfEMD45ve8O64dHhKcLeKQgO2Z28/G3Tt34uThw3jlM5/CCK6J1L8UL96+Gd/9B789nnvXC3Fw/Tq8A98tMHbH4/jib30q/vyf/TPxgW//pujduBLf8f3fF2/deTOWk4vY77Xj2Zs3uPdt0b+6Hw8uLnKOljKaSzQ12ElL6M3Bv+15kifve7hETRuou5f9wfBplSUZXSLLclDIOwYROhAH/L7C7x34wa1frVPXwbwD2rCPLPfcB6VOBL9BF2DsDWaw69HAFsnGv1u6ZJN/W/Je1TY/yXrWf+mZd+q+ktOPTec7kWFZ8i7Xzs5P47HrGUcX2S2k53JBdH0xwbOE6RQ4G5hdsijoFsrGrmRfWEL74sJ1gnjU++1+NIfdfOWhlagIJ5NJTCdlk4qUBxBdRSsaB49KYaeXmN66nvjWcGRbIBjPW6aCrYCduR8z973n+LxakaKTbkbnzq7ugPjnrx3GbrdNNN0hmDgD/lEMWpDd5Tw1IsrnX4j6d/3x2Pu+H4v3/uBfjRf+4F+M/VvfE5/49Bdg/ldo+12YY1G6iHf2cmw838RG21TUGtHJxLf/RgyHdqHX0znReBjZCpHnvhzBCWCrKU7RFEcHvC2Aq2F3zQs3ojma6lGZO3GgsilK96liggIcRthuROMsbCMyFFoaDZeHaVxcgwke9f75TpwRsegcpbHgqBigcFphiKL4ym/xm13C4NFn5zOcPIyFsDnZqO9uY7Qzu31pa0ALEJxr+o9GZzglxZGxHHnA75x3oDLewm5SGAAxiVbxgLCUCGp7JGZ/52T51fOmatggI2nOSxudCOYsdbf5beaKjOzJ0cHkEDYFtVS3ndehkwKAKnpxma+snU3TAREu67Nu78kHVp+w+OGHkbn0kU/sMam6hI3iNTBJK2jt5EgnxNl24TUylPZOWHPtvgbL+ozExZXyOKctrluX18ocFnBst3viV8e4yJLXNeLKk85O1TOhkawmBgmXcyhKVzso4NDQapClIw/ZWhyMRUbG/q4MmI6Cz3oIV+kWt17pznXaoVFMk863H5/LtgKnR9IduJ4ckMHlnz3qyI1naOf8+BjjcBxzFL67BGb91OO3vQ/ZBpe50u4ykSpRRZ38sz6+gTr5TWNe0c6Z87mmPOHzN7JnG2hLaZO9E4XG0tF5NbnJkO3it7C45FRH3tfL+o70NVHtsHcl1tNaPJidYnyXROUNjJy1rGJ2cpfyZjE8vI4SqMdkvonR2Rvx5r2Pxfu/47vih3/oz8U/+6UPxX/8H/9f4j/5T/6z+NKbZ7F3+FwMdvpkBy7xeUZE/Bsfj7//9/5uzLuNePG7vyP+/M/8VNywF4A27sALX/jc5+Mf/Px/H5/9/Jfi2edfim/91vfjcqIfMVnYKJBiNIshBLZv/44/GI+OH8e//KX/kUCuF3/kD39vLgf7ymuvxz/67/9RfPAXfzFu3bxFvm/PIMqFPv1eWRHz+HQcdx6dxKOzc+hhD2qXYK8XQ+TrAno9On0cXzk5is/ffcP1kjgWPYU0Wui/NbS7h068t5jE2WgEzgtt7d0AwTAiPCl/AG5yqzjnuoeJW0kHeU6HSLp6yMRVVO7PZAj+1KAD8h/w4xDdu4fRHoKHAXLnOLk7U3a457Jat211c5kJTimcF+fwFY9GV89hm5RLayn8RbP4lQd1i+KisbepgANAPOPBXXVhHgYD0CGvP7n/9JG3JcqWk0wGrtMaOoSjPq/BiHWMqms7VXbNKR6IQoj44az2mzsYsH4KmWMGfk5E5HgOAFPgmuX+x1HfiV1RtGokQfQUOp02jDHEM92NLt5fjmmp1DEIvoPWLiK78HFWkxiuLT2fHCNAro50rB4D5fuIOxgGIv6z8Wm+AEFLWMdY2T2ygyLebw/jSvsgrnavx0HnWux1r8WVnVvRq+3l2NPMtesYY7u1821GTcjlQVs6MYG5a9HtPxMHN78rbtx6PtqrV+PszsdyooeCnu8kN/LIsWy7SzHCNaKFprOb+7HfvwpaOzHGG12hcGcoglPgfHx2HKcYOlCJcA1iv7UXzd1hvvnIWZLD7kEsdnaiiTOgk5S9EeDHl2SIbxnC2cRqN5V9a4Mg1PpxSDv7zT2YVMMN7DgYHcdL8WZUWOnVIogZFWEIOrVOrHk+88AEKugyjGFUILshLNSl4fZFEjXy2fvgsxofe0GcDKNQCWMbfnA+Qf3Bo5g/ejM2730pBrVBdCfQCS2xhFa+3vY8dzabwAs4XbCMO++1mvASUXp2Kdf7MWjvAGqJlhTCdDqAS9zmC3q2QpKMrcRs2ThZGZgdS3QrYZ9ToetADXoDDDQKh3LsDXDjlB4KZsj5bmcnru9ejcP+PnjB2HK4K5UOmoopN5Dh42xyHU0dy/PxCdGJk4WMDrsoGCKzJdyj4sBJq4FrFb80E6++GQ4bgLFpRLsOnxn9QBs9epVEriunASqfNpFTs9dEcXITUs+6h8jTlMhgAv+iLMGRa3E7RMq+KEhHe7nC8QMpPfdSQOFUM/Clq71HbmiS81K2yfbU0L6oO1mJX8CMItMcowZjas8bMY2zrC3PTLlSA7jHCKfvvW4dP4hoEscAr8oo30+OznCjGsuXd+SvLnR1GVH2UsHza+W+3k0c27uFwolB9GIffTHk2+183d1xtkSZj53odxz1h/dj87nPxexXPxSrj3w0Gp/8eGw+9hsx/eIXYmzQ8fhR9lzYZrASA2ibM62dqoKjvkInock47EXYTsgkktIZcmMTKJ1006lRF4mr5Dt0UrtrvwM0x/GfYXAbbnTCdR1Xx5R9XkuYzi/0kydpmlo8r014doMhdevWffRbb41DTDtd592inV3KaNbASWOHfDgLy6OIk9dit/Xtcfjdfzq+5d0vxF//2b8a/8f/638W/+v//f85vvcHfiD6V3ZhcyQXeczeJ3TieHQa/+1//l/EF37jo/GR3/xw/P/+6c/HBY70c1evxC10zOM7r8T43qvx/LBHBP8wPv2p34Dn1M3wH7qshlPQaeCc4aA99653xedffzX+3n/zX8f8wf14L7+P5+s4Rcd/7tO/Ec9f2QdXER/55EdxWIieafe3ft93x5unp/ErH/5IfOI3fjPufPmVaID7WYyiezCM9//h74u/8w//fvzmr/1afIHnPvbBD8Z3vPhN8cIL706n313l+gSFDpJOkPURFfi+DYODIbTZRwf2RbW8lbpQfoXpyaOuyN5J4PAdGx5OsiaTrJl6xKR6gPGS77VbzvCeoVNm5JMe0tKlW3anO2Pd+uSn8xm4vljGLnI+4PcFwdcRumHSJbBB1p1Fr3uRPa7qX2DZRTYP4fsDdNtVvq9y325vdaYv90IxAQsAGLytOtASh32JPOPMredcQy6a1NtC2JvU20J3NDky2FNH227+2RbcZPCMQ49+d65A2re/9LM/9rJdgXqUGxShRnVEdK43qnD2+2XL1ulUgYX5Abp2DgMc7idzibkFiG+juNyST+TpDeUhs3MocKZEMIdG26717BJTELhWlnj5jAYFI8OhQcqIwm47BH6KglNhZhccjbPYHBrgmjR2SMDx/aGKnIjyAg/ZlyQsqIvCyU95MFDpXlMIQaLCgdLxhR4LuxVpi290uvfWg9iMENzBMNo7CAMfHQ33Om7iBdtF2mgBLwqyhmBNji8A5ggcTeP07D5yPbLKmGOJlvUSseEHUZ91rDCUnVT28+k4Bmdnsdrdzb2rbZRKxehMA1qGJCAqtJDxqtdsup5WmDXWzjbVU1ahOlFEg+R8gmp/eyM1o5XsGgYemdAuWKNCGT2tpWzClxGhkZe4zO5m4HGSVUnSsdDHmaZNjF6TiKnx3Lvg01qcnJ9mNCufSJecXAY80jejLepKVxD6O1t5Z7ibe+7nGDQf80pvBdYeBqPkjCL5zq5snkmPPflOYdaAaDiB02aAt9zvwDFnDvcucEa6UXCb752dXWDQaJfhCMekcomd8rX92CslhoTJeuU1fsYQh8vhAc8zAsSI+frTHI/kmkbdXdI0Cu5MppAbVRvVF+D4AkfZ87Hlc9G5pKyMlrlmpNHD+Z3evR8LnNfOwSGGHz6x58pZkhpj8rgOuWycgmLxHsJddfXKN05sdLggl60lZp1HAS/T9mo53DBnS+N0GZVCM2GRz1SQdtnLrAMUxMJJWSj8yZtvRevK9Vj5NjP4zZd6TO1C59Dpl27ynucyvmP4HQKEDQ7Jco1sIIeBc7s4eRjjR/djOjqG/yexxi9vPT6P5ldej80XvhTdEx1f5OX6zWgRRbbf9VLES89H3Hw2hkR/PSK79R5ye/t2LKaurgGHGR3CY3YeYqzGk3nuUHnYHaTamxqmQmv1hRyoLFRJ/i76aaunuFd4Ficf3rJr321BjZIcUPBlPypkjfgavOWwDe01Ym8oD48eRu3Gc9HaHeRy1rmLypGjju/mv/cQWi6ic/tWNHeGMcbAPnr4+Xj4xU9Eb/+Z2H/mu2Qk9A95KdeJXPkqzZQbubIk503cfP52vP+974t/8Q/+cfzdv/V3oo2T9Nd/6q/G/+yH/lQsB30s0yDOHp3Gh37tw9lTdvXGjfjiZ16Jn/i5n4vXT07j7/4//3b80T/+R+PF938bEV0Th2wZ169djR/8Ez8QH/iu7477Z75EZhM3dwbxoQ/+cnz8tz4e3831D//LX4sf/ZEfi+ff/b50Zn/ln/+LOLrzVnzLe94dB/uH8a3f9h1x9ebzsbN/LZ658Uz83f/vfxe/+su/Gj/0x/6n8eP/y78Qezdvxi988BdiSST+/d//AziPO3HCuUbWCFhZzrk/6mZxQHvt/ZVBQQV44Bt8+0mh4lv5g+tShr5aqmjskWPtYNKclcH3mlcgcYzRhSOc6k2LKxjflfpC3oH6Gm23lR5Cjx76f4Bt7vDdQa7byCYiiL5wuMfycLCRxzn3FuorqUd77I3NgEsbVKkGG5DUhb/sTc0eBr6xLzqJBsWmYj9LVuXa9uZQmmX98kf+q+QQI8zd3l7MVFDubcxDGvJh35nsKkP5sRm9Mah98yRqEHhx8yCVhRX4ukNn9KUQbhF0GYEmr0scvdfpbISAQ0Aqt7vKqDIntIAEDYxRm2UZCfu8jdOZ0Lh3Onj+jR6NwMHAuJ+Pyj7UGr3cC95uapBj6b7ZyK4+Xyyg4j6/OM/oSt/LyGNttIQfLRF6runUY5ucx9mrn4/Ra6/G/nPfEvvXbmWXm55of4ghpX7Hju3WnJ5fxC08tdfP7kRn97noI6C+S3oCBdYoMbsHjRrd3am1sTuddtSn2b1LfB1rPOuDL78Ws3e9J2YIoG/LsmvcGeZ2T7lkTw/UmcJLopa9/gEM4PwAO0VGCPqcdmNUIa1DGSPH48BRdmVD0x4RsMZFxww1y/2L7DFpY/h1iiYYH9RFGqQ5UYtGyDXDjq3rOPjubI2EtHD9tMZSg9bHi+48ehzNhw9j8e3fTyS2jrsP76AQiDoGhEbgym55Bc2JhzouGmbHT+3qTePt8j94fAJMMyMz6pDWZaXDtsvUrm1wp5HIpXeg0+5xmVaD7O5pCr3bZfqskxGHRKp2ndehpWXazeu4vMZFo2Vk4zMaQ3sGHBeG08DRMs4uzngOR6LlRKpOzCfOaw2cjr3EeWoMeNh3AhiNziyPay0jb4ytw07WbWSss2DPkzydS8PgS2UyJz2ijJUx+cj6esmf4Je2Xnz04xHPHMTghRejPnOCHg7yAJnBIT05OQOvZ7QTJ6i/k7LjpC3fbaAhltf85KRFPrZffnCPiP7AveInBW8Ych2r3CIZGdJJEhc6R/KK9/L1ke2r0R6u4vhXfi06zxJNwX89DGeP/DmPBgOdOOC3wwm+bCL9QgzL4OiNOH90HKPHp6IwWr7SlwiRglMFN4k2jFBmOrZXD2IDfFrmub1HrR6RCrJia8BNrTnHeTiP+r2jaHzxTr4NrPOB94EfXOZmicgdx3eJXb4LYjwDFspuLXP+To+PouhWpUv4ypS6iTzyouvZNdbyZ07cU2fAgzrT89kie/JcD61hcXwaSY4113X8N+g9EB31x49j/emPRf37/nhscFBr6xmOOjRAyXeQ+emnX4kN/Nr6pnenrju989n49Cf+SVyF7+q3vyte+kN/A/w71wjZgVdm8j241HlIYwN/qK1U7I7fHgLTLvgbdIleu8gETt8YvfEaPHxMcDDk3nX0dO/AXiQit+Nx7Ny6Gp87OoqLNx7Ed3/LizFv9+OtR+dxenwcV4edeO76Ycyo+8tH5zFCH/RX07i9sxc7e44bt3AORrFzsBN3zscELOM46DXjxp46ahVj+KCzux/HiMwbbz6CfuN4FrpegazKx5LjDfTdmw/vxg0cjXfjnD0eL+PzR6c5iUxHqYfNcV6RzveU8tQga3CVPIXcGWh6Kh7yGkknRzVOsPwkPbE52+NpkvewQeDY+Vw69gakTtQDRfGYIG6KprTLvaeeQZ4uZjj+PKJMGcH3MdaW7m/tmcEhrJP2IR07y6KWBc/ab41BgrcI/KhTmNc4QEbdRtsJn4VJX27mAX3dz2WNM5EVUUba1MzsP66QXx2mPlZnNP7qv//nX1bRu4Z2f3cP/i/7ced4U2a2gaJKJY5y80BIl48uYv7sQUY6XQAb1xEWGL8kvAUOP1b4pNLtb423SFSr2QiVkXkFVLitTQ+/Gi9X2DwUMLu5VIQqGzPnmCHXNRK5JSbGnCoSGW556LuSbXq3bZTeTzzk1pDOzAWxetcb92OFC/QI+x2X/hzGHrhYTI5i9tavx/lrH43RnU/E7N6n4/z1j8WjL34kxnc+FaujL8T53U/Emw++GO3JLN74ykdiZfekazXBB7JGFSh8PiuI2kK9d1DqUxwYvW2VVQ9jGW/ejc7NZ3KrR5W7+2ELdEaXGFZhNiIdTy7SSNhlK2F1YpxMVAwuDhiKxXEqjaZOjUqS5oPzMlPV7kTHV43QNTgaNTcQyZnYIFM1IZ2M5nNddBoJ9xewg5KyZESEiqJ4FrqMRtHAQCxvPAtT81yz0HOlM2iPCwwsjsu4llTgvk0D9hzDBi6JpUORRozzHCemDRaU9fmB56xfx0vYdSR83msabh0/o80yqxssY8Bdruis+epZd0VTORiNils9WedXGIEa79hjUBybSfK8xlfDNgVfdut1kY/S/a5zMc0XokxxrGybDsGOb0zDCNnTIL38Z69NztjmO4c5yGvZvrfa6Lzw9+xJfqNlZ+2K04bDTtBf2lF9dhSfOY8FPmvp/dtGe2bUE0k/aaPAc0rKmdoKAtfEqfJUHDJoQZ5UNtAnn81sFMSJOPc5JwZOubfX2osNhqH7+p0YXL+eesIVVTP5G8fFLuS5Y7dt8NiGvvALnnXU7jyM44txrJGFzrO3o//ic9F1q9G9/QiO+ZWDWFzfi/VVnNkruzHF+Z3D6/XOEOOoUQIc2qnM+MIUe+XaNbdPvRKbvd2oPzqKOYax2WvFoDnIbsYaONP4557d4GYFbIsaTg7868oE8Wj7pJm4yHkFGg4cPPnHYaQnM9mpXx6TfzYYtOR7kJsGA163r0N7kC9Gka9p98Yx/NNHMcApd8tVx9wdM15g0JePH0TTHR2vXovVzk7KD158XJzeAd557Dz77TG4+q1pqCaUaXuMyo3Gi/kuyTN1hM6TGzJdIOAPef4IGO/CN0c4MGP1BzKUDjyIfEy9dpO7e+UR5yOeb7f60GdENLzEuddAInfgYwR/PTw5R0fBo22cKWhwQdtGyM89rp/hTN85pzxw6LS9Cdcfj6dxD1ofIVv3JvN4cDGjDQR+Oo7UdTS+4PlavHUxjTtOnkU3rZC/I8q5Cwy2wRf6IHJP2mfPji9c8fWhyeTqL677M/mUc5k9v+FX+UUOrlLy/jZV4+xVyluUty2Kerd3yWfAZrd/FyfJpYKcAscy15G77bROmT00oJtrOMjbw1fHT2njFNbxXeYzmMManOSooXUjmTYNdHty5x/IOzl0aZ1UvU4jzre+eOoMbBbfcG0a/zzIl72S6mhgNqKvg6cu/Nj463/jx1/O5SVcNCpPQ27hCLzCbRtVfhk5cN1F9DHBY0fprG7vRwNgOmTyVXtWSpavnrY3ZEu7sHOWN63xt8vZEpnk0YEwp9mr2a1l5ivI0/Mnm4KoEkzPBYYv3bmlfCcBXYyIEvheomCKEXGChzOnUfqp7CgXY+O3guk7flNQJ+PYhcEXC4wmRrI5wIgcPBPrg2ejc/t9HN8cm4PnY7X/XLRuvrcc198d/Svvi+GVXlwb7sTpq1+IjQLbu4obisEhetabz654jTn12E2vUXDW9I57NN+7H82r16PWRXBoQ+mOtbumdHOXn/V8yUUX4XJMOZUKTOccAnHjSypU3q6ztxtedCCa1Od4PvXDLr54RmMmHnw15GqBoGCYZArbnxvdgKfS5eo8UJADjlV2crx1GnXlRjLSBTw3idjjmReowywaxMhJLkZ5JbLFYCYfwWwqaNtHndLXJVWWZdKg5IoGGyuROYyQVMB2lWu87S4e9oY5+dDlXirlbs59sAu0m46PMLuHgIjMfdNpe57zyfXU8lmeawg5aJs8YURhD4uODrfzvu21LNtsb4QOp3mdULVw3gT8Y3vKzHzz2C7uoeyMwOVJHdHiLAEEBedSP6Jn6zOP4GhUdLp0doCQ+/wEtxrrhi/agXYX41N4kihTR6Zv70ZxgnLiKEbO4SodXJBd8M1p7v+ODNnbkutzoWmqF5WJOOe+Dq20SAeuqIpiqKCL/Tz77f0YHd2LePQgNhhery2ItFYXx7E+ehCr+3cx2g+i9SaG6s37Efce5nrzRXsZjRffG93DK8BL9A+tl9BshRKvIxfOT2guoWEdQ4cmgxOBaxWnp0exQHZ1whrIzgpnoY1zPNh0yQ8VUYJNX0883I8m8jJ6/XXkFufGlyepg4BbWhsl1eyl0GlCv0g7DfVS3tNZoa3qOfEvXygXS/ScNEgNxPM6lLnGnZ/ixIiNB8E9v83ChTKsQJkuycTh8S2G/VvPxhqDZjTpXI+685Du3yk9Zwf7USegsH2uDsjJpOjcvRd/IM6m6xgMhmkEs0tdNkYGdLoElP952FMyQBZ8U9cFcrOE/091ypUbdDjWO/lVQ2IZU9qUL/7g2syyabu6wkgXjiYQwgnUqaWhM3Hkc9AZy56GczSnJZybb07di9RhjZhQuMZsjn6b0545uDqfLXO9tr1f9pK4g+AYZGnsZuZTF1L/Ahhn0gUaOQmuqSImpcxJA79FvG3nu/wvBMhmeuZPUvkq+PlqyTKr5LPqADndQxizCkshn9qoiyx0kWllUScg7SF4LpZTuttTog7guk9aAI8jVjlJzlekqulyMqf3yVsHB11lCl5ztzgLymcpD5Sk8dZxzYNz5XcffLZpVTHi6mhk24CpAExCN1HDAH3d+Jm//udftqvVaEDjInNltyaKIaMoWp6RDIyioe7g7a4mCNpVPOsBitN3EyNYFu3yq4RgW082wg8NKUQov1XaJSo2v0oFY4HiTE+DPFkEJxp14VBBCbyesmWJWLejzHMYNNcdkt/DPCoujbzS5pftUiBtl0RMASISSmOuM4BScSJeg+caMLKR7UQl2MOYdnc59mKwey129m5Ef/dq7B5cj/7wMFZOpuoPsNe0oH8z5oPDWGNM1idvxPrup5GAM3BD9ABTO4Umx/Wh9krKgFsnWqmkguhiiUHagIMVzOK8ARtjdKenqkGTucv7rp3EVZSLkZ49FCbpY2TY6w3ytzRTERmhijsVuK86dJav48clUsXjMzJBSM1nV60TG2VYFZ9RtvU4FlscotLlrrKxJyaIEOvjUaxvPhOzyYhnEHjqUjlBGWjqGD/w8i19s7ufb/OkkUeJ2yWsI5bduVQnD5SoXKbvpOPikUuwgK10u7u5DLhErjS4tqWaDJPP0x6PFFjKSd7jupOZrNe2pEHnsvwtHzkz36hVx8IhJB0H8aPIW4fG1ojf7jTzTXBUHA7QANr74aGAZwRHeVLFCXNWkl7+1sBwi2AJRUh7l8hdTrjK9kAD8YRUr3BAl0ePeaYTm51BjBduu4pjScQ/bA+y+832lG71MvygPJmMFqgm6Z2GWxnJhpJoc77wo4NzB17SyNNu5Uw8peMg3jT04Eg6+qIkx7U3U4zUHk7FGQ6yww9E3bZlRSTdgCad4W50dvaiiTPb2sXg7x1EY1AmaTnEZYSpM2N04liEODHi9HW2KrclOqWJct8geyrD1AT8aWTzFZfqhI78gYMAHa13iUPQbvZjBV9Pz044h8bgyB42laTNFuv2qshf1ZDbtvTC08CQukWnFrqK12wXRksA7OnLPHwSt3XPzVDkwXp4GocWZ20MjnDMdTIaM9qH/DTX0hd6PsDhEVf7eynPPuuWn77meTG/iP2XfjD5AjcqhxOcxGRXrVVagzB6mtEl1btUcQb/2EJf6tHEuYfQqWP8rc702TSI6k8O8eiwgOWmM8M1ew1SJknJK1ai/HDNoYqc0CfvZx0aYngbZ4Ec4BRA0jlHho0ueVhdkm9f41a+JpV6puLXvDirDfLUcciShbkubyovOkaFTb0hnZVd5dl2F5ybX1n2v/Ll8dQQk56cbBPlZnFcthQ/XpD6LmX0ecvM78xrZu6nLJQeP+t3FUWXTD3O+1xrNrAnNEDXp8N3FxXehy92ON/DcdyDjkPooGHPLavtmuWek/Z0EtxbwHH/pdG9suaRhpzqfYhnHNraS7tE64ErP9QvvNkoeNJv1b+OQ+Mnf+ZHX1YxVQytELuJSyoJGF9FrwIWYS4tarqcjAJqzxzC03xzbQoA7lWucIqENLwSwe8ss5xX3oTEU+mrSIAzr+WkLhqXjSigpqB5bqrKE9fWoaEyTx5ezHOZH8cCCBMhW0LoYOjFGk0prDl5TkVK/ZSMQYVo1KWCmOh9Upyvr9SYu5GDBs2lbxnRFaqnEzBfTjMiti9iAdJrbaLF4V50eztU3QWGRoxPH8dqOsL4DbIrTMfTdYn9OkqaquZ2u508QkAouKWXTCtEg3gDOY75202cXqpdmSp8HAhhVAELi+3XmREvdsWq3E3i08MI38mCUDRndHOVVmv8NOAakGLIey2cEupyBrG9MIkv+KDsfazyKXVo5HQw4uI8GtOLmBB1TUaOg8pDGkzaxkd6aZxy0w9h4XcZJjHqQ+CJ0hzTtPfErkbh0MBIE2F0GCHXv2evgmVwH0OZwg1ubIXtEzcanlQI8KurJYqhAh7qzKVlwgZeNcTirkRa8kbhs2KEqdO3V3GvdNcLcxFou8TEVRpqrojT7DnhV+7171mW5zVb4OYw1iF9pGdCmzBIM2mU/G1bLB8pti4EEaMyjjg5jzqwzLulex8WS8egi8J2HoQ1GPlbFlYly5LfC6yUZruBy7YUJ5nzrUOVSor7Gjfxno4H98ucgULrbBtKqUVUvHjlVWh9EpsOemEBvnXgMeoN36+wcxUthsEe7MUGA1YbEClz3ursARbOBfLmUjHIjhGBh2iizqoTQJcYZfeesLdq6jg0/NBALhwucY6C+3AbrqTabjqUpmRDV2i4AEdO5mz2rxChA5O9hufnqcew6MlnpaeFKBI43BZZvORBW/0ueqoox+QhUJk86m9+JG3EBW0Q3/ao6TxDoaRzdnOCzybXmhPqPj8l4r4ey749DgQM4FLjV+tBn4f30Q/9fHMclWT59vpNL3DYKO/gpT+SjusGPrd71p3KnnBSYRo+/t+eyWvwo/s1tGED50Km8RVb2Q7yCD/fXlti9N2sSZkAKeC6yGM6/OBXeAxqKuNvPTpdkIsAA1xiqHkY3LYz6MtNn3x+q3/Ek9yX0iJuLI9HStSKzOV9EmXIsqVni4O82hGNFE3KBvql7LmxV85K57cybxm2xYK1R953v3STMFBgnmfyNynh4nrqDMvgeWU5DTmHmkG488NtHWANKwyEDHjP1wXXYwd+dOMVtLjshQGnbu7nMklw2YPvBjRsD1z5EpYuhQmCaLPhCSun+YIT0GjXu3ND4AxrzI/1W582x7ccOozt0E2xaPIDhfk83x62xvehC3vjx3/6T78sqrMQGiC67RbJiUU8N+j3wz16Rf7GXafw0ut7/RgPUQhyHNed6bvEC3YwP63QNiUSaYDficT89gYGDCZWiaTgUWcVLctYXqsUczIxxSp4KiG74RNwhFlG8Kb5fCbXfxpJg4hkCoQoGYB7yTh87M7MrjCZ1mehVjuZaxluUucevL7Vy6V2mDGas1UkKfxGpvXcqzqX5/ERBhex1VdTiEpVwrp7I+r7t9S8MDyR6vgCYBBqIlk9NCPyK32UHVptspnlqwrnCiIGSKGpwTTZblDTbXazK1nhys46PAENYMENP/mY0oCiiKWf7TfSs81+xL0T4+xmdPJc2Vyn4ENEZUSezgHsQXFLN0EgUrMCFYAGSSObUQSGHb1Mu3DyZuPormYxJvryffSucLB+J0i6XEdclGhVuEpZuXc2tLVsX6bSdXITToaOlTAXmDCOwGS77YFQ3Aq8HBJWwSdPRpJcl8f89tGKz4xGjZgzu9Hf1mDplAlXGYeXR57iIg1g8pg9VGXNeY6tWgeIEZ9GFTWfTbrz4bpCpXJ0i15T6VYkL0kjUIzkUwNZ5gQU/hYnAint5Gn3Tq5hkBpEqGtXS+DdO8yxRGuoAJrY9AscLWH2WavJJVHwVTpHOIu+lKULj+Qb6tL5gW+hl5MOXQYmDo0GdWjzfd3AX7W96jFRZfYctlk2Y/qlr0RjSDlXrxFlHxBxY6z7GHLqSWW85VkameKvUs7eNv0MSc1HHKTRNL+/RQ44mM9GVIdMIH/yp8am0FPz0kpeds+HHEPFqdi4TGfJ/blBBpFgA5lwSKiDrKGbZmfn6cQ0MaYr4FIpO0vY4ZASZRX+Sb6BF1KHcElZlg5ZtzByX3p4LpvYo9JwboqG3KVOPNMwwHFoBl5fnxzF4vFxDK+/FNOhK0XAMXjoIleTFo7xvXvw8jBW4G7lUkNon3x/8Va+yrh5/X0o7iFtRScYRFmplQBH8nT+Em5a4G/o5QQxFb1RrvrPDafsubDsYvLUcdZV2iXvaaPEgn/8LAZtKwdkk72zLA2sRlLD7u5nOqvy7Bg6GYxoDyADbRQXHElbak3ZLg7BAnwXl5M2wKNptChro0Pnb+HZwrD0eRu5haU4zui67XfqWe4pMyYNuXuFCJcPZS/DJVxZa3747ZF05XfqAH5bPhyZ+BCnidf8FJ3iC1bsrXD4tQO8vRZ8R9XZ28E9h0tFrc6kvGmPgoa9C0wGtY6DZ68HqOmB8QF57LfWakxoN5YP2mmBwDUwpHPBc1STzoXOi4ObaS/yoJV82zr3fzcKN6gaU6e2AeeJolPZ0DAZH+Cd/YwM5ppZhV+g6tNRtMaQBcZt7wwz32g+iQsUudGFTOl4oJOcctbn9mPUm8ZaaEl2sRTgi7AosCo9DYfPq+Ts6s+NJfhoEJyta3f4lPqqTRyMslIwsxxbqSEvEYbfJeLnN4fo8nuMFz8jis6IPZ8TZdIDHMh81Gm5KiMNvgiDVUAeRgyCSNjKEKWgoyjdda6+wePn2obo2i1tfb6BgWpg0Po3n89NcsaP7lEm+KD+pkJCme7S1CHi9P3qXe6lM6GggCNMQXpwtCTqTnyCYI7fJho5ss0cyo2T44wycv9tu2qNwoDNbjaVu0LgnAe7uJ2h7VuHZP6UjDwtQnY+u4iT6TF3+MBYc50qJLLbIDI2WqdMe28uxmcxOnkYMxyUWWdIVKLx7sXQqCwjKQQRsXEc2+U7dscr5OJ06la+k1FG4VMcgTFliPeMkFQ4PKkh6rd9hzYYoP50xrLZxXkR/zoU5jbysjs8HQaMV+5VQJvSOJO5mlCmcba94tbncpKbyKNMHViVukYjN46Z+1KRYrgrIQdTCLWKIB9JfJdDwyOloBftdU6Dwv2ka87oHoVPplIGdaazqvOYZatgvKEcQmsoUT+7yHdhO4u7bK6C9VbLLmu5qiR7ZyhHOpWEskNOHe93lnzOlAcOjcyTiJNcypT879bLrlZwRYJJ3DnGL96c3Q/msm0tcF/D4aaQWD9zM5Y3D6Kx30eToGaclSP/wJ9gOY863CrHbjauNED+QJav6fX91Cr23HkLMjhb3RcJ2R6NY4vfRjh1eLOO/JRx/a0xUy7BDWSkPp+DtxbOy8FwA2+N/Na+6vVjeOMWPNOJ1Qn4m/oOCeW/LCfUXzE6dvJRtgecpPL34COO+IM/EHTqUN7KJKmCP6PvTY12AWe71uPA2Vd9aNgJejY4FktlrduB/qXXwPKXDfBhUOTyUMue2jNGPRgnh6w6hNKT0Rtx/vpnQB30IU/ZPKbQFpBAHOd5jS8OYRcdBjXylXuHr8BzGoZtvuRsfiefcZ7zWkBY8hv5k384bF+pybZSHD+y7V7hX+KGfKLNNtmdv6GuNXKuUfJp+dcueNd1a5AKrjzEnXxfPskDwGuvI1oudY5BjdclpmV5mrVSVsXjwtuiLLu2jYCNdu3QT8ipXB7PIQCOArH/PUpp/redgJIRPn9539LFU6mlZMxeHmGmLIeDLuDFM2gyAsgFbcq5C/DtCCIewyePkKljGPUcvXMBVI/h0SPunWF5p8lngEi+DhXkxjMcpZueoIpzI3XbkHgQNvSGvbV77gXBs6W98FxiWRiwZeTN4RKvUG46cz/xUz/6sgpHT9xIwp3CRCCOb+w6BkXm0fg0mg8eRU/uuXIlOsNBImmE0bRbLNd8o1izO86Du2WCWlGmqbAAWmTKPAsUib/T4+Xwvso8lZbMJ1p5XuPqpCnHhm2HToKKWeiNlJJpOXJ9MkgvY4KwVzI0DCejUKbJzfA1wrZe42bSAcmueBAo02l88vV9lCFzFBGg6vyCgDoIOCkyRPZecN369SplerRnMrEGQO8tX9tJWp8+CF8BWL/2PGUtcvcgQi2MEMYCQ+6GOl13rxrgYdmFD9Z3m87MRkjBb7vTi/l4huPkrlE7Gb0lLikm5zJQj12oGhGv2yWvEacZSQNx6zh01/W2tDmNJqBpOMW9IjVdTeNsdoKzc5H4W4hH7jlLea+3R3vqxRCvJtQJ/S5Ocle36eBaLHp4nCoK3I+T5QhCoUQ1CDKhvTmU4w5mOmrp1JFy4o8KHth0NKouX3sbfG+9s33zTXm2pyCap4poukQnDS10NCKwTJ8F89luHQ7H5nN8k3xOLiub2rT5XYywxtDCFGGjBFzH3L3N/Q285lCKvURPFIpCRvncShwXfivDMGW9uo6EzhN0SSdDPgOerYNg28Wrbc5ue/mHPMqBEyD9lTjTCX79rZyZvblyiPHFCVmOcbK70W8MY9l0oiS++la+NOBCpFEQGHEjY7rPgCm3DeaTxhEjPpmPoLY9DhpbIl3gsedD/tmgfNIBKtDkjNjZG/dz+KzxzI2YEqEjABCAeoySaJtYqSbLypAZeXNNBa4kpyOhAIHH/GSjLb0o0ESpfMgz9tBIm3zTITJW9nw3L/i2XT7B89ZN5pR3h3GsMSNRHRfqmY/g4SVOL+DOUl9QOo87wSzfbQ3c0lP4dOA0NYXHrIeG0G6Qk7RPRw7ekl02dYIAlGxnLW/afvQL+mN5Bs9f4PDsDzj2Eh7HlUtvwir65DVYWeDAQoho9nq5q5lBwOz4rTh7/HGiuVux/8w3x5i6XHYmfqokHE+S8gzEzkZXiQuYH3GalPO3+W2PWFVZkeR3z5Ofve29LKuiSclHBg6+eT51t0UjUz4DVkp5PJDvJbcMznFlM3rXr9Ggej8/nNuzmbwkHs3PYWHivBh96cB5li1MXLNeQdke/tAYWkcuUea+7cgP52ZIWvGsT6SW2JZhAfnNv4xo8zlBQCb4fnqAF76FXYh1/yacjYHf97pDNW6CB+jnZMRTZOcYr/QCReq8AZ3OKd/u1+7LV2aw3QR4L/g90gZRvy/DUfe3uS/Xph6iZJcwaq1W6ajWclimw7MdyrPXwbbl6gjq0DlMeCnPIFd8Sr/GT/70n3m5IFBPrZ59975EfoWS2sVbbp/BoGfjXHLWRDludndwW1rpmdjgHHeD+ZKgXFeJJqY4VM6pIMinp5ueE4KjQXYszi7bNOAqYgC2fpOEhFo0zLFdu1xLYzxyLNUuLaQ0dQfPWkYaZRpWRADYeNZTCVachCKYaWSpWwVq/ozUfpckPFX9nlewVtfFZCr6hFkmhakp327Lpd2Xo5PEQe0KEYMGb+mMTZlnhXF15jqC/dbdOOvDzv0B0YmbimAcwLesrxGdAasbwAwwrG4SkoxqnaIKWDRUGjMn9OSKg1SowKPipXZxmOPDaryc9Z4tS0fMHhR308v1yOTR+PmM3d4Hewcwk/lhWNriDoDCXR+Noj3hHMfuAieggdKajhbZ7ZvjOxpmYEinicoSJj65WUm3lxvbaLD9rSHMTVxQytnFXHNxjxpeGG2qMFuM/2gC5XsqvzkbO3sk4DsP21Rwo5BAe/K505i9FNaf+55zLZ0ZypX3bI/tcjmfPGE98mkZT6c8DnurHFrwWYpJBe6yR/PqlPSd2JaaoMBbJiGCM+DTGRXHgqYDmmP4iVPg29JK2OVJdzpbPHzkwvWouSeBedIgNLO73KVrGoisA7obTdsWk7wsntMYgj8dA7cRBfBCU74dMhMyJzw6TlqcitJ7oDNgL4oGPh1aaHz25bei++KN2N0/yFdjLsDt0PkK1A1USQ+TPHhZhm1bynF1Tj5/p8x4ke98xgk/3M9IOPFT5myYbEvmFQfQ2PDGEgvtpEFBeAu6GODj5oNb2oKTMjo5jjnOY/KguJIXRBMPOp5s1AXA+btZfIQ0vsIkTdLh2vKIyznVO77C1a5Vt56ltHQI7CqYPXqcQ0u7z96Kpc9wWG8CD+y+5Mbu/qnDJZMJ7eO+k/VG03h05yuxnj2Mzo3vj71b747ZpgVfWf4WsVt+zrP8LvjL3gqSuDNVuC15fm/pct4n59WXZSUtrQ89ksGSxmQL2Taf5xpIxaRgBdg8tpG2z1yGS3gtNXsGvM7nyW/qS1nnWlLeujiUu6zIMuR1lJ6nCQc8XZ4vdZQj3YUtbsqRYswH1KZO+JpHfqgT2roDnTwmH8IUFphlufejhlcgiuSAI+BQdyib9owg7TFDt7qyQCOcMJHfssWPwaP6W5ZUMyFRyDrXKccNyaYclj2lcaec61TYiBYWXM2uIccVz96RfJXpX/7ZH3u5ILAIFv5/9FD6fYS285hI4GwWHZiueWU/14S6NqaG55uTMeAmu0BzDS2RgYzvEiGFEdRSHYCTx0k5Kagk6ZRd49SlQrOrNpWPQkUjRT6gJNA2qkTBIMPudg7LKeWX+2nAuVZ1qUssbiXOraOUV5gxz0UgT2vcLVcl+Tsln72cLLM60jngmpu1JDwQ0OhC5arwqxCz63g8ihZ4qR9ey25juxOd0aqsO6EhCXz3Xqx3+7Hu+HIMJx052xuljwLPsUCq0KD224O8L3ZVpj7rkV28fNLYpGFTmaB0MAwKic6ZCkojKVM51OBmMr51ab6YgFsYh+u+u11nw+5ZtyutQb90yFBi9mqkoQOHzbOL6I+XUXv+uRTyLve7Gxw9N6ewm1tDQdvs7tdYaKxyFjvXde6awuG7mXFSkmTgzfXrev/2FuSmLbQno1opRh6jCnnFI9tsudQrDWxjDiFIE+mskk0+0JcWT2SiXMc6uZjKRwPOrQATMV6MwINj6jh71CmPuSSn9Fro9MEvGkHx7TPgT/4RDuu2bfYGyBcZZZDfF4nknIwc3sH5AH7bpCNZJpWZXxyVt6MJzGYCv7gOeziIBQZABSE8TpSUd0SEMOZkVODRMcgINhsIXcC3+zl00iECFpCTRol7aZjI5SxxHcWE1edskN3OKhPbB87q0Hl2926W2X3pGQy7RqwJrYFftPGYijpp5zNZv6iljdtzK/O3h+WKJ2klTfI6n8px8plsp7jhm0uJr6oc9UHK3RZnWTafjODI7Ax4GhxdnKoWzk5ORsWg14h6Nzica2jbtKdkhvPJt3ywxMGanJ5l1Jg7JYoHCrYOnRrpmHAKB3mcG1GH5ou6NNEBwuk9P4vFo0dR67Wjd+sW/GjPBoaMesW9Mmfb3JDKF9UsMfoIZTSJ3BfTWZwdPYjG8iyufNu/G63BLjKngubBLQqrkyf4zcOAgW+RtE3ef4L3rytRhn+WxWHTKyOuQdpqvCdZ/Z2RLnm9U0W2Bc7CI0BW7gsvf2K58ANHZuLIIs1c8cjT/GAwr/tkls1zwlaoZRnILL/lgwqOhJM/75vyGqe6ET7/NQ8/2/PqwezFSdnlHpW6zt9yM2qGJxvCyqfCTU4MV9b4thT1qpG1M/9tr/xVIHP5GBE6v9VRXtOCLYj07YnVabJnXJxm/u1zmeRNvnIFFEfjL/3sj77slUqoh5xfO1tE/84JFxGod92O+c393K3MDVUadol2MVIUKnEdD1Ix83T+dqY7X9vytoaUCjUOyp+Cm1GQBhkDkTPmUVbiben4C/kVEIW1TEapha9INflMrvv1ehoAm+KXBr9E1+AqhdtUtSm/E1HmLUzp5CqdgAovXyv5/OWUzLX9zkPYab9+HBfSeBmd2S3rLlITt7vlUDm5ptYpD401At2U7OABD92Z8k2in73+bqz6/Wj3hxmx2l3rO8zFwZwIsMdvd0iqr2nLE+anWs7TACbzJ8kLW3A/lRCEtpvZ8V95YbGZxfn0NM4mHOPTuMB4OBNVZe4M8QVKKA0Lz+oYWIRLTTRkGa1Ay975NDpuYfue98QA56ON83fYOiTSwJAYdWvIZWaBFC6NtLyCAdeIZ8SiD6Xh3dZTYdpvjVBFvxSSrYEu+C/tcfjG1QU5PMKRS5o0mpw7y8QeBh28zI9j4pM6bmOXKy0nMZqNOUacj7O3Qd4sTgxKmvKNVIEiYU1DDKLlWXnM/CqwnKQJxLkzGB+75IVxjBNkV700dra2Wt3yNPgVP+akGa7ZVnty5P/F8VFOmnHjlKV1gW8dqU4fw8vHHqrc/nYGLcnnDG8395EPi2Oq2ivli1dhSTmkHOHVwdBBya0dyeX9ama++aEKNCIfzufFm29F773P5vDPeLbKHhQqL2N04pS8RcGW9JQ+XIZuOUOan57nYX3m4+O9dOJpi0axvFFOAw2uirZOhefhc/KSTkvmsQTrka/BJUqBZ1CWSJfDDnO3yRz2cm5Cc1GLffite44+e+2tmN25E+PJ45iPH8fq/luxPrqLgzSP7t4OSHfcfWvUkTm36IQ4Gdl3euB4SZuIjjZ1h3WKkzW9fy9qOOudZ27FFAdbettIVxzlUBfw2xw8h5wrsHp8lL2dsb+bbbDs1moeex/4M8gX+JjVc4KTPFbSk5OSKNvyKkPuUemo6vvrS1KoJMvOnlcuFQPtvW17SNZmleWb/9wmO1+F3lUqBqhKRc6LEefMwuFZy8z2cD2X+VVlKCvQQjpbf86dAO/eKyszOHhe42l5lqF+LzDKN9zXHliVV5A5n/1aRzqy1KMsqE9zAzTLwOZ4T5DdpEep90UrzmWqhggMHuTPHtcP6uhBvjX2joU7471NU5uU64Q2ZdF2q5XkcNvp5EjbaFvb8F2Zz2He0n5tbXEQii7zcBMz3znS+MmfLobcZEMOvnQ/4vUHsbwyjPFL1+KijefqIn8eWMHYdu+l/oU2IikVCF6uSNLIFoVcvGsKTMWiwKngvKYh4JEUGA2y41wlWicvSsbnTZXiVlvlHusoKRW11yReTirSe7e7S4HzmW10ncIPAqoyKiJlcd6gwaXbznv5yNdMCQOpPFeS16pDuO2d8CM+VDhG0ObOvbaBe3oxyi64/cNDiGFETXTrhCA+TYymXejiYh/3a9HHIPgiDaJ2SWyXMC3PsnIGNcR1DamNsfb0hsknMxSjC3PIVNk2IzRohHdn967j1Cfjo7iYnmDIz9Kg2T3qbOudwX7sDA/yyJ3TKGGPCMElLTO3KKRO39G+N9iJHQx3b0S0M11F+6X3xNDojvq6MYiahgx6KgjVWlwokjCmcZYJtwJnlM9P4Cw8Iq09V+xFt+hNfqE8W1QJdFm+VpTDYj3FaLrtrBPanAhZhgjEu70Mjq06wbTb72ZbnTjpumx3TtvgTBmJe80uMUEtSy15gLp1PIRXQyOejeTkUY1PzoiXfvCeTpQ9DSn8wJeGFjjskbFMLmWDchiKSFnes6fKBnoreYmybJ/va9Zh7l69igF18p5txqFADi1vAR3sQbGr2fFh3/Qn37kdbLW5j127CrvOsPAU+C0HYLje7mLEV2IUXHK/jKdzDkxGGBv45PzoKCdwrp67Ae/iaEg3yUS9637hb2eDl8aVNlz+Fg4nraaiJU/qLe8JH0dKDL9z1zX4IHUDn5znQr3CL7+nYhWH/BbiSg5Ltzpl8NMJmTlwAr1Uhhf2zFFmz/cSoK8Gh9djdPV6PLx9LVrveSl2uwfwdye6N25Ea2cnJm88SiPdxJiLQycFGg1l1zLl2avibPoGeHCnOOfkqOTnTgp+gOOFo9Z+/hmMMg4edbtpj3tpA5hKEig55Vjwu35xhu5cxdKXJVHmfDGOGgZ8c+u7I5eSbToxJeJXO5VU2lul5BRuWbypwoepOr987feTKtpZpefioAyhFjxrBKtI1f8eUr+Sax7aQgtnka/c57/n27K9mkYcXsznvGh7tu3N/1ZGSnknj/xtSdkrgAz4naxsHo6MgOEjDZpgiBpx5POu6JD/TMpn3hSWr3E0oK0yJ7/yKEa3jMtrrG1H4edtNE7tGufsDeC3eLe9aOl8RWoJY8oseSfrFVfEYBMg5KH8pCjGjGPKNcGz7F1kfteXXVH+nPzSvUsJvsTFOuxqd2x9jwf6Org/8Vcw5Nsk8eZ4mPPveSnOd3kMxm0TPRbDo3JGoVLyDIVZTd7JyTJ4qy4dsW8/1xyDuEILhRUgKLdiEhurR1W6LsuOZDkhSaXOvSLEEADkpROATvWeSkFiGXU4xpovDiGPirRS6irYnPwFjFYnIXQ0Ss2ioiAwsZfwSQC/f+ckPNVxOfm7KEdIpiGgUot39rSTkKp6Zwj8hshvRzypRDTcCHOtbZeKcxJ2YgX+6vfPaSx4pM12Cxo52dshMXOTDB0EPCi7cqw7GYLnEw4+timZ1/FZ7rlsRyPmUMbZ+VmuR57NR/mczxhduiOak53cwjaRnShCCWMYVLJ2XRvxuT49Z3RSf8tuw/PznEjUuHYbPpEpMfYTGL/Tyi5Dx6012EacvhI1o9ytQEkn6VhPxpU+mlgOIuk8B5cZAYtBGYk/N8twnN9mCr90tv7z0QmR7yiVrTOydVhK1IkHTPtcpz4lnxsIjS8uciMXazVKLishnEDpuLEeLwfwVgKvYZBPvWbULx0zwhcGlG3yE/A5Scxo1fY6vCP88qy9APKzUYR8kB69TaJ8+abqfsu9mslhGzcPH0QTR2njy4r4TS7ycEga2iVBhdsenoHzKexu52EdC/HkdqM8gHyCS+SnOMbCVeRC3Kt01jhnGWVwpMGiaCdoOhFn9OgoTjiuvfgSRtsd2exJAQDnWwCTTnx250t18lfJtlSHyXZqoP3tuTqg8CfPUmcqc+q3N0LedAc8exxyuAEZ8hBn2UBwK/zFQQEAy4R/pHsd58YZ8TBZNPrQQURMlyhZIIS/x5mfSGm6jmEDh27YjeWwHb2hvRntGLdrMdJYU75DUKmUtwZY3igGF3mgvCVKJfek8C781ISvGjvDWOwOc6lZ7oIITuQVnTXH3cWQjqK4Xl+cQr95tA4O8/fFxcOYjFD8z30nbYAHoO8Up1ZjZcqvLT5N/rR9gPpVU4X732+q9LOoM/k7Dac4BB/CUBlxDZdJXZeRsOc+uH3Wc0/TmBcRqW4lfJUhTwePD1VknjK0kbnKf77UEV6V9mkPvCY9qdtr6nf5xaDApV/ystIm7JadhpeC5D9lkaez9K958Jz16WR4JBDUpd1T72agxv3tQBj/qSfr4gz4dNZyxRXnLg80XMuX3jQ41FsUueI8+dinKF+tN/YQ5zrT1DOAD+ruh8D1Nr/bgk7ZuYmSOpLrGnwjf3dbzbefFSCKoF0j0nqIm3FGxmF7Fy9zlW9GawJMvspSxhQwPygHx9sUhgkK7gHC717VCqSKTyPrTmIqcI2D3JfCTBnpgQOYkRNXt4QF9RIZAEW8xkyF7dvNLNdni4FT4bbyns9X5ZQdwiRjUZoqCZ/xnH+lbs85rNPkz98tVcJx+fvpeVEsWaKKlujA12r2fcUkeWYoCJXnZnoey/FZxM4NsmDcILHj3m4IY3Tg2sLNdBpDx++IFgNlU7aURbEAajuVucRXgcIN/GkwbEcqHvCroDlmotdqF6Bd6RrxObiZouiNKnL3t84w+hy+JGdvcBC7/f1cX56ep8LA0SWy9nWZLhfTM9foS/8ejsXm7DwuTlBAffBLlO4ELVcWjDHoRrk6Ne1eD+Eq3cjiXRpJG3FSDY+owG2H/KxSlkVsg8JoFKkBhRsyj85Jbo1qdzmHwmLbnIktgjQQRYCM8pz53s0ufocoOjgqjic7HCOv+sIat+u0e9oIzIjaKNz6cpIetYrT3JUOOFQUOg+Fl3Bk3MkQhS7MYCzHjnWI5KjsEZFOyIU9Y2lAxR/lZLf6lvezm9hyeSbneNibgAy1Tx5jjfuxdEwVXDgNpuYkPtce035fE+wrT+0BcCc+5yCI45yHQt0qNzkz5zUAQ66pVm6TVzEAKIpUpIl48iojnKkkNOSr0UWMjx5AIxz0F14gr/VhWKGtyss1Mc7Kz8liW5mqkuUnzFuaVynlzloAImWF58hYDi4W2XWOi8Ntzhloo1fsvCzlZFF5SOfyfL7wgnN5PbdsNRNtF//e26ALEmWUNXYuAcK2290ln0aZcpyHUsOh3viyJvCNUa5NRsiBTit1cOSQAzBmr4sNyfahNOURJy8+elR02/Wr8L+cAFxk9AU1OjqdXica9qSoL2mbRm9+cgxs8+ju7KPLZnF68gZ8dBA3Xng/ctrISZcL0PLEkG/rrZK/FRsjcmH7elLS5R1lPKENyXrcRyOTl8tXJnVSfm/pmuqdc+1NPm9G82yvJ9247uXy72kym8v6quTjyaMpX5xnqfJQMbCFPuU5UznHmc5vQwF1oLxQntnWSio6xvxf6yil8gTwFJNlzwR6XR1DvdLYTV2UxSe7cCYg8DHX7bmeoIdmPD8Bl46na3zVIcJuFYlzDs9TCnneTlZtgHlts1H9SQ2nlnbsIXlwZcyA45zgTOegC6PtuzOmmX3mp37u383Jbipaj6tHmHCZBGWyhjln1OS7W3NhPpXrcUiYNKZGfgJPVHM2Po/z8cVWmRZjKsBFEJO8gOZvlbIzY0s3mg3SgPvbZOSmopdY1mRLL0ZlxyYVoIfwipRce45hzw0zUAZljLBEAUYsKoiKWX0mkedBPYn7LYy/U6rul3a8PX91LSeKodizSx3qa0iMyI207M5uEv3VF+cxfnwUrWsv4IHh4KwmMUpGWMduaw8mwPFo1aJ3/wQPbhmTHZenUL8RMIrc8RG72JOnkq+Nrpwa4QXbpLGxa6/s7a2Cc26Ba+8VTjftGOwMYkBd/RbRQ6OHJ0dE4pg7TLECl67rNtpz/G+1nODElW1XfV2lu/35runR8UmM7t3DUJHv1j60HKTSX9WhA5E3Wj4nvm1QeBIvnQ9wnzhPxpI+lSDCD5xIC+mWyovfyfTwgd/ezOcgnzxQusFxFhAkDWmJfuEX8lueSyHdDc5ozpfLuJ2kZTj5yG7tnGiHgpZ3qm5cea2MX5clZxp187mTmsY2YQDp6RByXsHh82XiHo4ZDldGmCh9HaGcvSo/Ur6GNMvV+NsWy9DAo42ljTPRZc9UCuB25VyU4TAjQecTkAmlATPY5qW0pBzKdT7KfEokrtICh+bXcc695znkR3vTckiGD49nhOm5k1ITj8owSUNod/DsDP47P48bN67FGXh00qGTdBxRz6EtvnNlihXyqxjVIgdVShnjqGTaJI7VGabMb0nkKVFPKUej5wqAMu8AA4jT4byM7MEAZulrvtQd8Lcaz7Iu6rOAUtGeoyMEQ4fHDTyggy88cRlnvYNT25wS9Ywx/OTByjupaIveiPMzouXznCviWxYnONUabJ25pePY8IeejG8wdKMZV6Is3nor9x6v3bwRrWWZHGqLfVXxEHmxjfYA2W5nqtuG2ggjD1/UAMK5KY99F/nhe6M7uBqzGjQBJocHKmwmWuW7bfKnBtajwvNlnfT7TdWzT8oCv5zktawr6SM8T2nsXXKmMa+upxxzowR55b5/3s/83Fd+LEIZUIZS5uVjvy3DmyT1RRpx8turKtv4LCVkyVkm11OvcPiYfF32k8RwemiHQJK6UuObssvhPeH8WkcCTTW2A+nFQaMAcJB2h2/htedGm2jPqb1T6XTwpMNPdo9PKcL3d/jWuqXePHzcxpZ20LOuesjJcTaVWzrPjoW7/73vY3dVSNKAAicEUvlGP/UlddkFX5bBwtsc9oY7FKmda/zET//wyxbYQBnLcL7lZXBMoE8NywbRMABnVzglNVCEIi6jFBDixBIjztHESUOOtxIx+6ISBMklP44VoQcACO8ZRSspjOxQLanIRtNRUaY0PiNt6mhjWMo4JNEJiilfaQd8ruVz2pItRP1wQKha8ZQ0+CJcxCeDm0tEwQXpDUqALZPIUDJMMi2/nzAnv9+ZLl/L/Nvf1TMmr/VyjBiNYMvAzSa7V50dK9ugxJ2Bjipcr9AE4LTTIYKqjyHubu4qp+PSJALOyTV98p5OonGBMe4DPwrH16Y2x4tYUbbl23Z7PJQxkJbGGvFPR8Bx1OnM14KOwa1vizMC9VW00A6G0og22lAPUJawj4bfPdhHOGGOAacSVbtNMBDij/atUVxuSlBHKc3fejO73Ws3b0Wrt4/xMHIsBtOZ0nbBOlmlBtcJnmNLUqgagxZzGrDcTnKriJUV4xkNhAduWJnoAbyiWp7zQWdqZ3etRpd6XUJlNFzhzwhU41U5PiVqpnB4WIdE/s4omDal4FKxzoACqkH2qM6XKAaNXUJPvvVKjgcOnhOvKTzKBIcOQKoQbvu8LU/hpn0OB2TUBhj5YgjwsYavh/U+jca4A38fpe6s6hpKfHz/KHquAhnuEv12UBYrqAQtwF+diM2uV6/oNOQmTMstncBLcSpoRyoLHkHLJBWovAY/jsenKY/NzqA4SsqltCD6VyYXj89ifnYe3b1urK9iiDbOppe2JdrwSBngT5zoLIrDVKjyBw32vMyNEGQaTZI2CQNCKdwSVbxl74BIAsbsvQN+Skj6Crm9JdZjfVQAPm1nKVPFmk4GjoqOqPJewxHwlaLuWqehVye45KzuzhqkLIq87mIof1hHDr2Bu7W9NF2X3eIwoaFbo2ksj74c68Mr+bwvGZo0xjGwHXfux/Q1nFmMfOvZW7HoQieMv12idrPqUNU4jNhMtk3lbI/DbEO56MvlfIUDMorZ4zvRvPWB2Bk+x7OuXxZ2cAtu1HM6hdl8+Mtv/+v0l19fX7qs356kQjpKL/ouu86lMVnTmPKdMmsm6Z6fApeHz+RVM5g3n+GaD5q89rZv+ZNnt0fKjbxkG83At/yh6KjflVeLUq/kUB0/8GfBmdFwPcboDV8M83SGfcnr7nDKfy4F21ZuOcJmDaYCT/WvXM02b89T71P/Bv5E6rIr3DX/vtgGaLgCbShFe6k8OmbfIT9Vc134Mwu/dY5L2QvoOxUuYNSR3kWXuOGN2uaUI5d2U7avUUVaM1J3r3ZnuudcIcpxeVrjJ37mR14WQAVQ8iz6rTiH2Q4fjGLSK0bbrfhUgENCeQ2D+TQAI4zFGAM+WUyAahM9jFCbstopoBDDKMmuYpjWxfCOrfvyB03ubM13A4WEjNu9bDlGGnrlZEhPWkFfI5iuoc4XtYhEFFITYVOpJGK332UsPEmxTSIdwQc5wpK3bLyM4y0+Reny2V7Pg08pRuK943x7XP6oiHo5Bmy3KQoCoix8yQXHHEWEGGfXrvuGr4iUz47fisbOHoYURbKwm5tYB9y4zKyDIrvAgZnQ3gaG1H3tNz2cIcrstXqo72JE8o1V4MJvDaQ9IrPVLJWe98dE0sSDSWgjVLtzHbt1Epjs7TPj6SgdsNxUQKGgjuwN0XFC4bj2lRg7l+zMesAKzhdvES0S5TevHkbn8CrRXxn7poDEneWkwMqI4pwkTXLuwtaQi7PCbxpU7yZhYFbYNfHPcwhjIa33FFweLKdZbi79URGTPydEAbvUz0mT8I7GTgOUQytgInsmiKoKHwABz+U4OzD5jPXY7Z1bq27hdsKfQNj9nsAAb/IHkpNDJfBb1o+gVd3baXSE0y+esQ4/Ggqv2Q7hUjmrbDAD6bw5dIXLHOMvvw7s9ejvHZY34YFbe2zcPwBUcZQ2+0O4Sy+UvVLQlfKV0RyOIK+/qSiNankHtxv52B2NycYBghnNgIziiBH1rnH+VqePouGb+27ciKk7DkKHdEKUI+VLPCR9S/tsbNKGC1Uez8ukVRwP2ubEuuody/bOaPyd0a+yy0l4FKNRLuWAJmjiy1qqITSdNO95iGPrNavGPmUbfGRUb5Le3Kvoallu9uNv52yUoZMyBs5FKlPhJoXQReCWQ8XZ7EGZAXIHrL7hrbd7ExiR5YuLGL9xL+Y4PPUBTt6tK7Ee9nFYKCudFnQf8KbTw7n8J3zJC2RxDNjNsFbu3Aerrvro0bOjaNz85ugPbpfeB9qYhtxnyJ9yJZ45TJ5ZneX9205bypZv6Sfr8alk1gtpvjhNCPmWEsmrfPtPfzyvben7NPn77deqseas8W3tg6f4X/EcaqbUSYUaTFFv72cx9vKQzzxNlukDXrfLXeSVa/4r6dLpk/PS9oTmbUlncMlFqJV0cJ8PNABwFSoJm3KeO3h6XzuILs6hRXIYYTs0pVPtjJ2ctUNeu9F78igF2CNxiuwn9SG4NsFd3TKooRRCiZgj5M4DQZqi8Rf+8g+9vMTgKEwes55rxBfRO5vlVohr306FQLpV6/6ACFLPFKWo8XYsqk1hQxRJ/3wa3cfnucOb+y4bbaloXMfsJCZ9lSmRHyYuRkuUxoYIBKZuEFHUx+PYHJ/iBU+izeEmFjPKmDTXuTDeXdrSo8eY1FEQSwe/VMhyiUQRm2KwSrRVpspxY+4VRQFKQEIqc4kjslB81TUFrpCsOqp0+Vo5UqHzvIdl7w6HOSbuPSOk3FgEvOQrCLlajTOtR0cxO74T9RsvgsdBKhLH3Fyn2cej6RNNjZqbuGiuojkTp0b2ODI7vkcdRkT6fRWpagIdnXTI5VZbAmfPBkp7gTOA/wA4wLsFGzYHL8AE16vkyis7fY1mLXxNZxnPJiP4cncze1V0BurQdtTmuZPzaNw/ifpuD8VzBYeusy3XdhpBlKENjYWSbLk5qW17lGEOVaZMqwB4Vuim8U4HIOlYhMO0/eL3FtcaKpR/GjOzUo4gKwQ5vCLvkbfaItWChMllYEt43C54y5bulic84kKD0naGePKG5a6zW91xdOv0EL/ldmmDf6U73i5s54GU4SKvl/kKGhAVMvig0ry/LduuNff1zz0EyDPjs3kEbu8+ju61q7n0bI1DpcEXplzDKg4qWHjWnix7T+yKtl63wc3JieYXP/KoOCDp3DkJUEOakzDFEQ5JkQQSPLV4cCcW45OoHexEa3iFi05+zBgiUzGghQ7FMIl7ftNeG+2YsA6g5UkT4fRd1pO5Di2OBHhw5Un2wNFmjXy1kkWHM/lHXs6yxaM4A+fSO9u0rdvq+JZXEw6viXfr1XCS1+s5f0aHImkMj4JD+dxDherQSt6nxORZuN3hkTYOTG2ATO7AK61B1F9/FXr1YzI6juUbR5RFu6/sRu3qXixxwn3tZ64gQODsDQIRpX3CC4atN7EsUjh8w2LtAhmGButuLaajx9E4eD6Ge8/GfEqQAg1V0OWx0m7xu215nn2jDLnJNmStCT7/Ep5y5Gd7jeYkUML5hK9IXsnc+dzXSLTlshFP3F3K77mHkW3Ba8kpDjykno6izOj9MmmV/JmzlJMUJnPilVTB/dXSV7/6NKFGSx7r4swoOXvByqXk24yk4bNc447ecYgiJ73y27lIZMod4dJAw7/Z00gee0B8S5rl65w4Nm4Z6hJMAfydtSSP5HPcn9tWDbkwyUApMNTVwlXYdBsxeDiK6YBozs0OiL7sQhbpKyK5+pQIGcZrjDzHGAukAjGFUTFCRgFzjPCshhLHLbGrfm7UTf7eo4vYPDyO1umIQyN+FnE+Dl+50YRLfTnL5viYvKOMwivGcOKKLoHd1RJCITZJG8/8mcdWaEBB5rM7P73jVAiltMqwV0xSHZdT9VvFYPpq9zUq3Y49FUSwGEa7uY02VJqpdHlW4+q4de3iXjTOOJ77QHTqLkNzZATYEH6wn0wxR/mpXvBhoo0jpYLYoFzH4Hu5cRhjO+scehplOidBDleJlTaVaFSGXmK8jEREjhPxfFub3JDLk2i77TeCMOqRwVzi5gQco7wpytfWou5QVrNo3juJHkagiRF3RnUaT5SvUY+K0PPscua6XaDixuvZtW39288TvFO2ythv//ttSlxfwrdHwb/nJfpK48E1jZtKWSfBqMsy7DbNLWxtP9c1IuLKIlTiKla7OtNIVHCAO5nMIYOclKRht5vX+nCwkBnwpRKwzUa/8CQ41Ii7mcs2LqEOHQnKFVbatkKYfIYf5AXH1OezdmRrhN1YZI2BJSSPzRffQpnvRuPa9Vi7Ljzhg5biIFHIZ2vYuZwOiDKb8wO45iQ+60x8Wg+4MY/IchhGp89Z9K74UIJqHSKCs7NYvXEnNqenMYUXF7uD6Fy5hoOB+sCG+7Y9UxpM8Q0sb/tNHVkWnzTc8n3eh3+BbVWH53Qss4u8wMLd5I+kBbwl7DqOqag09uSXHrZHmpV6lVke3/JC8oVt3MJjmU+S16hHvPO/0AxjK2DObJa2yoUOQ2bVOvBn96s9agH/gPQc/xS3vm1ucedV1JoKuRvtawdRu4IRJ9DwRTTtdYMoyp445JRynGxqm3QmBUt+S7wJL58Wctx0hzecmAW+8HiEA9c5jP0r74mluhMaZb+ZbRew/KvaZ2RaIktx841JAiAkxcD62082Vhi8lP/4kfnApTk8eZLF35nxqyZv2UWcY+LyMN9PslOmZZSu9C0MHF5DLPI7+QD8mtcynOCZE3fVFXzk4nKQmz/p87QCLlU8tT1+t6RhzR4KssIqOc5N6KrJSTCEUY3g7ojmk552jadbvC1fmB3Gdm/9lDJ+25urvTAi13nXFrq0zHXsoptM3N8+z7ntd/MgZ8c3fvyn/vTLlRE3DaclWqh1GtF+cBobx8sGKKwZivCcSA/hz2UXGG9nWTubfI4wLHd6MRt2bUVsEJQYG2ljAGDO1hylg9GvnVwQcTsxhajA7na7o6nbJR3uYhW+73jQCddY1zFYLaLGDsKClCuF0RgO8Gwwd4Bhl6PdZgblGZECuy0QianQ+HbM3aTXLxLKUQhXkvn47z9/+ew7jipdPq9S5vGjEoMgbu6QhpXryRyg2gX7vnTAMc716b1YPnoreu/53mhvMBAr904/QMlbFwLMM0YPXeB22ZTl98jXOtiLSUYss6wn1yeTNGIqq6o1djd36t3c3couZ412XtPYUL4vKlHh5u5ZGBaXheWYOLRXuTlZx5nu4tAdqkT7skUZ55MYHnP9xiHRCIoMTGukM6KxfaCmGDng4jwjI3CekEGbNOwphMWgJd2pU+cqcVgphaSLRsJTz0uqzpMCnGcEtr1tHdltC/FtWxnrLrjTgGngcxkYz6lshdl6Ewf8TgOUyr6seMjIDZzonCmObtJhUiAty5URpjTkWZd7J3AhYQSOdTHAtldDJQwiKMfts06e05DTZoenFvNxNO8cIS+LaDx/M9b9HRwAtYHlgBsNgZpbPClbWbu8xTm8Im4sV3WXPQLIhbjP37RJ9ZGb3fBbuvRcQw7/zC/OMFD38y1rjR4WxZ6A/avRreNOU72bBgnD5XRZBt4uQ1zf3iq4Lt3mjhEnfsCrKrXaXz+flI7ks9fmYnSRBlWedPmZSRpkHtu+LTzr5LC+1FfimN/pMPMpkXmab64rh8o++XycvDpviSufAY5E85Y3naS42cALkItLlobswivt3Zi++vFoXnkmmi/cjk1PHWd90IcqnMDUb3KN8sZrYLc6wNQx9yMd/KQcCN3xSSCIEfs7Me86Qe6cwKcWV699a+TkRcTWJjvPpEw0y5ZL/lT+lpL3Ob5RSRDyoP4EhyQOCwjAdAnGKqosRr9cN89l3nln8k6+hQ06ZK+giMrnOLzJUVpekneke/be+NuyOaS8eZI6AJU8YV4Ou7E9T90GH1isyWumwsPV1d85Zbbt4Zd15pN5Lc8ouEyy9NoIORzDm2t4LHtO///k/Qe0bVt6kAf+O6eTz83p3Zcrv0rKYJvGGKtxBBuDZSyEwLLalgim3fTw8OjnODqMbtuDYRtHgt1gGQUQSEiliFSFYuUqvVAvv/tuPnnn2N/3r73vPfV4JWSgZFQ9z113rb3CnP/88z8j19kNAPxjiUmdvS9/GgzbopCOAfzl+BLHKDmFzU1y/CaPxBN8i4zpClT+tT/ye57VO7ZyEsd+u57MhEAp5LUmLElZ1UMMcRdDNSvWjR5SypD3JkTrgSc/RfH1wdi0gzC2i36t5pjoYzDDIE/xQok+bYJaX4vx1YsZZVbP7cYchp5trPNdO6btZozsm8VxmO2ux4J7cygwxSEQHpvV9YYm9leloEJI6564g5GAs7jkf8pfGfJV3VQcKmrP/Eycezat8F8wXMF4K+ZbXX/lAwKZN4ZM5lL154Au7pVRoiWMo1NO+od3Y3JyGOff+9tzXuBgcBhrnS3Dq+zLlkAKv9Om3OCkZr+e8313NtJ7k3bO6baA7ApIoTFKMzrEQJYbUE8PDkOB4WjWW+TVzjnOMonNiYXQFcycU6BQQCajWg2xeHL+dXMNRcMzv2vjfDWHREvba1HurOdANqPvqQ4bKQUDPPitZ5Wlzo0Roe+o2C3TslZrwnsrlSj4z+bHJSG4k/97FDQrFERxz9fSdOdPy0rXF8QY+YuTou+8qJMKvWgRQMTxShRi8zNlqwVwe08408DzvX/W2f5/8SUdlY8snm+LCKvAvbAW8HKPb0xgNv9skVHAsqWAIoUrlRUEcNrdfDzNVq3ZyVGUMOT1p67FdGONuhhZkwPCK5JcbrfQ3NbRkhDmsXu3O7MA3AK7Ri8davks1Zb0xXkAv9kSA++5A18aL3GKIVm88hrCOo/GI9eidvFyNKrr0cAJyb3COWyJgfoP8LWi8Zcl60M9hdd6SgcNp19Ylgor8bnEq46TLRjmk7hVufGdfeIZpfMsHU3rzzv5R6XF6Wn+sjzP0tv6+zyniGlgycf+eR1S35d28mO2FgBfA1wlPYDTtQVWXT7C64BNWyTtBLGPcoK+G99218JRVK5fi0XTkf5UGxQ7cNGzI5MnOOJQgnoDn/hAZ+VaD8DpqOZsebAMYJ3cu4+cQ/tz23wHDIOTmB10Y/fSM2TMb1tBUGpFtxz4FtgHqbiXz5Z0+Wonyylo8bA8f8llX25Ii/dsFtYQJafw0OZs+eTv4p1TySca/6TtMm8/y7zzrF70h7qiyFM5fNB16TPP4LgoNz9K2KWKenUpQg/L4fD3Co8Jn8dvJKlvlpem1bfeW+UpvOLDfvQBOmTEdY7D8N3UIbYUSEu+Al8Cnt9TQR0A+9y9OYVHXFdgDE+n88Jb9pU7bs3I/Uy2AFKv7/zu3/tsywX8UQoeVRUYOdqcWq9BmN4gyl08TThytNmK3vl2jDcwuBjrYZ2IBQWxIHpz27pELICkYuw0Y3ZmI+YbLQSACHxrLRbndqK6vRWN9iZlgXSEyhGYuR0f4ORGDnauG9WUEHgMWmxQXn8Qixt3o9XtxWzcQ4CI9PkkkUKlRSxXKVhygScHiqRSgbgqNc8ZsYAIEe2nIqq4zq+/7Px3HyqPv/tIZKvsVST8zhGL3DMqsltgcHA/env3YjZ0w5Fpjka+/MRH8IDs30bAU8HjSJGTDonz492X3FGJjSMcJ5TcYKtZRIKzcqy3HadgV0exY5WRnorcEdbOnSa3ok7Q0KZfm4bt680ZBjabGyGSLNd6aeBUZoWB0gircJ3qBg1QXDXKrTsYChrMGyjaFnQk71yXnLoW3xSRbRpSlLVNmHK0+DbCspXBZ1k3La/RhqtZQTANpfmZVrj2XQ2HlCyUrPf5lbi1TN6VtlRSA2KdVJaZB3Cr/DUQjh/QQNt3uaKzyjXhhic0AvKqZwcamVwn37Idwe84Apfm9F2PzF1jAXxeK3kJH/kWkaaAUX6ehR6YqKNfOojNXcTkD+eMakQrGpI3b0ZlvRnVp64Dc+GIFc28fI/DLH7AapaX/YDkOh5NwLGRboE/4bXLxe6bLEwccNgkl4YbWs8cTNnsJB+6vnjr8Chqj15DPs/hZOKRU99JaRyjmgYWAziFhik3Bd4Keljflfws66pygj45JkRlIxYA3m4m4Ra+gg/tDoM7cUDET3Y3jYfk5X738BX54AZk65GD0uRL30t6Lvkho3NhyfuJ7XQIvCPfCa+wiKdVa5U6QAfVhafkBZ1UEM2XJRzp/tIZlZDiCzjJy5avGfpvuNeN0usvRvmR98bwDLQZO1oYXqJOdsO4YcWiVYsRRStDKlY1jGMfrI2tc3KmG8NU4MVFr4sj380WTiPyCXQcdA9jAS12nviGrKfOXxrypR4rgpRVKmot+NLgNyVl+QW+T9M9YeO33K0h97YiorNqc7PB3+qd4nlm9I7JJ3YFmYn5Fd9JFUv1WZG3dJe/fFZIFcmT+eebpPyu+HaFP79ZvZ5OySlYgO7B72UOq1e/YnIKmDBlv/4yv4QrcyvKSCcTmdCQO1jZRZV85vAudzdLfvYOvy1PeHO/AMRM/s/uAfhIo+3GKy661cQ2Oksja0vZTT4/g/NZgV8qf+Tf/BefdaBMv99PpdskE9QBOc+iif5o7B1jPzDiuxhlIuRyRgzV9IpSdQKUc90c+VoTSL36LIrM9Vp5t9JqoyDdDIRond8LohGBFwEp8AifREIaUHaaEAXSvj/eUWDqIOVMO5DCaBwOonJzv/CI+SQ9XoXXMmEGc0qYOLyr8i+UkIwowKJvRQB/F2lFkFU6LSirZ28/zDedBMS2hUPjSG8H56A9AApWGw/i8OYNO8Li4vlLsXn5kWievcK7W7F/eDtKVfDSbsaZrUs5KHAwQ0Gr/Mi7Ao7q1LXnamUY8hL6xk1G1tpruZpXGnIMY0F0lGPWHZjECYS3ydLV2LLZsZCwVGQu3FLUXxj5Z4jhd0aAiUd+Y3zG3K9B4BnGJHti9o+iIv07xaC+gvU0YIUjYYRYRFMoa3EAPDoz4kklvVLQKVnkq4LPZmdzg+nznH/+5sw9jWT2O2uwgd3+02wqRzASVu7n4jAcGkhBTyeA7xUiB/1pYDrgynx5I5vUXWDIpBLXkGvYp/CZ37fk1QaOKk4PBYdTibx+MBcbXKZhyYNP0CqpHABJ59E/U+LR/lLeyb46hE0G1PA5jTPHgsAXg/t3o/3UVd51QZlWTmEiDOe6GHNAiRg/Jz4LP0aBDMV3OrEWAb7zGXjxeRXn2qVJ3e/bKVE6bMdEli++fCPu3N6PLnR84XO/hoO8EdvbF2La6aSxWeBYLsCXUxR1yF3nX9VkWvG655VcpCLit3gu7giORstuoWa89dZb0cbpfO31GzEajnMWwN279+P2nftRdjAs39sHPcb50HnS2OdStOApp609MORvK9vCPIF3o173VLf1RAfN7hEfFv3eBVTC565jGnMd2nS4+NazjodOaDa3SzctRMkpmegnx6TcuxcdZ+JceyKmtQVwtnKKUOoqp6rV5FHuA27TPKi7cBdThjDk4gYeqBEQua/7gGhc8jpQboGuKHVH0e8exWLUjbUnv4lv4TfoOAMHokDpUFySlwQNWlqrgtWL+n3Vk3yW/yxPvQGe4EGpQ1Xz7FONWjH328M7GipgzYPn5vPrpKI+RVnJU9J6+YnfZqsO5ZqfRl96FXJoAOFbBguFM518yb0UuWW5nnxPflqlh5z75enhG++cLEP2UudKZ983p6IGwur9pf7ib46MahMdfW5/unuRC4/sViTgBVblMG2KJZC3buUAXWA/ep0KrcFX9czLb21BpE78Jz9Ufu8f+B3PrppAjcwFssfHomTT7UuJnAaXtmN0ZgsjTOTNE8xD1GG6Fpk7g5qbGeovmjAzAuJAmSbv2qylwE4VHq4VAbfuW61BXWvWAAoFjQCqjHkVgVbARcI0xnjMzncuE6E2ga21uxt9IvQTIpiy+/+iqGwGdMs5agRyCkNSRAkYf/K1wvKeSkbBVfmngqJ8kZn8wjlvnEoy0kpprdJpZnxwzTnnWqPs9cLd5UhDrjJqYwQ2GigrlzMdTmP90rWYtTejOsdZGh2gdLfQp5so3TqROkYZQMW/OKXaMXJ6GJHwaLsZ5xrrsbV1IY24a98b5c6gjVG5isgIshhkJ1wwkNQlr2QlbjkiuDfscu193lBhw0nWQ0fOaULiyijFPJrNNorsKEYtmXaUMxIWHRyKTgs48Qqpo9+mSFuu+BInoGyVtwq2mNtdGHqRLczJiTA52aRwFgbfe+RBXkWzGXACj0fBI0UElwvWwCOFERF+mVqnoHAfHT2dfU38c7BZ1gWjZDJLm2BzmVW/hx/83r5bd31zMRVvOPfbZmsXwdERNIq0zl5bRkaW8pgKbQlDwg2iFcDimne5n4bfP2RFQbUloa5Di3GJw8M4bs3i3MWLGA6Ud7WVza9TW2ucWgh8OTJeoyruNDDyLzjWgGWrT8IMyyEzOTqcA4FA4N24BgMHIp574eX4vf/SH46P/fjPxE/82M/Ep37x0/HSzfsx3uzE2Z312Ghm7Ex+OOlVZAtY7cYy8jClwlTGSCuZ0DmsUraDszSSHuLVc78/jJ//xCfiqSfeHX/8j/+ZNODXH300fvhvfCx+6qd/Lp58+onYPXcW2FFMfO8iLOIul152LAx1Tt6CD1SGK1nLZnTxLQhLOByg6RoVGdEDoocGvQ8f68zacmELkUvX6vzYmiWP2sSuYBTbzVKOLVnwmdv52vLlPPLJ3utRefqDKNJ+NGeNDBhyHXScJeOiMnJoAGPUny01trKAw5Q9ecW6NLgPrNPD/RjuH+Y6ESWCIhfqaU7Iz6mi46OoPfb15DfLpTnHwGmrTRry5VHImvxWROtC/NVOiWbQo4Fe3UhDLhzFzyRD8RS6cOhWFuQqdFmKukfCv0wPLoqUP33OUeQp3bnidzqspNUguBU+/CpxwuPEhbpMeSweoZPV8vkwk7k8qMYyf3+ueMvkvQLPv34yX/+KcRCWuSyHw/s6+WRWvEx+updOe3O0uxLp/HLr4BsO8jMPjZ/LoKsfJLBdam5PeoK+zullvOMCMC4W1Oc9V5DT5jp1zbwrf+g7fs+zVUN2GFyhnGn1w8UNJjG5t48R2Yja7vlol9dzgE4ZaFQmTidxfrehvx3yKs/ZCMOJAswIEMYuY8w1NC7taTOfHVBuKmB/odN9sgk+FZdGXEEEUBBQ7PrVgfh6yzZt4kBg0Ru1YslS2aVydjtqDqAjqnGd9xKCWqo0w53F5qns59GYAheVdw6fU7xyAQv+snkVZIvr3LCDZ0lW/0lgDpW8sBVRtx5UQd4HTODHJm9rEFTsKBRJq9flbd2hwHAHdekhyOPundhcb8X9wUk011pxtrkbG5Wt6M/uJ97IoSinXYNIRBK9YgvUrf44zmzrxa8T3BPBaMxRts7Ir7l+ewJOBG7LhQ4MRj7XGcexco7+eNGP45N9FMwkm2ymlOWUQAcLjmEzBw5KQz3dcX8UZ+obuSPbEAW/UWvFmdJ6dHXoMKRtcOm2ttKGnGI+Oo7hyy/H7OQ4p+W4rG+g9BRc6V8awVtTrkUT5cgn8oNN2ZW6DG1ELF10sgqx90/86dkqNlPuLwh7xqUxtCTCJuKr4MJqUF3BzPq6RKlGwEWENP46hiNHoUsmjLebH3R0KNBMRtfyu1RyOlYacOqly+68+pzipzDxsbAqRDpKBUwYPY5UCsk6Cq2/wQvfyvqUmn2nZWhgZGVTuCvnZTO7fOPSTxi9+Wg/4VxbuxCDUgOR4ZkyBd+psOsYduvocrsWaBdDOhPilXMbGXLmgnXUmClHVsMIF8nJqHxKPd+4eTf+9o/9dPy//t//z/iT/8G/H//qH/6OGELnT/z8L8ejjz4VVy4QmQ976fmPkbOpfGBrALQSRyPhxzkbYbiEw/UeXFVwMh1QDdfvF17LxcDxic1/DZzUJ9/1vvi+//UH45HrT8U3fMu3xAc+9IH4xm/8bfHk4++NNs7jhEh0OMJowmNj8lA/2J3nwjjiG4ZY6gWUpQXID8uDX+AFXEBb4XTku+MBViOblfuiGd86QDPuj1ybAf3mmg65xwNPJNgAp2g67UNciqx0ot7j+t7NWLt2MUZr7ejXmtlSqcOsMnaxKw2aO0G6FLG6Toc5Awnuj6vAgXzNZrYqgss5TuyN5wPGjdm5K7xuQcgX704Hgzi+97k4c/0fw4EnF9eCByyVv50GY/ggDYc8Z5l5rVNI4kz2+furkcw1+Rw65C/KL5LxMHp/+YImUzh8RykZ841Tq9Tl+Tk8JY/mL/nHV73muXTR+UZT561sWfOFUzrX5Pe2AnPK5/moAM47yxvFpx58nZRf/c60+uG7HG/Hm7+//M47p8yXFw0KdRiyy8sseeB9pCFG7qXBjxEw923p4rwG3bXTfZ7lSHPq7uYoO9jfKrzcg+81zFLZlushyiNnweDVuTKlI9TTwUM2dGrdtKg+xWqgCyvf9q//nmcTtVBFj2C70QEQlOJeN9aPZ0RmazHaXY+JCzvwsQO6ZOhcTQtByeYOkK/R81z0dRVAFk2tCKoRjUY6leFDBNq0mlEylSzygfgYGX7yW2PLBTW3yX80wi8BPvM3ytNTH26hsI6HUTE6532njHQbej6UT42HlKOjoWIUNsXa5goXurAJMQuSIJ4TroJ5Th8rI/5O9zLxqU3J3st1rdFkK6+Vi1RCa20UMsr49q0b1KlKNHKZcynObJ0H7SqDMsrEZmCYAlhnXLtW9MKuS+o0IKI/vLcXJ2uVaOtsURcHTW3X2zAAwiP41hml2Jw3MfTQjPvHEh+8L1Dmw76bPtRQKkRNyWrSB4XLsxxFDk5AFPDCGDsbcYSCtmndek2aMBplLu4fZStHqbMNFtejcu84Srf3ot4fRBdHYTweZIRTasMDGNQqylk02QWrEXcdgP50GIfAUHfBFQxNFQPWxFmrL4BhYiuKeDXCctW2Gh4sfAd89/t98seIV9bAXZ2oeT06YxwecOJUOWFvaaihhev+n2CMjQ5dA/1sYzsFaozj0OVZcihRoJHaHMOR6zLj3joIzdXQcoMY8zI6hWsWRmhGtyhqecVI2WgvN3kx6rcJCg0/he72Ryt8DlZpeI0wKnTS2yjeZ7otRmruLjZ/ay9mV8/kIFNbGIzuJIV4L5apBZ/wUA4q40/auwDMmoNGh7pyOpB2dyFjODWqrzRwsGBVxwjlcPvgIL7/h38sfu+3fVt89F3vj9mt+/HCKy/EMTj9hm/6pji3s5mtAN//gz8S/+F/+p/H/v79+MG/+gOxvoFj1tmM//F/+EvxH//H/4/4O7/wi8BTj7PnLsQe0eX3f/8Px3/+n/1X8SM/8hMY0nlcvXItLpw7F3fv3Y//4z/zbfGvf/u3xfd93w/EE08+Fc988APxF/7iX4of+IEfiiefeDw6a434whc/G//Vf/3fxX9C3p///PNx/vzFOHsWpwaDqzLTQZK11Q1vTyv5S3mE5jldDWzkIDcNC7gWV4lTeLI7LDb5sfXFhX+U0Rx8B+40vrZwyS+aouifxPTeQZSvX4xqs5PLGNuSo3O3cu5XQYhJh2+lx4y0szUG8F21j1wLWO68Dq/BU1vnUm/yAf+gKHI+Hd+N2plnYrO1hf6Th3iG3ipWcNNBUFpV6n5T1ClboxI7//smm7NXzm0eQOU5nanloS5MmyCt5O38vUpc877JOvmXD3lX2j5877dOEuacy05NpZKRszbTZnHr5cDlbD3VdvA7dxzkx9iuOHDQnBWtdxN7Ivk2Wxu57xgM321ytOGhNfipA1+2OCp/9Lv/5Wdt/vawiXt7gEG5hXI+xpCc347qznbO3x7wzB2WDBoSWDKVqRwpaz93MjEMSzbko0CguKwMxsJR2DK4UZgVsgZGx8VAqELZw7OZn32eNr0XC4kQYRBi2DzqYJZ22752hAEnArWeHp+L1TS6E4zJMMYt2AAAh2TmYJ1Gxz3UbcwgfwTVARgeabgpVP5ZVqdgGm4U5y8/ePrgndPnwgFAYKm318mgIsDKmLIc/qGEOxhzIbn95m3g2ojO9jbRXgcD69xu6iwuxIvUBScZWThVqIFRgQEaw3k0D46ifH495h2bejEIMMTYJnWNBRH1FENlk6y7nhmhzzGsk95JLhM4n41i6JadPqfW2XIAbZpE9/bp2ZRj0Q48knvKAyJmDJ3bf9q8P2sRhWy1c2GY8fERlYY2JwOoACN94D3R2DkblZfuRu+lL8Xk8HYsbrwZ9aO9GLz0YoxeeC6qd2/lUXnplejcvBPT3n6coPw1IFCagsFTg3JRurB7NjEbrTuQyL7uCVGS61W7b3QLg1/D7e+1ULtDlDMK0x3cjEpHGZI2otXqxJqtOaNZHPZ70YQXXFFM/M6WTqtGto037BQiHVQ0efaB2mzqqH+jBJ0+naVRZYgAErnBl0KWTYW8o9FfzJU4DSoKWl6ANir7ZDCUvAMz27xnpJr7+MOjOptO8Zs6eh26li5uRXlMNAMcGmKYjM9Vf4XyNkK1j5ccY31zM0bUJZfHhXavvXkrPv2ZL8Zf/it/NT7z6c8nHJ3t9Wi0wSXwHtzZi7/wP//V+Njf+un4c3/uz8V/+1f/Yvz0T/1s/M7f9bvim77pG4hQMTQ4OJ/8zBfiZ37+l+Jd735PfPe/+V3xxONPxHPPv4BhPozv+u5/O86cuRifJv9rVx+LT3/qs3Hz5v34ff/St8U//k/8U8BYibW19VjncJXDP/tf/Q/xZ/69PxP/y/d9f1y+cjU+8tEPxSc/9Wny2ovf8U/8DmS4FL/8q78UjeZm/Mk/9e9S3Ub82I/9VHzDN3xT7GxuFy0gkLIYsIpcL2XN9FAui2t1g3gqFpwpxlGoGNMZgh4a1oEr22VroRiE/ugiW3JWKaNpWxRmvaji+Mxw5OLSZZ5gmnCcJjqiynK+q64yOChgLGApDvkiDXtVutvlpc6DrnduBMIU1a2zOcahkYFQE56bRO/odhxO1mN75wL8Bf/IYVTXyLaIQgujnX/UxQNtRnn/+yd1nsbbs8ZbqIo+4sRcHigjcKQhL54lujJRK2TPs/cKvezbOghFfg9e/S2WEi+wl86JO57lrBXuqnsdvJZjk6i7KiIDQOvLd03o78oU2HJsrWtOlHLf8zY8voZct3Ra+Uij7qI3FpLjEv7wd/6Lzy5Qnq6yNB0MY/eug9vI9NxuDNdaMebDubsLqehRmulSkQojPiZSHj3wTGVojW8OOgFOI77chYroS8PhDlR6we7HqyBNM/ouHAA+lU1VW2nMXVgl+/wQFheXsX/QSMi5zoPeII2d/WpT8pvVEdhuN+pErqUWUQkCtGh3ooWidU41hWSkK+QaS6N0B6qodDXspwVxlR4qjne6V6SVMvF+9t3xlwp8ZchJvuL8cP8qjlI97sXV64/F+s6ZOD5xMwbMFvUCIYEpjwkATbKlQscDZQTRGhilWofo8Ogkqi/di5azCDBWjg9wWpHeO9oj2ST3xoEGjTrGzeZyIsWKI2vrGLRwxfoiT73mHCwH/qxjscQh8POdNm2t1Y4OYijzWL8ammWdd+0XrXePor5/N6cgGvFjWYiK4Q8cj9LlLRy3akza63GCk1AneusQZXVh6j1gWTx2NWrXrkLTeWz070Xl4E7Mb7wa41e+FKOXOV5/Oca3Xo/x/bci3CzHue3TbkRHhU3UbUtBo5Tzb6s370X1hedj8OqLMbx7Ixb370Tl5lsxe+XlGLz1Gg7AScw6EQOcIZWIo+/XUNAzFLNN602iLSPMIY5Cb9YH7/AZOBUHDhrL/ir7SZCP6hh84VrXELQ6joMtO5oPo6SFCOOoTcAf9dTJkvdlA5vqbcQdy3N8Y3RWdYoRhmrRaAfIitobt6APdIFnlW/LrQkDjos8lpEK5chVKjelLVvGqMuduwfxsxjfM2evxD/1T/2e+OAHPxq33roXr33xxdjFKW/d3IuXP/lc/MQnvxD/1r/zf40/8V1/LP6F3/M747f/tm+JH/3xjxFxr8WlC2dhn1l85vPPxU0i0W//1/9IfOiZD4LnSnSg7VkiZfdB/8znvhgf+8mfiW/+bb8tx3Y899wLcXTUjc2tnbjyyCOU/YGMjO/d34+/+Bf/p/jeP/69acivXr0W7//A++Ozn/10HO4fxbd8y2+L8+iXnd3NNF4n3WF86lNfiB/7Wx+LP/zt3x7bWxsgQflWDpTbQp5SzpYytzqbbMlzXIN70bscr6/nqH5wViwGs8i9B7xWSjW2iVNk1S6xFFKdOemPExr7h1F65BqOEA6FagJ9pn7U0VeOeTn/nYYhVbf5Qm95YIKz5oBciqEq6MiD+8jhRlTWinUYVOTSejYlABkcx3hejzOXHodTlDdkUd1mPkVRCWOWlzCo8s04HyRe8urL4PnNSeqTIiVmH5wT1NXB3SJCB5f8emiePS9f4FjllB/l6WHdfqslwZZKkBB5FSfoH50WHmSLGU+tmfbOwIUQwFgm3PxHm2A0XplqyNE36AONvY69eY2QDfvNR9kiqA1FZxXTNjCzRiIY6u5uIw52m9Fr4hmijAYYlhN3BXJwjsjWi0Xp26erYfY6vSwAdOCJA17SbPFb4LNfSeO2vF6RSyJpUHKwFoeKLz0wj8J1S0VoE6ZTVVxiMpcVRaisvPrVSMwRvWOird4WzgKcv3W7mwbH5rjBsJfT6Iy+HJDmQLz0yL1OOERzkYT3nQ6kOyNVPSyRmc1GSQbrXNzPd7wnssnbW6ZVHV2iz+k/bryxs7VFne2vw2xnhICB19mAWDJ5TmHhe5fuG9qPNyTKIP8TDMvwyvnoPnoOIlfj+IVXo9YdRB2iVoyLy+NsdlkLdzRro9Qog/JsZm8sYIdexNa0Fc3cvhGhEt/gSZZyGhwqEycCR8nV38DzHJzXm7XogT/i0JgDy/St/ai8eYiymxFNwx/gu47xnHz+UzHdez0O1qZxd3c9BtsXo3/5XJTOn4naxlaUtrejee1KbD7xRDTOnse4rmPgiXYuPRalR5+K8rvfF/P3vj/GRIKTJ5+K2aNPROXaE/lt1ZXy7t/HyL8W05u3iFoHsXjzZgy/+CVwP47hY+ei+p7HYuPR61E9sxujnc2YX70Q7YsXoz2AVr92Kxo378Qakf/6RhO8DjHSOphF/7PzO2cITs6dr7ei01yLTsOd3nQ+Hdksi4ObGkbBrg4YL50t+Edl62jMau5B0IohoXduMmREiDNaQh5yhT7yt3spR5hDS52uEs4FoTPOSTNKV8/E4oU3icCGROnwAI6DspD8x5HdU7ybo6HJwwFtjvh2itXf+cQvxCOPPBYf+vDXx1NPvS+efvr98Y990z8Z589cj1+7cTsW0GDzyUfTYXjXe94VH/3IB+N9H3wPkfg3Rq/bizfefDPHEtjVUUwdrMfGlnvmN2Jv/1788i//Yvzsz/0samMeT7/73ZSLo0e5H/26r4s/8Ad/f3zjN380B2z9/Md/Nn78Yx+Lfn+ATAIb9bY1rRgIpuEChw50pF4+Pzw8jJ/92387Po1xt6XtPe99L/mMCiOb0qlseoCDUylx8razXSS27uVodOHT4R85tY13yG+E7sqWFehtUn8siJJ1hPtE6t1xF74f5K5vk/2DwkHt4JTibDpqGAlEToGF94XHQaEQKHWJZdgipsjrwJmc8skDOSR126yLYwC9KhnQ8KY8oJBzUrdX6mtRmx3hbBTL6Nq9hXByqE+WR6Fx8pnvFKPD1TtLPFDPh8l7xf2vdiqo9PDPWqdYnDo0Wfan5wBB3tdeFHq0qJNkyi+X76+SuF3V5DenNv9wkrDaJTqXR6irNsC6u+46WodgopZN49laxLvZAscz+ccpZwVWuE8eEyLuMXzntlgnBBzH81H0uO6j94ccdrHKRGVXVRr0u1FBEHZhkvuzYZzwwqRJ0WOsPUJhs5JRi/1PGuvRcJRTOkYuaIFQK6hFJGq0Z8ShYa4koPbtWTE9YJk/m4o4fGYT0xpK3b2w7ctUkaQhNPkeClQvOiN+b8O4TkdyNLLGx+aaMs6ETDHbWo8RnnwZ41XZI1rD8GvtbQjVkKcxFz4yyo3ax3gxCGoyC0eWt7q2KODIg+v0Jqmf0WuOwubwt8+EMUFbvu/X5JKMafKeTePui72xtZtNx3t45/2TXm4LqklI+FDsCmzD2QAo7FKtWAy/B8416AYWhLyxcf16DC9u57z8/u17Mbp3D2++H93SIHrD45gOiF4xvuFgJQ57Dt38qQS+bG7MlgPqn9PENC7QxwrkzlSy1cz+a3BIROGmLOM7RM0v3Yr5TRQcL443OkTdV6N6/emoXboa7ceuRGmTehztx+K5l6L+6q2Y9Xrp8OVWmniVjsa15QCCxwwHhirHfHM9Jhj4GUd5u9iEpbVzNuq7Z6K0sxuTna3oba/F5Ox2bF66HDub52J72onq7VH0BziP1y5F7cqlmJ/djem5nRie2Yz+VicGa62Yrq/F4sxOTC6eidHZ9WjtHcfhCy9H784de6Ixuq6TgAIfEPHDIe4fUMf5qZc7PNchpD4jDApoRIoSXgfX6Wil8kmCgx/kwm6MWbnwjOso/Sr5Lfg9LhfLE8sJTsusD4jYHSwGL+dWhbZsEG4ZTbqqmk3004P9HMRG1vA9uM9BWHzD74wGOetUKJMaLVupfvWTn4zHH38iLl+5nNGwXSPnbPHotOPFt+5GZX0nsJTAh9Ei8tvHKTp68068+vKryDMOATRxRHf2zVs2sMnvNrX3e8fx/d//v8TB4UHs4iS5nbDfGHV+DgP8ORw4p2ttgvcx8vbFL36eonSQjEzlfuA1QKgi67bqIf/qLOtz9+69+PjP/3zqkp2dnbgPHys9yrT5i2P7tldBwCqZ9991Fj/JxOYgxgtnyojch+qjJg5Tq9ZMRZlv+xnlTEb9GA97wN/N/R5KAyIdZKuHUe+CrxNw0B8hW27RDE2Kpm3h1M4WMi8kaoPUE8KAbrPRRf7QWZ4dHeC4FYY83+U/RyDnanKAsyg1kJk7cXh0P2HKvD3MU1itnwiF5p5tqcsGxaw//3nOnIv08Oo3IVFYzqteHSuASF+mT5e0zTP3CoNuPX0OzU69+/b0znf/0U1pWzkMHmGS5BPUazaVa9Ab6l7v8zyfIdtG27keO7V1TNcYucmNWcCPeWne7eJrcjizYZ0AYm1eRVs1MqAliJ1EAy+2BpNWj7vRxZVe48FGpZ6rDNnnWgeImoIONBrV1aHgr1IaZpWT84Vh3lwDmnt6xyOUwsRRrjCpfYwKtxGh05I6TaIfR4VyrOZDqyz1an0nvRQMZ7HDFNEjcKZgkU9vMiAvolGEq0qENcMInGBoZifdqOIFt4CxhiK0HYBPC8FOJkLgOOynNCXD5dXDpIA+iLCXvz2spy0L6aQslYwEMelZ5TScFX4UenEETqkNSrNJdAtO+bPJ3z3enQXQty8bGLJ5G8ckm1nI2/zcTF4mb6CM5o6QxbCsdzajfelsLDZaMbizF6UXb0b5+Rsxf+XNWLzxRsxefSXmr74as5deid6Lz0f3jVdi3LsPU/TJy5HVYBj4QUEmjXwJo+G6+VWcs/GY8J2IafC5F2N64y5RKMVuooR2N6N0AUN7YSeqOzhNG0S/Z85zXIi4cBF4OtHBiNfeejMaX/i1mDz3xejffCX6N16K6YsvRO3Gm0QeXfioy7mfi2uU4dbJEL5w1DK0lwccFeyOQrNqPYZrGPNNovqzRPgXLsRkF2fo3Hki7stx4ojzRSsW4yoOD05GtR2VNo5BYzMWtbWIdSLLC5eit9mMKfgc3LhHNH834ta9qKXz2ov54ADn5zjmGKgFTpO7u014NhniEOHUEv+iNOGhBcZu1ogKxr1yQuS8h9GlnrNXnqeen47xFz8Vs5fB/Zs3Y76/F9P+Cbw/jmhA41Y15s4ogPZwIQgHoUonvGu3VmlWj7h+Mcr39iJs+UI+PLL1C8bUiJtWik45cIEf+W5jfT37Wx+YO96xZWVUhc8cC9Bq8DtieNiN//l//O/j3/sPn43/6P/zX8T3ff8PxLvf8574yEc+Epsb0BJwVKqAgwwqo6NoYnzeTRR/hCH/+Cc+HkN4wzIdvNcm3z5BwM/97Z+Ln/3Zn8mxKx/58Ie4jyNEPoWSlsWQLfiLyizB0xDOYmtzMx579NF44/Ub8YmPfzzLMg2dNkbddOBdaS1bDJdpJYNvP3RqUoaXSi/P/FFS4spulEbVpYtbqXNUiDrzDeStTgDTFJcY7BnGOyrw09omxr0fJ+OjWCATffSXWy47RqjItTDkq7TSE8JgD7cKuKb/hSG31gu7iKBR4NjyGNLal4+jZn68U8fJL40PID3vwTPiX51Wox741DnGJR1yDl1/u3TerpseAiSPFHzym5GgwJf/CYo867H8819ClfcKYy6PqD4LsMXobybUX92UdZ9Tc8/Qseh2pY5c25rjjK8iCi8MuzNqsORunRQ9nvW1mfCmfA17wAtOWa3kOBtDjXUObbRBnybMBdwq/8b3/P5nazXM2tFRVO7uxz2U8Xq7E2uw5P5UxT+D4TWuQqgXgWeAIXtw4ATISKcNXDZxaYgRwuwLAjABz4FsVgAFZZO6lXWBEynodz53sIqvUFhO/XG+Zy42gvdqKkal8gm/EXcqgQPCu7gFREYofuV+MU6DEt1x9u3mKNGlYcz+ZITbKWmrebJFWrIddfF4aKSL80MlarRaGPEH9wpuTBHX6GbrA/+866HjoGGaYiwPukQejUrsbl2GAuAF8vVQjE749zv77/XOHIjlyPqi7uAZ49bsuBrUCKVEjW1eaynalIGj0HAKgxFvG4NBdJ/jHCwcheE0NltejJZcnGC1tanR4AJHxzXzp0duXNONpoOv7h8BKxHrYoQRbUTsrEdzcyPqzXbuypXD03SiyJv/c9DhHMXuznlrvOPSkzoHI+riEr6ugOUI9nqfspwDDz5qvOcIfpuHi66PZb151ybLxDvwOUByJF/wbEb+5fU29axTNrSkjBQC68GRc4Z55jTAVG42Y5hHm4hMp4P359Q1Bm5gcxKl46OY7d2P2QHOUPc4Si6XenxYtC4cchzfj/nhvRjv34lFH0Xf3Y/pMUa65yIeQ+hjTSjfKA9eXUBXAIsSUebiqB/RG2V/V7nRwMko44OpoHHSFrYLzGNQHnMtw1Iftwy+dTMmjXaUl86wrT45/Yo3HPy1av3RmKSS4M8FVvYPjuPMuYuxjlFXWRzduRX3XvlSrMHj15+8nvOf2xixx596IjZxiM6evxJPPflk/M5/8nfF+973XmDE4BCZgqq4ePlqfN2HP4yDjezifF+4eCU2NnfjzNnz8f73fyAuXboUH/26j8Rjj13PgW2NxlqcPXspPvyhj8TXfeTDwG3PDLIHvX7H7/jHiLgn8cFnPhiPPvpIwv7ItUfimWeeiS2c0J0dHNL2mbh44XJ86IMfinNnzsQ3f/PXERAgW+nEIKMClVxepJVsruTUQ3ErBgYW+kDc8kCBzDzci79YbwEzyMtGtAYniz5OwzF8wLkM7VEQUdnAURSPzRJ5jXJgZY862YVlh7myKO5NKT8ctghKjZwSBP776M7WCJ61O2bG+2/hyG5vRq2zkzhQpwrHBH6I6iQq81ocvfnJWJx5T2xvXkCXyVdmqQwjK9TX7jiXP/U6W0+AQX1hP7tmwncTHw9wZQ6Zy1c3ZZkPS1utce6fes9DM13c4R3AS6j4zruSSL25rHHamdV7y1uZ8l5x+Y98Ek4XNrJbzVqi2pe0QSVR2z50H2uoqaMObws96PMe+mmAnE94bwSNEzO8VHQ3OV7C9kO4nI/UrXb7DBzcrc75+Kf/wmLi1K43bseF41m8+MhO1DtNwvZynLg4AhxjNJhgyEQaFpUThwbalDsWpdIRVKOFom9IZZRehZWQ+QBe5eQI9tzIg8qe2TqT9/07Qll2B930WK2A7+ZayeST81qphHtop/NA/mMqMkGhorqJ3F2rHFhAUmnSjbWDEzzoRexSp8m1czHsICy8n9gDnqwOl8KXUbOQU57CYXkNhX6C4uc+vFk85zuNuC0E+a5wU9ds2gcXNvfnPEgyT4fHunI4L95R0BMMwP6dV2KE8Xz0XV8P7JSFRunzzjrPdS7sxtBlqaDIVAwSzrxR67G1tpOCW0QVvKQBrC1y0GEdJSO0XXdU0/vH0LUApU4dTvb24j5G4sKZnehub+WqVCraGRFB6cTo+ySmRlu1cqx1OtEe16K/Xo/RLu5cnUiGaNcFfibgwXmOjiJfYMSF02hvhnOhEzenHnYLEIsSaTuFSIPsSMtmtIGvfEhUs3eYzkrrKpE8ys0pW0E9Z9AX1EqQJePDOxh/YTRq1RnIfmJKFd9TcKhyGxj1kryXq3Vx7QDJdB7tp4a+ju52hL/TvcLVzoh6J0cn2WeVRVqezhl5uFpY8oQCBB/Ki871duCXg6Pm8AYeTVSanZyaVLGvvYqzQzXmZYxhfxjVHjBhxN0jQGex5JoJ7pYFbzbAY8NpRmvNGNVwksHtAv4Yj/tRu3snBhiVxhYyuLtDOdARZMzgY1eFsp9W4+Lqb8M2+Z3048Vf+UI8d/Ne7D72eLQa+Ot67hjgGrzWISI/e2EXYyHumrFx4RJOXit5owI8NYz7wAgAuVtAL9upytyrb6yFmyJ1h8fI0CzW1reyNcmWgWIUdjkmY3CIsXJZ5QbOh1GwrWOjUZdIc4BTHrGxvkEUP8152y7y5CItVDYXd3IO+cyov76TjqX0dDpqtYGSGrpIyiSPBYY5x8ygK5SrHEQof+kRgQ/1QgXHSENud4lrAKRTCKwL8JazZtAVjckwpylO4PUqzmSlg9MPvG6Kk9MvwZeRdOn8taht4DA3UJLdbmwt1mMv1G9uu4xeAA8ap2wxpAwjpuyn5F6x0BU0gh+alGWf1nwEbZ/7RJQuPwJNHwFPyaHAh/6s6pz1kYn9eOn5vxW7H/zjcfnsVYwYvGt+vsMZ6lN/PvOKsrzXRWYG0HEAnqfoamdK+I7f6sxRQML095vUdSbl4NdPX15G8ev0/5oj62zSdK/yQ5Yow5ZIjRoYyfczKPIV5W95uUqr/H4rJB0RWVT45SvpIS5dM71PbV0HxM2RxHOuS8CfBrkYnIleVefxflVdZIaQV93EXSfI5D3tl3pc/Vn6yZ/5zxb1AQy+dxK7ne24e7YdveEgm8gaKKATPFb7fezPNkuVmUY6DTkZaNg0JNnWr1Yk3PdvFdGuGCGNOYff1VFc5uH+v1vrm/m+AnncP4k+kcFqYRA9Xr1ol8x0CdlGoxY9m27tCkD4bIrOKWwa/hRePRcViiaNqAVBOvOFO3jZa3FytpWedcqRCfj8s5xs7su6FUZAwV5DQU1RxkPFBiNyuj7WwXpbnkq/ST2MBFwPXWO+6mt08XuNiwOhcgDL8CBm9+7EAcbs2oe/Ibqjcmy1O5ThQDWjbhvmlvCTh32gDvQTPg2le553ahsoayJrIxYUgdMP0nnAUNpa0c+FLTRIDgbkFZS5fd2Hr74e6xqYK9fTiJSJAIOodHrjdszdH5kIyd3nXN6zsXkORpRBiABQSvZxOgiuN0bBomyFJ5UZdJAHpImrArrHtHQSRy5i0uLbVtnmzCZGowkuwO/hQfTfeouICAfxsSdigrKXdxcY13I1RzTkOuylckMKgmsi7YYRuF0kRLJuxEOE68Iwg1k/+y7FsY6hUzwUBPsyU3lQRVtyakS9Q3DjlLRVS4p7P9vaYbO0HJpNXX4CEzjOQ/rpxBaNoySb3v0Dty5CkgIkb/OOuNAJUDbsOnLdfR2tod0TRPzuP219HYewAGfleifmRLP1c9vwzQwji1HGI5ohF67tnVPtLp+PytYW/OXgLfKHxjWMUX94lDviHa2R16370eov4m6zFr/ywkvx8udfzPXU3/e+d8V7r1+KNZy6+fERZSt7OAXNJkzhIkFDEAOPtzYSjkndxWgciW8UCl4xuhtoC1sQkpbQeJVWcmBSkaiwfEccyjKJF1LhEKsQSOJp9d7yXcdmpOOEg6KcpwSSt60HAJsOmM9yVgBFarwgT7bQpfNMdWaVaRxigLcaGzHAEe07lRF8ptyJszFyg3fvokqNWS8jnsbhMBpD5OvcRvTbROrgoNHZivlbr8fo+DBK1x6L5jYOMw7iCQFOq7UZI77vLg6z5U+HXPXkxkE20SuCtojZfKq84lrk9CCjrjWCi8WsHr07z8XapSdjce4KMMMv6ZTBY3V49bgXB29+Nm7M9uPpZ/7P2YpiS2O2HIpKzqKvQDB4SzyUccAW0Z1M45j6uYhPrlUOzmCY4htf97+3peTr5VlafKW0eu/Xe+c3mswp4eFCQ27VvNKQa8Q15sr611LSYVOHph7N3xp06osspY2ARxwr4wptRuDqHPc0t0VHN055MHRt46ThmiXfGLmrVxytrox0MpLnEvxVvv2f/+Zn1w8GuULY3pV1DEA1lfHa+np01taii7K3OdwmS9lDo5HNnhSyIvZKORoFrZoDTSsm8L2MZFGaGbmRxyqqdyRp0a+MIcSYp1GmGtkEz3dGvja/aiQVfoUlDe8yb++lUV0qECuVsPG/8/iOt1FYbx0SYdoVYMRtBI1xRRgUiiYKbbUjknlqTEWqSeXu4DwzWykw67Kqd0bk2U1ghJ4Pi2N56TfZp8hDVycru/8qkVcXT//sI9eoJdE12nDOfQ2ULRU6TW7IMOgT1YxwkIRVghk7YgRcrx5ApQSFCB+ODAKd211K/rLKREeA57ynYqug6G11GHYxuERIiw2MSYvj/lEs9qHv9lqMr5zFC2xEZ0H0Sl3EuVgs+ijJB7qsaGP9hUs+yOZwftvk6A5cjhaWtn67Xl+LtTo8hQF2oRQNfY6bACYHcjVxlBbrzfQ+N1CMEsERw3B64k5HwVYNy5c2lEpeBR8VzA4sILGJETflADEMtnV30JctFzqNDc4qTu+t+MSUgxaByTrpkGV9kiuWNKTopDffSGPhyUVa4DmeiN78LmGT7TQewGu05eporrJXtQ/7LFEnx/wc0XGzHbF3FKM7d2JG9ImXAo6b0cRajeCD6u52DHjmVsE6PxOcGOcNzHv7sbh9NxYYoWMMVuugH+X9bqxdvRitC+fig5cfi/fvXowPYsQfe9eTsbGzGy3HNOysR4k8J+trMWu1swXEhUi6RKNj8C/+Kk4bJEKXq3gkuvN+MaZEPBQ0lpcfYC8rv6y/P32wfFjgACMHrkziJvG4PNLpl67ymXKBs+kgUA125sYHSqDOaEY1lGXbVKmmASwGe7ld7JRQZ+T6CtC2i0PXn8NPTcp1EgjRfgUHs3Swj/N4FDPwUT1/LjYvXoEW8Dq0mO5sRrWzBm9TV3Bb5aJ69nwuJz0hr/1JL47JZ+7qiP2j6MBbbeTCXeukj11RZZy08qAfJQ/kq90lyseBGx4cxIR3HDFfHt6Pmk7ZuqtVWhh4gQ6LxSiOT47i7lufj8Xao3H2/NPJ345FMqnnxF3BkSAXvBVS7tmBUagTnALXZk9D7mdJg+L70zhfHe+UvtL9f1jpQe5ceF38pg6Uq34FI1mvr6kkvq2TvOq1PF8olOR9dY/ypE4tugiLxV4a2rMlnmy5dMaLLVLaQR1tjT1aKAM/DXmTezqOlT/2rd/0bEVP7sJuHLj96MBoqIQnisLhrNFRoFMJk2kaTf7SiHGYFEyv3Y+7MOIquYKZuMyK+N1qpSqbCY2GbMJO44xiz6ZQzjKv3rxlJgL43qhbUhsZ2j9k0otXEZhfoYBBkAew5EeA5m6nRooOVLHvF2zlAKDC0JAXiGjX24WXb134p5EQ6FRolKUBXNWlgEdHpVBU3leRZT0o13vibJX8mffyOyMMIiS8++ODwzh74QKePEYLBTAZ9TLytqlxqoKd9GM0cq3oornZ3ZNce96tUCsY7jnPJqOTmAyPY9g7jMkAhULeZZ8RhWnknKonXDZ3H/O+rRebKJPKG0TgNbxAjO7kxl0iPTBx4WxMMXKT3iSqtSaRTRFV263hyOEp0XC2DPC3oiMvZP914o0q2j9fTA/EOIADd5LaXt8if/kBnAGLnqX94dpsx2HMXnotBuc3cvnLBu/NKMupPLlghiOp5SsUp3yRaKTMHETCn5vMiFP3Xzcat0ybwHU47HpxJkSr1s4oPnlCIDnc8zmdHGCR94qmPPKFxMlB8lIelCKfpOwVvJXNtct88ixb+Iz78lSus++3Mo+KFYNe0slotGJm5C889Va0mgriLIZvgv9WJ6qNThwsBrEOnD3yq4PL0r0DP4/SJo7V3n7MX7lJlsB8ZjPKbbenxfjv7sRksw2N5WUdmQH8AV6afAN+3XVpIa2EAWemRjklHZxOhzxQCzYrDyY5FW7mojDiwbpQLXGSMsilddNBF++ZrLf4yvrzz9viKy+KpIzIKyZlOt9fvpPveVBfIw2jD5eXlc9MRTCg7HEf58ZZKtWqu/tR9yk4VY4cZY4MOEh3erAX7opYJoJu9IdRxxGe9+Dv/eNsjdi5dCk6F6/HDJwNRnYNQVTwLt60qw70DIx+fQ2dd/ZMnOAsDBdD8iQiPx5Fh3e68+Po3B/E4rAfTgltNddifXc3KptrMem4u+N6VC+cj/LVxyOuXo3tq49G++LViDZOnCvVbSDvzZ2kk7xjg9qUOhwe78XR3iux88jvjB1nccxUaom1pRFP6RGh0B8nzG85II/+bkazxQpwmTGV8RDZ5pH/vWNSvk/T653Sb+Sd30h6kAMXXhe/gZm8v7YNOWnF9/5BJ69TH1lv9JCBoOTKtSd8lt+oU9DL3HMhGFvsUtawm8pSai+z4G9M4ObI9sof/YP/9LNVorHRWisqg0WcnJzkYg9NlIVLQRoBK5AqdYuxT0kCe8+zAmfS+04l4Jl7KtaisGVki8J3xbcph8Y+jSGHRFRRq4BXijgjgfxSRlJB4QX7PgCvInr/RNSK0WR2DVdOYaNgs7BZXgNUalfj/It7MeI8WnMqCi67sDaaGJS1bC51VSgVigjLJjINiDAIBsm6mnQkrHsSx0MoUDhkl9GmBPJd/0yJIwkDPO7sNjvp44HfjiMcpPtv3YrjW7eLqS73bsbhzTfj+M7NGB7ez32q591jFJKHq6ntx8G929HfuxeHd99C+G/Gwf7tuHf3Zuzfu8Xv23G4dzdx2HQfd6gtHsTSYD5JWmSLyG47BhiQ2r1uVFFCg7PrMXDxEwfL4dg4+ng4c/+7IqIS787dFydp+IycqK/jImw5sDUlW2J4llE85YiTukaNcxp78YoGc612u0+M/ppEmq3Dk6SJq8tNodVwsoBxm8kfY3Bli4TdBTlGQEdSmgEnV6B8Rh5Es/NaCoPtvCNHgVO+joB1qZUbMRshLMlPQlUYJ0lZ8I2tSDzjt/yTBpyz71rvgkclL9SkjHTqln+mFf1TAHl3hg/odCrHVjjFpAasJerkfGTnMbtgjKaq17IE6sr9Lo5V5cqZHBBXcRACBl4Ds+iPo0xE2CTSbJ4Qja5jBJ66Fi3wX8IITYmiZ2e3oodsOCd+inMwaSBHR3uxcMofkaYwywPVGRjDQNhy4ViAOka+udlJuCsuu4ujOFl3DSlkSOfDyqWMFfKdeEh8PZQDkzJeELyof77DP9/xWjlRVhN3p75bJfGog2krWB2ZzAiF1yaJZx1Y+a/F90b2ttLMku8W0NSI9+jGl6J784vwwyzGb9yM0u37Ud3vxeKtw5gdDKO0jRF99JGo7pwVWIISjDVO426HSBy8jB0vgbM8OzmI8d4efInzuINzJL8jdxOcYlun6srtvfsxr6/H1pVHYufK9ahvn8UxaEPzNvTAwWito1BrwD6JAcq1RQXkuhkBxOytV3Mf/wbBUcUWOGWIus6N+Hu3eWkaF5741mjap25/d8GCBU/ylwYceOUdpyc5Fkj5duW3nO0ibmV8k/hP7C1/vENa0UJ8v/MbD9OK7v8g6UEOXHhd/LZe//9hyE3alYIu1BT+dpzUEH2ZsqPd4OxS0RNkJbUVMtHmsa1NipkBjrOhXN7VxaVsknd8y2rQW+U7v+cPPnsP5nMk01Z9I4Wos96JtbW1nG6SK7ChmNxwwEFsCqcK3kg3FRmHfeQaCYVZJlkdb09534pIPA+40SZzjY+j1W1aV4isrHkVSte8FGKjMKIHK6xg8W16LQimA1o8MtKG6X0/lQcVP+mABX47Ab/12n6sEaMdYcdd0nSNSEk4evY92qwvkHzjt6tVtUBpwpCRp7/If6W0PEst8ZJGblV/3/XMHy/m81y2ljydOubgoYbrWHM4Da221sntEl2dqtrA0QC39gvL6DkOAEF3z3P7muvg3maZzvpGtLc2o7W2TnCxFmWiUAfnGNmsG3lTX3IDPAwfSl/6DHr92CSSKF0+G/sbjRhQnsvvjlHkGoLOhnuNwxTAuTLQGsnEv6EE1bUew6HrnhPFpCIXZRpwr0u5JK6GWCfoBAdkgnFtOLiO0McBUi6zasTpnGQdvPFrd6P1yCWUH/fn1A2F7gh/aQlRwWN6JORbbHRiS47qLftgfW4fErAardrYnn3iOHM2qWj0ixW04Ftwljixud5r6CV/6bCpN7M88qUWxZm6eKhmVn3E6sqCh4uzNC7e55K/idM1HTTII+fQ61EXU69sgbJBbMkT1MPI3EGlA5w136lX29FfNCl6Avx44o7uf/NW7O/vxfDcTtSuXCMf6uV4AfC0FrUY4QhMwFVthuOEAbYffnp/n6gVJwG+UEE4p5nKUir8A73c2IiKYxQ4DEedkmcDy846z3H0yCsHXMJ39mE+wIP1Xh6mpPcyyferw7vSxvTAkHss72XiMvHgPcDRNZO2pYpdJsAIfD5KWYP/pIJjNSrqottvxPzWl2J+cjdiezM6T38gxmv16F7ejNHl7RjqmF7ZifL1S7G5eTY6uYFPJbrOEOA9jXN/MoJt0Fs4BqUSfDw6xukiOFnfjLHT9dAFrsYm6ha2UrnvBM7DpgsXrW3wvcbT5lGnP8JT4Nu9ol0FsdpEyc7Qm92TGPJXwkke7L8ScW4zZptuNgQ+xRW8Ox8N4uj4tWg2gfXiM4kn5bjAlVzJOxxG3iP4WMU/Ah85S2QK/JyLZVwTq3JtcVEgr7h+h7Si6YM3lu+v7nudvM6jU2/9facHOZh1ccr/v1YNuXgrcOexwqlo5m4+JOjgwJohowa+6kv7vrmfssnLDqY0sAU7KavaSs521+U3vJJjyOBD92+ofM93f/uzDiZz96F1GHmyKCIgFaal2mzZbhJCAIB9jB2MjgZVRe8oTSMjd3cSWOHMpqolsH5jZVRoNpfpeXv4bjYrcOTayOSTXjCMbMponr+cj42yNRPvGaXZxI9aSKNvMQ5ME8Y6SgC0FEqDP8twlxnXML/U2IybZ6oxbBBx3uvHzrFo05OZ5CAqR7OOQZfG2Dz0/7MFIn+LsIeKSAQKkL89JJQRakbq1HF13w8TJ7ztym3uP+xgGz1or8fA0sZwlsHpjAh6gcdeWd+O2vZu1DZRRBsYYw5/N3fPRGv3XOxsX46d85dj89zl2Dp7JSrt3Sg1iS5aa+HyqqPBAPyWo76xSaG12Gyj6GxiBY/OWW0R9e1hwMvdSTRGGO8WEQTG3KluGmj7I89XWhgUaVsYuWLsAkc6W+4oNsqzRM7RxPkPA07e7jndatoaoPEkfkAX6YBpyBVXd8oSTxpevyu3odtBMQuhurMWDTDvAEOb3m2dBrG8pNLUROPcwUfSWzYRPp0bnYacEQHjuWJbziigYN+131BjIhzZr77kjXTKqKtdPAk9754++8wkCOnM8L50t54plDz3mdf55/vQ1WjLx/IoTG/PNnxFvRGlSRV4S7g3jsQeAQfCqME6rE3i1c9/KX7lCy/Fn/0v/3zc3D+MzsFxVI6OY76zFc0nn4zOufNpdCcgpTx13/J5tErggcKq4F3DndElT2rUKZeFpUwXndEQaLizX5lLsMuzcs7b13cpuQgK90vwouMvShgIV66TtIU0WrWCp0/LwdtTGnHgyXcpT0Q8dGwLeTQlzrz2OQXr3kjQgsfgO5DpynauseBGPSXwtpg6KPOVGL78YowOu0TaF6PyyJMRZ87EolaKoTvHDSwLhQi95eNcH59noxZOkXzGs9GwG8cznNCKxpDaIehN6jq48VYcjnox3OrktMgNDH/bMRzHw6jeGURzXo/2E5cw0i4apJxbH/ABTdyEiPAjpk414/fw2PpWooEcNSrr0alsxvTWHRzzHXTKNrxSTR07xtj3ju/F/v1Xo332w7GxfQkcwDbwcuIMvpJ2Gmt3wRpw9DXk4GQCjQXfJlXnbGgM+SdKSUv6LPH9TmlFA+mzSg/o6menvpW//0HTgxy4yOyXP75WDXnW5EH3mrqI0xLn+dwzesppsnA/PCG9oSP0nCkz8J/0mJTnOKCczcoPyciFhDoEra4RaCvfXEPOX+U/+JP/9rMKcncxzibe9hrRIEpPI6uXnAPDStVi0FALJUKmx8fHGa27klQRpeshIJQAloOCKOw04MmYyyOVIopOA100rUNGXksjzvtOi9FD4dV8Vzge5jNPA6uCnjrtiHeMxG2Wc956RgXAka0GKHWc5WgPZtHjOwc8GfkerROZEvhs7vWiczSMRYtvNTSJQPITGZRrFKYXZNkr2E0r5l8pNZGYCok6PTDkWZeCOOZpHbznNrG52xJ4cqc2mZivYw4e7UvOaLRM9ApxFitG4LD2el0EAuRBZFprohjWwVwt6dJBmTuIrm9zPHk3d7bBo/2oRH1EDe765HK1btk6xXBO7CcGXncd6zjHlqh2PeqxUe+gLDACGvWkqdEReOCexlunS8fN0dcFmgp6+kNnKue6c7Zpt0aU7zoALgxkfnbTOBit3+unoXcrVI10aTCMg5deifZm4SBu4NAEPGh87dSz3ngQAyKXMZG98NTr8CB+mAsECcPIwUgaeuC0WdhR5znqXydEZ48ycpoQ+NaZ0alxT3QVoYY8BxKSr0rZqLwY6FjQPBMvyncAy+0lTTIVvOZR0Kkw+oURg3+5n61O8EExWAUl7SNh4WudJxd+6O7144c/8Uvxu3/XPx+//9u/I9579V3xqee/GMN6KXavX89Fd+TNNriVV0rg1Ahax8ptaOecpZUOg/tkC7vTt+zL6eAICoscpJurW+nCOHPkA85xyAiO7sC+q2yZKTmVDj4sqoTxtzzRYJ2oS6oMcMBjrlb/FWmFL88p41zrGKc8FI8K+eTQKc/uNwvizRpObRm5H6OD3A+8PJ9kc3Z1NIzBSy/E8MZrMd/ciunlq1HmqBNw2D2W8gLPuvHG0djVDXDmqJsGAiHL2SQ5qtxouYQsUK5T6hwn0S7BR/BpaTSN2rGzCmyFQ++djGP4ylvRf+1GzJrg+tEr0Xz0alTRHVPydn2GdMaBv9Zw3QKIQTUc2+JGNgsdAPVPpwEu4UH4fnB4I7uOSmvryG8j5WA0O0bf3o3uvbvRvvaNsb1GEAWtHKBrhqJ8zH99fvc5j/ht07pN7GoNWW4KLE5tUg7FsbTxeHt6wMukpN+SDjr9/s6nRQaSozgvk1zzD5oe5LDKfvnja9WQFwg9RYuVwOTBf/zL7Vu5cHqZK77pGDr92CRFkg8Q5xF6ybtISNLcPFvws1NQ5Xc4Ln2Gyv/pO//VZ/eP9/hpZIqX6FQi9zlGwbqIgn1+NqtvoRTWYObuoJeDmvQct4kYHKmsnlNRa2Q17FOEcMU8FqxhfSDEEg9BV/Fm38DyHY2FGDDfhwPmfM/oDWBTWRd95PYXqOizCMrW2XjQ7Mr3hUNRiSmwafjUTK0pAm6Nm7xDRKK+NkI0Qqq1m8VKnMClgVD1ZXMqeYnEQhkVzf0FbMW9TCJRg7V8t3A+pEJBT48qeWVspOLCiOAhoGdwODi7P7YD0jSOGrYccZ6VImt0hL/BKDCbk4ZijKKzmZQyqU8T3FRH3bj7+gsYLuh06TJKA8cAY99CMY96w+w7BsTEo1AObT4nCrZrQbwtrLO049lYegG1BlhobH7OKsNk2dVR3KUKRu3SQBHkGSDbp23Tugp2MSLypN5GzbnxDWenHLpJR6PZis7aBkaI6J5o5QyG+/j2bfBPtLjWTOWUPA28OXYBZtYgiuea6wUQuuTiHvyN4FlbdDTAOnOpBCkrHTFbFnQ8vEsl5LvkRbFAPdOQg3uNlrWy6V1nJInqN6KcS9/lP/4VNM4kufjlnzjQaFesN3hwuVVbiBJtlFFDJuoYjSmHTmi1TD2JyIYYkZ/9+U/F7/zmb40PfOM3RuvsDk7Yblw9czWefxPl3yjHpfNnl1Op7HpAsTcdr7AgSpyFsbncARVSbixPxWjzeqs7is7WbgypkzvIIfs4D8CBe1+X2bmfG9IQoSLEibsSNMn1H3jstMtcbMeqSuOsP3B4gLNMXKuM5YpV8t3VobH2zH8Pvn+AS405lznVFNhHGPFBTm9EHuWtw6M4vnGTWLcW7SuPRnvb5Y0pm3rIC7Zo5D7X40UcHt8mAh/nFr+LMc6Am8UQEW+0d5CTNnRqUR/KIt8hjosrCq6XvE+dkYMpzmXl4DjqLiWMTDS3N6J1ZTcaV88DWzO3Bs5624yOJDsuA+mLst0QA5zcITIJgtWXRvmOPbA1AObkvrtXDZZlNZE7ogjRV8MBnR7FEEeuevlDsYnTPQWWigvIgE9UQwzhV48Rrzt1aWHl5UFwJ8Yds2ezqy07EKHgR5H6DmlFw5UO9mzr6OrZAwpKE06r7pFTHP/3nR7kwIXXxe+Cd74mDXnWcykjJLGbdRTP8G5iGLo6S8LuMOVtxdceuQQvbzlv3G4UF5Zx2ply7p9LbsMC6Gr0nAqH68p3fsfve7aLUunASOtVmFsF6YcqchjEvtANvMWdzR0hSWXtXMqNpvOZ6zAxkYF97Gi9RaVQUHoPuXY0zCJgVQ5XJHICvP2DjpJ3EI79peYpW2bUhGDYT6cCcLEXgTZpzHUSVLKJHg05eaZikCHtW0YINEq+wxVI4F2MZCrnRiXcdEWD4kIvItmFTPSMyxpst+rke/vNco489c8+YhCRzoHCAZyFUuIhh+pLZKpA8x3gSNDIT4MhbNnvahWoW5l8rWlhDLkl7NyXma3nai3lPLKMojyKoBzFSUcEnOIITOdDogIX3rA/thzH+/vRO7wTlXY76lsXchDYRmuTvBpxgrLuT/b5FmWDknBFtBxhT5kat0Ya8wY4himgY4mw0UjaMnXOshmdt4V3BbvPpFc6Npx9nobT5nfycMGY/sDd68AFdcg1A4z4rCsZyFsOqqsM5jHe70Ud4zW7sBPlYxzEG3soRIzqGpF8aRoDougqSnK7uQnftWBmytJLhUiO0rc500h41UWjIZDOYBDauAaBi7ZoxOExHDy7Ugrci1k4wegJ2ovzCUq+hGHJfcphCx1GceVocGko7H5mH7ZfZwTOjVxJLmmNk8C7C+dfEym6YEcZR4LSUwnLXzPq5mCn9qIZ3fuD+P/+tb8Z3/0935t92pAyHAPh8qUf+4mP5bdPXn9EAchn9rc6IEZHU0IYFSZOrceyTt6r4tyMB0dxggx1yKvqSOghSgN84AbEDKewDOw6NO7bP+vvx9QBj2tbmbcO9HAB3nGO5M3kwkSXZ8vL4vNe3l4eJmFIvuAY4zTLb44cN8IQcveWFxc2CzpjwgWJrZvz242WW+L07lGMDk6itrYWHRzT2uY2usQuA3jRgvnOnd/kR7KEhjh0LlDD3xgecE/5Vs1xJ+tRd0R+wBsOkoOXxV81Gui7TraQGcAsusfp+FfOnIv5jhv9bGLQGxAaWDHebqjjXhM6ftK86FLUyQVWztZZB9HxGS7GJE9UwH2x2BG8RWTfv/lWOigOQnTAYQl4+o5pmVZj+9Fvima5GW2q068qPxhvrt2OGQ1FOUt5peo6CfJiTrMFD4CQetMWO+871TV3MaTWHkkn5Z17eXgHmeGjvC/8WQd1Dc8L44qR4Cjmd4tyaWqe8j0PxDv6NwFaUV6wUiev8jdvHwhXvpGnAoLlDdPy0nIL4lItzr5z6q3feqmo7IP65WXif1UraWW9uRK3yItotTtZ471AVn0zbY7fgUYNfIPv3KPDiF5961zzzM31xtNLX9Tj4saFaMHgjoK1uXqM0Ra3kk8DbiTklJ5zW+fi/M45jMVGXDhzEaUxjbED4xz0RtShp4h1iAbA5JrZEobyjCwwtSj1BvYcxQ7ju2rXCOGQ+ZzLLpPP7b/TO4ajzEolbP+ZQmrUlsurUmkdDf+MDrPpl4pZaT3jRrWFl7sR7WUTc44YxUDNbE4DJq/dlayEsMr82dRHaRPqqAGz4tl3q4CieET0CrEyvqngPeoL8h3wVyxOg4CreCUAKY0weeSgIz/wUIASdupmDXjffB4e/PM59V8dOTJ7KUDiYEQ9sg+2NImTUS9q7c04d+56bK/vxEaDqLeEc8Gf2y+6AYpOixGhCseBWElTDS/RuquqjUaDGI77acyMgp0Pbn2yqZh/q+ZqF+PI0dBii7ppCBM3yit0ce3+sQOFKNeR650WCpUIvKEDx0uuDOZmOw4Kc1u/9XPnY3gyijaOx+zcdlR2N2Jw/yC6N27FrDvIDQHW6+1o4+B1gHoNHmrNwSdhygJjaCSeTdjgcDUnU6OmwyYP23yq0tXhstXE+ks/hceNPDKSNZqvKCIIF/m4Va6tPyplB2PqeOSoeepnPVOZgwuj+RQo6qTTNwJvqEHK5n/uZXTLQQFF0zd0rE4L2kMN+H8R553rbZs792ydUXx1Uqt8A8ckHLkZhcZK3sfwKtAqAWVG6UxG8j/ekx6N3TNR39iOuHcc85t3iVK7sWjiqBAMzt0elfqWhBEHJ1eqs9UC+IsIGh6jbB2KzDZ5tijiyw/+5FWSCuqdzphxDgwGtaVy1AG5gD/K8Nx02kdh4fTj9NiU3gKGbepfx7HrTOGLja1oXroYNVcilK8oL9tWyNt5+rnegzStQTWIogIcwuPixcGiTXhOm+JOcRMc3jlndYm6wBajbJmh/iATxcQTB5eif4JvZ9DbJixHEOf4FvBqpG13XW7kwiEfnMaG4z7kg4xked/li+XFioM/1zZQvrhzgx5y1U9DNSNad2W85tbZnEqYC/aMxT3PyEMj6uG1f2looU2hK9QD4kHXSPRw5nD9cvmPwpM22QwPoPa5wmS8qePiG+KTM3k5ViDlgSdWySOpl9/DY5af9FTi88mpJGS+6v0Czvzj5kPeyNNXTD4WvZ6LV/PjvFol6fhbLwl0cazq9vDgfxGTtOENL7mvk5ZBMDeU+9wwhfvqA8cNFWgoeGIMzVAnyxL49t/+w3/w2SpKtr27Gx08UZWsSssmdSPGTrMNIikQz9oR4u5SZgQqLzm4yWZs55qbNHhOJXJ5TfRnykhDnkPInMbh/FabCxw81+Q6oyP+snlTBuXa6EbG8VDZUiMOgJWrfIV76QTwczWIzr/Mh3JXU9CMNnMVLgRW5Gw016m8TcfUA0avH3WjhtEur3Vi0UCAEV6/yTn1VE6+V9Atw1Qw58pAUxrwpcLit0jX6J024KvkO4Who05ve2bynkcSl7RSgqdT5sFtp9/Ucm1WDcQG9RTX49i7fwtd1IwzZ69Gq+PoY+DmTyOiEZ/MjI7BNQpM2gmLBlcDZ7l2h9hd4riDZBroZX+yCmfVz+k9HQrfV+FLmxz9DU/kvWU98zc4cx53bg0KbouWCREI6OYFLKlIyaN0Yz8cRDnbaMekgRHa2cLIkAchSeNgEM39k9wHYEgdx/fvxOz4IL3SdIyaTWBEGZGf2csH1tlWHa9zS0CFBbW18nitR07D43vhNnlfh0DcpIaG3+Eu8jTSkodQ4jxLHGQ5fgcuOHnYZOt7DlSpQx95eYbBBjvIgKP/bTkwR2hCZiVnTaDQx3fvR3f/MF4/3IsLjz6G02n//yReefmF6J0cxiNXL+Z65Glc+V7+slXBsk3iXEikU4H/AqCc3YDDrcM1OtyPcc/dt6i7TdNz5Av/fKQrwfuunFehfEfCVjZ2CKbAlnQphC3LWaXTvJk8a/kcq2vT6XfaU2ixqKQRHpOn2yJX8fJ1ZsBMlJ1uNeniuN0jCt+L+vEg+kbim/D21jb6At2DTFvf3JucP50uuCzlPJspAbE3JLKFd6WT9LZLyYBDNDn9MeGDpq7iV1fWoas8MsNBGExxKvu9XFmwhPNZcn0DiezodmhRRcflUs1l5AcvIR1snufhNTT5Mscd3Wn+9vfXiMZrOKGL8iiqe3sZXc/WcUdxcEeD4+j17kd962qsbV3hicaffOoO/MOm22xPeRpdc87/swxw4S/qLaYfGHP+w6fJ1k+HA0NZwAB38KRISqoUIOYpzXbWQyPua+rhJT2X7xRvqVehFfd5/OCJGVJN8Cqv+IC8iieZLD/5IwF9+CSzOJVWZUGh4nv+K3ioyDXT2z/6WkjgtKilKSud94qxNco6wS0IVwrFc+I63+UedDNqL1pMiruV7/n2P/hsww0xMGgVvFLXypYpVbYa6mJXskJhp5LE6Kv0bNL1fs4l5t1Oew3SAVyrjlFAU2AcJDw5EYkgTHqnFohyaQJpXYARlBVz+I7nVLgAl0T1Poxmk5UVTSXGB0aZdTzYYpBb+jA8VonbN140YWc/ukoTBetAtzra06b9SWkWdQ05UV+uXXvmbI50NbqRKXU+hMlmN0cRqhhWqYBJUHg3BUSEW5rlGXkoEA/f9zrrIx5SaIrjdFopvqSj+XqRAHhdfF/0J3pPg8F5YYS4xjX4IDQ9ObyXdWkRlbvhBi/moZPjqlQOINJ7Ky2jYpsEbaZMNuC3IGlscllB8hd3di0U+0lj0FJ5QTtwvZpmuMJ3GsplvTTYHuJDuvhd4o9v8zl55bf8OQXNJsrx8zdi/ZFLMV5vZiuCC5Y01tZxGHESoatmymlCrqEvLyV3oOBOcB4dWOl0jKKu5A29bXItBgxKS5UPB+xjNFzACXo14jzzdzoT8ok85LXcxAdGKz6vN4smXL8Xq9bFOkkPn5syEpIs5KMS1XiYh7whdLmgDXlr7BG/nKO8IFKuDsbRuHg2nnvrjbh/43Z89pOfjBe/9MU42LsbFy/scJzFICs1RTkCkDB4mfxR/Eo4uLRMAZlhPBf2x7bds3xAeSdR6fYjhsXa6EabQMW71ANHr3TvNh+D7d2zmZeRQM36SzvSqpzVeZVO/z4NzyrNHW4L/NMyefFbH9TmdN9Sv88mg5jfvRvDk5OYAVvKo9Nad7Zj7oJA2ScNvwKPtBe2pJNdGMCW608sJkTi/YyUc7UsnjmUL/v8l385YBeaF6vzoR+gpYNaJ/B3d9LDkPej1OshU8jH+iYl2U00yu69gCcXWFa7D2dEzDq9K8O9qnMGExyWkSsF6jBS57V5LZs+p/NezN+6hZOwFqXt9WyFHA6Oon+yF9Xdp2JtbVdFQllE/zjmk7ldKBpyqQS2LMe/RC98x7lws6xboNtKBFCuUlmsDNaE18rKX/I1PKgOJX+5r5CW5X/UwTzEpUZc/izkwReWJoJnhREXgoIPk84aZ0/Lv9NJGhVP8vRl6W0/M8fiKJ5kCVy+Pc+vtWTt8hCPqwQPiW95K4MBXkjcLPGReoe/VYtN0VJiHtDuT3zXdzxbazsoqhcNGEwxGA0dHFUluqhn84+RikY8F4NB/r2votVgO8/cZt9NonmNqNPC3MMXnlY38HsQ0R/E2tEoWsfDKNv83BvE4qQXtT5sftyL6SFRF/k47UQeoJSskB64wrrazcoI0O4XB3q1K4WTUavZTIYAo8SE0cjJZDTSRDCsqtvA5frdCjpuaxUDEkcoU/PbPcMLRq4YKTzYbC5VOmBq+1oLziJRvuqkuBSzBVunsl4q0Jy+JiF8nMIkYXiHF5M4HKdT5rM8p2OQ5+L69D2PomwUCAJeiHCiirpxfzKMGYrBG6XWGgqACCij1CmOVtHCUrUfnFcRS+6jqMCBeWZO3NdYadjzZ8KK4FOfjKZJGm37uf1tnX1eOAGoWJ0Y8tDQq8wSdg0l762UXiq55TPxkv3wJ/3oQ/vaFQwWkZDGX4fDKM7Vy2YovekmEdLGetTPnIv69pmorW2RH0rYPQDgq+o6Dg3KOeeI62Sar3RcwQa/icfUkwoCCn5q5CMuqItRd8JLBabgzHrwj4d2rfAcQRMmB+4V74l1E1/4ouTxP37IPxkBolQ1VD62DJtFc6zifBij472YYcRLQ5zJ82dj48nHYoP63X3xhXj1U78cA4zbI49cjiuXL0TDmRd8a7meiwL5DV3MvMCzVCzeKfjPZlOK4qxyLuMwlXHQXQ/c3QDDwZY4aU2+09HReVtgyN1ms3z2PN+TN/hyQRMHWK2S+b49re69/bxKGvBRBQeRaNaV88tTe+iBDj8riKAHN3Eg7najsr0VNRyaebMVa2fPRpmzZgcqkqdcr0bQdFEG/J88zLVTHB3IOSsX019zTAw0UA9ptHU6lev8At7LbYvRMfKkhmkKnfrqJ8dhoJNsQaptbiEL8jRwq48orypCNeoS1dzATx7KB0caQnmbp3ZhqUMnOEidKbpUuBeDmNx2b/jtWKy3E+ZBdy8G6Mna2ffGWnONMmfwG2d4hCscFB0A65hFUob45ZofGj1ZwZq5NkALGFrIuMfKmBfOpu/MsnujAT83EeUGus1WGJ1P3eKEnRcLZwR+4pwcRQEWp4bwvrzirwRhmZLv87xKS/mwYP6JY785nR6+W6TiqXeLJ1l2Xr79za+9VNR6WW/xDb7y8B6/XaLVS3Wp+ixbGPnz3cSb9Fp+X/nu7/2OZ20u73WPYNxFDBF2m9fNSE/W+anyonmmN8qRufDcKWhG7jaN5lxuDf+xOyZxv1U0L8VRNzoa8aHKEzG2nwxjOuPbMg7D7KgXFbxxh9OXUDB51FBgDZtHKRfh05S4pWd67AiWO0i1651ou5c5nnsaeCoq49hkmk2+CjLvyaRuXamTAI9iQCi7142xew+jMCpbu0v4l9F9MrMKHvVhVK/wi0yxJYycCq+VK3AgMlQSMq/n4g4/l4LutUbSlMr4VHpAuMwrsyiuJU/e94rkd5atoZsWgjif4wyJqykKDyPTPXg9xkRf7e1z6B4UCPdyMI6tJa2NjMQGwz5nImHysz/ZQgteATGcE84sMP9LGHJGAN/YRK4xn5JfbiWbhrx4L2EnD/GugvN+TrMTH5TlPZ+ZVKI+V6mW7x2gG3n/3FaUyN+xEKv+Tz1OB3O4jGhOibLHlUjbhXxqaKSdTi16d9+K6sZG5D4AiT/oQH5cksAR9RcGR8xryO/vH8XLr7webxEdHR2dgItGtjAVdfEdBYQ6Q7dEDKeTk2585nOfi83OOvUvnMZjnNBbKOYTzhpqnUn5z00NnOdbhncdJ+AYky996eVYEFo1yc4tUCd79+HjStSvXor59i6RUjU2z27Fu56+Gu8F9nd99KNxDiPulrNkaS2SHMk7HA4StH4PBN/b/BXGBTzBm9gn8i1kFdc2aq4Et4GRAK4pDpAbqSh3plzo5+h+zMBrEJGrsNPxQN5sYv9KKcteHqt0+trUxKC6w1gqEB1+cDPFOXLRk0ZvEtM392LRWo/mxQtR2d0pZkzIB5yL1gzkz6/J1qwpDdjkNOjMA52CiWtBuEylzd8Tx8y57zjRPEYt14HgQ/8KZCIPsGH+9nuuHRzpvuTV7gBcoDcISGyNqSJjyrC7KtaVMYrUWUyHIHFN3lYSXFkvndmUjck4WwAdHNdAxGzlXAxPYto9ifLadsycETTuRv/oXvpUm5c+mONHFmV+lGyFAE/AqgE3Ilf9CKzmOwtMHBd1UqIa/G5ApzpwuV63UBXRs9dz7jn1FqeiXoq1htNDgR+mMb9cqtb3Up+ZddaIJ/xRL/5lLuZZPPF3om55tTqKe4DLT2XH4+E3p9Pb7/ldkZ+wUKYveGMJy9dqSnle0il/L7GQFJS/uHaBGCkl/tNp46pwSwt6+V/xFXz2Xf/Wv/bsJgbRRTcc9VlzegUZ2Ufu0qirKMyicrENPh6Nhqn0HTykoUvFp6yOi2lNTqUy6i3ZD40RbzbaMT67EffWYa2tdsRGJ0br9ejvtKO/20aRu3kB921eOx7lvtVV8qqjgI0q9Dy4SCInY8EoDsrLEdcYGWHSySgiQ8pWABFKDdaCqGCKS42OjQoRYPn2YSz2j7PZvOa4AKI8lZf7fA9ypDWCxHc5z90CxbfY4p64WwmJ1yIzr7x36kgiLVMhEHy7fPaVki0IKbVvK6c4WwTXGHJHEladfwCtFBgXnzAqPzm6E8MRTtP6ZrQ6G7jiRqh8ixZsN9bMCUOu8aqngVwZcnHpuujiK50h8KwSLZKeOkYH4+F3KixxlAY2hT8hzG+lQ0ZAGhPu69itrlfGPUeXEyFn0rje3YvtzmbMz2zEETzjYC+NuGuu20KzwNHLrhEU8xCt5trh5RbxhVON6uU4PrxPVDNEOTmHne/QfmJP420fk901zVbDADRuYLw/9ZnPx+e/8Hy89NKrcfPmnVzIaGtrOzaIknQyjc6dXeDgtlzVEJ7a2zuMH/2Rn4gnHns8duEXlf1rr70ZL2KgR+NJrG1sge9OtkotqNtUPCon02GcHBzFT/3Uz6UjtYYCnx0e4oQQm165EAto1FksB5Xy15j0MfJ3YrEG7ahLrktAPXKEM7jLFgGNm7jkWPGV/CK1vFc4IPCGtHXxHd53q9KiFYLr7Q0MFYaOPMc4IS4TOUWWS/1DosX1KG+eSeuRYwFgep0sU9LZfJfp7b9Ppy97T2skr+Hcz4+7URojn/CLA73Ge8fUB2P/xCMRrSY8VQQOOZUqHUrwqeABQmE45TXwwKMc4KjxtMsFg2nzOuTDOSQqza1lcahwpDSqZJTOmnkYg8400PI4tHWNAVVhHb2z6OLYIDPz9hpOmHrP99EZJXjL8Q62sihv3Hsg35xXUx2FR70hvA2Mv4tMOVZFJ7N36wYZYVQ3zvKQuo4Ido73qfx2nL/yQfLBuFbsoqxGHZjMxuZTsWVJK5RK6dQOyim/VYs6bVUvSICQc88n0Fo8ir9seqe+LQx4A7yIY/tXXTFyNCvqk4kL62UrqPl4eC9pXbzxFZNQSbZ0wHg5jTFJh/Dt6e15+YZHlsK/dN3Ip9CCRVrpz6+ptKrOqWqJrsJI2/VTih6/FSEdL50025ftMNLuapQMQLBS+W3lP/lT3/XsfIQ3OXBfb6PoeS6/6hQc2+k3iXiK/YeJnmHY1XzvFsJn/2EHA9wlujUqkZpGt+5lvv7mQezeHeTqYpMLu9F10RUV7Ziic59pAEZpuoDJRMa0zO2tmDRROkRLjbuHUUaZO1Izp3MRMeQgOIRDj7VZbVEhq6VN0BtGYaCYhCGRwTf1AYqqh9G2HxnBKe+fxOzNezmieXZhi4hoI/NJdcV3Gc0QtciIjkp+MP0GDK+EV34qmEqGA8kgVQOoIJtUGKYHwk46ff2VGFJcrxj29JHPluVr7B3wJpyOB84RsZRfQenUMNaTXjcWg27s7F6mHp00BkoWfji041vbCIG1WL8c3JK93RSrbWUVHv+EJZ23h2BTP0fmF99pYDTaRoAqButctIpo1hP7STPporYRh8Uys9BIpcdvmwSbJzhOHbiO6LPSbGK8oR28YdOjhdfsn1zADxCkRHmtdjtnNIz6YyIr6La+Hd0334oKStkWFesmLTTE2RpASa7N3e/N43/9qz+A49eOf/lf+VfjW3/PPxfr6xvx6iuvwb9rcfbsbo7SH/QncXTcj2ONDrhxxUO3sXzvuz8YTzz9ODgpk5dbZZbj0uVrcf3RJ6Kztk49F3HnPlEtEeIekd2kP4h1+LaBHOxsX4yn3vf+2N7VWcWBrbZj76gf/SmwQVOj+Ib8OxtSLoZ+bTP3OrBVqFieF77iPQ1ZtsBwNjKU35Kv5Atgtb7SQ7ypTNHuEA27PMJNwMo55a1lBDZexHBnDbluU495dF1jvH8Ura2tqGtokFENSLRxGoHxNB+urpPO4GJ1/yulyugoqgcHyNyNqHGe7x/EAseogtEc4bhUz29EeXsTfiu653KjHOXX0V7Ub2ovGfyNbYOjqBnPpsi4XJaOWgmexIjbnefgykalndG4POcyqRpyUWTrUBpvyunjYImvKU6Y42DQcjE7OAxb7Uob6zGFx+yacq97nShbwAhl0gFQaa5k1KQTrKNdOBrI4dL5qhLqO8vA7skpAcLwrTejvNWK1sY5ZLAds8F+jHGeqptXcQ4fzci4VIbnF8ihRIMCil6OCLGsJZoLcQQGf+e94o5J2JwyNoR+Hi4eJeuYW0Ez608QBnF7OGtOjSwicnUL78lH/FF1DmXWcqnbsq6/XhIKHQ/5ybO//QoyFGCeSm//7bv5PvCteNnfyvLp9Pfitd9yyXpqjLlc4Tpve5l3FnHMtThVo+LOZ8CmgV8Z8mKNjQJPle/83f/4syOMp3NUGzDxOhGK22KqyG2m1mc72N/P5T/ti3QzlVyHfTwomJq/o6NDlGAXo4jkYbBdz/logLLawTt2VaTNHRTgmKixC6OS42Y76i2i9MEEY43CnMO+eMXZ345wDTZqcbRZTP9Y7PWicvM4Nk/m0UG+sw+8UScK66QR0lsRFUZjKgMjeLeDs0l2etKNtVuHMfz8l8IhYD3+q5zfjdrlc3FIpH6I0q3obWsMFUadFxDT5f5oMMYJcfU08gGZyegaJwRgtfl7CnAqUKIM7o2GAAg49rHnACmkQvIkE/IvISUf8xjj0GTTL3jOaIp3VgrB335nyvcpV8cip6AYhSCIo0nh0MxK9kEuiCovxoz6Du+9SZR5DkS1eA5sGJ3y3OZYooyWwuycW3vuKJsys1+biM36OYXOFgk+SKUkmxX7e7u+OgaMa1tldPSM0K1QGpNTyd/+DTCMrj5mPsK/2vykoBYOH/We7x9Gj2zam+76tIjmCMMGP0ywIcOceIxC5brUoP7lYczGJ0STOJfrnbjXPYkedLuCg9e7vxc9aFZv4gwSATkAE4RFE6dMQ3b71n78+b/wl+JP/uk/E5evPRIHKO52qxPPPPNMPPHkE8BYjvv37sUnP/X5+Gt//UfiJ3/ip+Pu3Xtx/uxF3j2JZ/9v/2k8cuk8bNfg/l784i/9avzQX/8b8ZM/9TNx6/a9eOvGzfhz/+1/E431Zvz3f/4vxKw/ivdduxYvfPYL8ef/p78S9c56XLp6MQ5xQH7lU8/HD//wj8Tf+vjPxFv79+Lx69dwYjEV4Gl+8wDeLpya2qqrAX7Ovnrqs2qdUQ4zAuQwyV8rPhL/0imVMTI9AV86esrxHNlxAFQHCzmpQkuc8Cbv1cZ9XBB4o2orVzMHEPZK06ij+LNMYFgpUv8v+NkcSafJLy+s3oP/dWjcGKhxZiuqT16N2ZVzMXdBoM5WbFy7EsOtdowq01iH5VoDjDLO+MhuN8JMZRKznpbI1fiyq0v5Q65TKwmCvsaC6B6DvUmejlSXn104xlBVRVkMUlS2SsgNDn3qLfQKeeZaBlwPb91J/DTO7caciN46uJ5LFXrr3Nm69LDbqUiJg2RmuDnrnTfzXEanuFeCrX59eLMND1bO4rTU1nm3ghG/j+7rRXnjCg7IbkyJ+kulIeU4Qh6Z0aaRVzF1TKVdKOsszoNnGlxbkSxfWFaG3BXgHGCXI965diSMfORqjiNw10fvuNFOn6hd45nVEH7e81RMWbMePiv47e1pxQtZWcumnrZgOkdfuMwrs8jjy/M4fW3K10k5M8qH4jNvPHwzr079/ppIVOchZgr5eoCrJG7EEWTXqfSeulr971m7XEx3dbqlzjvP//3f9889O3/plZjjPS/W+WhKJIciGfDcXZsme8eR+/S2GzFq2DQ1i061geJxNG8lenjYx/dvx+T4IJp378b8zp34wb/9yfixL74Vn3v+bnz673wpfvVXX42X37gHoStx/fq7Y95z718H1SGEjuJ1oTnnlKLMhpT1+lt78YXP3YrPf+E4Pn+7G88hfPtU6vq5ZkxffS4u9lXQMvwi1vBKqni9n/zMl+Jv/tgvxfD2W3Ftsh+lF+7H4s2XY/Ges1F+34eicg2HYvcCnvZuNMtr8cu/8Ln4uZ/+NEIXcWanmtPSqijU2VHEz/zIl+InfvoT8e7HH481FMKgWclNF/bvHMYXf+VGvPTi3Vhbb8TGdhPobdZFeaAcf/iHPh93n38trpxHBa3XUcD202OkESrHyfRrkxgeDeL1z96Ij//cfaK4N+P65fN4/u2MSlIAVMZQLhW10atKx99ItwwOevKdRoOo2KAZ50XjPMWg19fPx5Ro5/4rPxvt84/EvL4V+P8olEo0WwjZ8SiOxt1Ufvo/Oj5GNpMFBtw9l4liyAmFCj0sjTI1FbJSGWPv+gKtWjPWiVLb9Q3ccAwEeRvtGD1SQkYiTgWS0XQecsU67ueoXxSI+jBbAco4F+DiTA0nYesCNARBKPUxhtkN913T2iZBlYsLfLimrc2cJY4xCsklTiso8BF8aUuO0epQ/tu7H7XuccThYYxRopODo7iLsf3FT70cv+8PfVcMFr34wR/6S/F9f+Uvx9/4az8SPRyUre31+OVf+qX4hV/5dPze3/9t8fv/wL+Gwd6Pn/ipn4yn3/Ou+Plf+vn4Z/65fynOX7gcd+7dj52d3fhnv/Wfhc7X4pUX3wDOTty+uRd/6A/90Xjm6Yvx3//Fvxrf9Lv/lZg2p/Hp578Qz3z9PxGPPfl49I/2cYAa8Q3/h98RH/263x6/9ukvxfXH3x1nz5yNRr8HrHso942iP5u620+9INqcgBejQ4QFxwx8Q3vXxtdI5QAtDlXAlHsqZd1AMJaRrIM8ndakA6yTq/Po1qGleQNKg1Ocos7OuRjiuA4GJ+ByjefkoINrXz50cIbDvIpTBT+2Z5TPsz7vzIxAbXQBDh1ao2lbU7B/UcdZOrh9HOuDY+pTj1Z7JxpV6oWxLa2fzei34iprZRx6hKMLT9YIKGypscnd1oVcGEPlpQzZZcFZXtNIdzabGPISwcExMroBb2LEcTJ1UJMPgWVu94x9zkjpsHcUQ5xPjb39xM6acX+JHM/z1mtF8zv6gZLRD41ooJ90yObouymVzK4nZQF4VkpX51cuT5j8bcmUWyy8gzwTfccXfykaF6/FZO0MNJjinAxwiqexP0Vn1NfQIeeBZQ15tKXlBENejymOZa7wRXmONs8FtCyb/5VLHZFVf7jSpcG2FSVh4TC4yTXa+Q4V7lpA0UcH9TiG+S7wg8vM1EReHua1Sj7ytrrH++qh4t7SufPhMoPiPkc6fGBweYgxYSzefYckLjl5qP1WjmnSm7OGyzUTiqVkhYIjgQTWBKwoL+/k869Qzj+CCchP/RWQP4A+kekeAj6D/6mn9O0j0G5ZixlJPTrQkYXqIqXce9eVWHzwSYxOK+IzN2BivLXhIUy1yM0GZhc2Ix6zT6+NIBONV3dj1MerOzyO/q03o3Tj1di4dyOerAyiefxGVMfD2GiW4+zGNL7po2fiD/zL74/f+8++GwW3HTdf/Hx88uOfiDaR+mK7HmtXtqNNFKOCsTlo72QYz/3aa/HCr7yQc0q/7ukL8a2//T3xvkcuxxsvH8QP/uQNvPpviMGVC3GB6Ktx414cfPr52P/MCzF89WbUcEfPXLkW577+Q1H7yHtjcf1CzAcolTER5KCe+z3XOuM4qR7HAZHKhIhlfbMSOxdQnvUpyuQkZq1ePPb+C7Fzvh03qd901I+1aTl2yzgRxyi7g248dm47vuV9747Htq/ENspkPEEBV4lYS6PY2tmO61cfi0087bOdK3F5/TEcnw7K1BH7KNtxOV59GSdjcBBHd7tE0o1oV7soeIgGw7rhRXYlKBT8VmhUkumNcV4NKFOhZFcHyttI2nngk9JRrD9xPZqPfFN89hd/Im4996tx8Nar0Xvl52M0KMfdOMEWKMZG5ggMyt3lUrNbRKFJgQFHGBuFJJsfUQYaik67ld0ojSbG1D+UQofoZXdrN86jjM5vnYvtte3o1FyMppjH6+pa9YrrDtSJflrwUztbc9bW1qOz3iZSbcXRMUZXQ6Dk26GXChZc2ryucHobnZN7sqPhU1FzNkixT3iAMZ8RoXbOnouNK5ejfnY3JuQ7qFdjpGOoUhvtg/ujKA/24INu/NPf8tvj//K93xtXLsEfPK/XNjGy5djonI8PfegbicRacQaj/dnPvBjNKgp47vxq+GXURU7m8cobOI0/8TfjFz73i3FU6uayqbFVjSvwnvtU1+ttnIOd2N46C72KyFq15mj7Gzdvxk//7M/Gz/8cNBlCMyKwDhH7DEOxaGJMqHuNuutC6fylgeRC46Zwa+BH0Fu6p1KVRzhWSb44faze8Xz6vpsJKXcjDPtRCT7CgapjoBsH/WhD9xYy7KjtPuU0XBtihMNHHvsl5WdCJD+L1kjHDwcNwzi2lWgNWNfmcfKFL8Rrn/os9MXhP38mYr8fBzhYltVutoEHJXR0mOv6y0tpJBK+An6vV3VZ3U/+FmbxgQwcHXdjf38fXsXBhCet46qv2iQ/eeis2i3oAFojcMcquNIjPkrRmkZetbWNVJDDkx6OU5FHbuCiErU8u/Dg99NphdcVbj1sFXHzoDFllrBMwy7BC2fx4xSwnFKG0zdHAdeqvVxNUydgiN6Zl2rwKeo6x78k2xfGkPx1brKPlN+ePYCSP1+CTuTh1rdOrzUqd4MVxzwVboa89xtLq3p4PEjyLge1XN4okrSRMN718Lkjq4U3DTHXS/Et3v0NpNV7lr/CbYF/9B4BQ+7ZDS5SHygbp+AsFqX52kpNHPCaThs0bFLXYlFhaOHqk9S/BT7s9nHwbBlLFmUUGuFnzD/y7rj70otxZrqIwb07McKLrcAQaNXsg3R05azvyl/j6BPFDfAQFq21mK4jrEba7/pwLDbOo4iNuJpxZmsnzp09Q8S7G1udjVirr8c6kdz78Hw3Efwdm10dPQwYG5u7cTSYxY27vbhw7mL8C9/6zfG7v/WZ+OAzF+Oj778U3/It7409KvYcimav1ovnWkfxwtlJ7D2FEL7nYpQun4mpo4VlBncpIo/m5Q9E//4+TH4YEwztEEEZo6zcGhH1CtPB6DBpZYIXPkAIu/NYH8/jyctEDLzzpS/djOqaWxUSaeBY7B32yLsal69uoqxRgEc9FMUQpmoT0ZCPGzHMbZLGuJP3XYz1G/07cQwO65XdKI/WY+/uIIX7W77+sWjM2/Hqq3tRw/tXEOQvJ0KPAAD/9ElEQVTFbNaCWR8IFQIqQ6tcVGYqq5UB996K6Yv3oRscPt4+F5evXY/+wcvx4sufj1uvfyk+9fN/JQ7cMhOByNG3RMU5sh+68mU2bZtHJiJgfWINsM+NRlJodANRDr7nPF2n+fgmQQ88goJZNHBa1mOztZVLYDYqLgBURHC6lLnKGnA7nsFuFHfusmXFSD0dF2AHC+aYZeUe9To2lOlUI+e6Gx2CgexO4EWuKhg34FvrRA0nqnpmF2N+Jjrw9MaVS7HFceWj7433fPMH44f+xg8QOd+KBhx359VbMe1ipOY4GtSjsV4nIj2K17/0hTi8+Vrcfvm5eM9T12PTCJVyoC64aMbf+cQvxsHdvfi6D3443v/0u6MO3sZHR8tm6Eo24zuaXZxpuKU1T/LZrz33IvR4Od73vvfG133kwyg6BJL3RtTRBgksei4XWh66sYwuF/IF/VFb6exIAptr3073VVIRro7V79Pv+Z2H991wxQGeGp9KuxPtszgdOHAHr9+M0a17ObWvjJPkqPbhfJYD9qxPlQi+1FR5OFeevHCInR+uMXWTk5NPfwGHqRvrT1+LzsVdZPBKNJwPTl5ufOMMAgd0NahvA92hsYKwwKFzKswF3xdwSneNEaROHjQqr6Yza7OwUXurBTx+C4+4ylv2SyMfA+BXXnJhDfJwz+aZm+/0T+Kwux+HPXTCZIQDMkU31OAzyhi5/DR1hA81gMqi+dk9ZcvXCq+nk7CuDh0Sm/ndO8ElX2vDvWiu2VzvvHb4AZkZwGs2pdUXw5gM0LETnCGcqBpW2iWYdXbSsaEopUHDWMehalK3FucWrOCObUaqQmkXhknIjNqKAWdK0Yovvhxm766OQt9498vTqj5+i3v0wHBKI+8W/el+u+Q1Dr6ASwtjnod3hOMdcPZOSS7P/t/l4W8dltVvnRk3vXHOfHE/1WTiyCRMX2tpDeI4K8GWyTY47Wi4oYEVd+XHljyW+EbGK44rssmOyKG1uR21dj1e/NVPxvbdo6gdcNw7iIob9nd7RLTYfYSpOcRjx+BdwAnoYYiba1tRau2gDB6Jytl2TJulODiJ+MVfvhU/+Nc+H3/zRz8fv/qpL8GwEY88dT46YxTnl+5G8+YxEWkn1na3YsslMm92o3I4i0sXz8XutY24g7C9dvdeHA8Po7ONAaztxxtvvJyMbGtrjyj2fm0WN2MYh668hNddka8QSEfLTuqo3/EoXKfZ5S1rCFm1h2G/fzsWB4PC+yZKLe3fjennX4jmp1+M+ue+GIHxO9Oaxf3jvTi5dxiNw35Mb3SJoMHBTicuXT8To9IkjhDGHshzMJYDqVzUwgFFbZyUdQQfTER5PoDJUIrlGR76MG68dT92z27H13/oXbG1vh6f//yrGDyVlPpsxnsIAERK48VvFZTKKIUK/OudejadFpJU0lMMM559rQ1775yNrUtnY/MRFOnVa9G788moEgW5G5RzbVXgioHRosrV/n9FIo07EZi7jNkMbJ8jFcj50dmHntH/IIYTcIJiFrai/xbYdDo4K8ZtInKNuatsuQNb5gO4DrozssqV42BQjWhJQ07ZqTxRTK1mM6MlByt5uPtZH+PWG/ZyCp3KLw089S9gxMFE2bp71Bj4xzgfcwc9NYh4KP9M63z8/n/m94HvLXjxJ+P//l/81/Ejn/g78fhHMcbf/E2xcXYzPvSRd8V7PvR0/NDH/lr82b/438Rt+OQ7vvuPRL2tMuqGq3uVZtV4/NqTOGMH8eM/+rF49eU3YnPDkewNdRnQT+PMmTMYfKPmHuciCiymC85iZ3cHJ3gSH/vxj8VnP/2p2NnajKPDg+isreXUK52R2Qn8SB1tEi7GZnCfuunqiSTXmdeQ5QwBcGRaOXemh0q44A+vV+/JI6uEbZXD4BcjnWrMddTP70br3HacHOzF+Nbt2MALaRScSGTuYFf4ZDCNCp6Ng6lGWD/HmJBVTIfdmL92O1o98HT9cpSuXMhthMcYr+rmZioiuwrkaJdMzZHmDngFVFdtE8403pRRGABhLfhbJ89FoFwiNavG7YzEkbk69HXJVJ0EecQ118WFxt1xHHYpyOO5Bjt8N8PZ6GHMu8Drss46aOX2Wi7FWgVf2bRPGRrxbAmDp1POjMgLcL4s+Wx18F9+26w3cH4o7/6tKMNzjmXJ8Ubw6hQ9VVM2Ki30wevR653g7NWRh/2AqkWZ5CsONNSGBRoto3H1XhtSttAPHd5z4ReNWja9g7s07oBBDRKOYprZO6fTI8rTmPt+GuvicCS8ede51vHyt89P81Ymfhawqk08Fwbdc2a7fP+dks/y4NrGOMvwvKq37ogtGToruajNEhdokjTuLkurw2PTlS7H11pCC+afrGcgpcGWVu55ZMCqiOQgQZ/9u9/7bzyrR21kUcMAuUl/m0ip+tLt6M/HxTxNGH6MIR/ceT1Gt1+IuH8TK3oAc4FYBKV25lyM8dirjW0YvxZfdBvAcT+eeGw3nnjybOycWyfiJrIhOnnr1gEKDUa+fCkG3UE07hzH2gHGtjuOV9+6g7KexeOPXordC524fTTETLZTSOfVabz22l7EySJ++7ufijmOhJtyJNMC9/2bR3F8vxuPnN+Mxyh3gtKd9Y6jdO9GNK9dyQEopbfuEm3cQutM4uWDYdzvT+OJS7tx5dql6FXa0WsRIW5UOdajh/HZuz2O1lYz1jv1uHHjIO7sHcXTj56L9186E9037sXorv2xg5hh9EXy5557M85s1OOJJ85h6EH2CCVIFGpSMd29s0/9b8W73rUdH3z39bhzeBSvvnkcj1zYyWZIm9Vd1zkjjJXS5TxFoWZkoLFU0CXoaUGUqBx+4mCgOXTDjcMhwDA0NqK0Vo3ujddjC4VXXT8TZYyco92VoNwchsPvdRBUfm0ipewTpAinEHnOJv5luek02HTHAw9bAnL0PEcOMKKuGmjzyIhPJSbDLZNRXtYF+sXRfpS3L6QCc/qjXKuhUrm75n1hfHQ2jOI5OKuoE17K01FwvrLGyFYG55IXLokKhTLdiGdaixZGcuv82bjy6PV45kMfio9+w0fiQ8+8Ny5hXEtTjC6R5bmzF+ORK0/GR575+vjIh78hrl+8nMriiceux7ve+27M9DQ6G6147NFr8d73vpfI+v3x3nc9He95+sn46IefiauPXIoFBvxDX/eRePo9T0d5Nozr16/F0+99V7QaGvVqXH/00Xj/B98f73vv++KZ978/Hnn0EbSSQmk0iMF5442oba3noDCX2Ey3CLoY5UgITc9qGqg4THos8WG1NXpF6wm/k25+X/xOnvKeNFAxkg/kBZ/IMYaxTOToADlXkxseHsbe3l2MtsPgUOht9yqo5awBYmKMUh0DouOIvJRx8A4xRDiqtauXouu0zlkD5wB+W+AKELk7XgHKZqvDxG4mntUdG+Ko8+Vy0MqyLRcOPtTNALSsjxVbKX35rtggB/jhL5M7qA2NtuGPRAOfON7GaZPyXjEOZBatcgPjV4kejjU/o13tUG8cVkqqOEBS5xYnUsfcwXA5I4XvbbVzkSJbMcSzcGS54vTUYVToMzRiDKY48C89F9Wrj+c+5k7l0yUqL8caDHGWjgdHUd98IurNs0ToJ3zVyrE6YqIwyEVK+QJGUeFhE7PyZaQGJ6TuSUWf3/AecPj+gwwy+aO4kVfCnLg1FXmvIl9Ik9eSwUF/GYnLf+ZOttbVlDTJq4fpwe+3F//rJPMRft/PPDmyjFU5eXgNfvOa/4tH6Rhq3Pz5oDpfI0kH/hjedj65ekxTYldhrsGPzDqGJFtgqD00x9/m4RAG8qN5vRU1FN6sSfi81Y4m0Urn/E60dtejursdi91zMets4MWux8GgH/NWNUaurERov5gcguV5NBCiNdz0x65sx4efeSyeee8j8cH3PBHvQmndu3M3Xrz5VjSJ/uvtjah1NnOAm4Nt9CqdIjIlWqvA7DXgsrNpgCAtqo6mR9kQCjSaGxioJo5GYcydBy5DJ7Fx2UZ8c7e7F/PRKKLbjeNPfz6On3+efKYxP3cuKucvFBtmEK1nJNrC6J3pRFzcjdm5nRhvVOLi4xei1a7G66/eiRMM/qA/i81WMy47ZQbhni1QZ6DITqmt14jyX7kZLWAZzycxqqOQ6zbnoaBqi4wwp8NFHOwRiQz5FoXzpZfeIqrESI9q8bwD86blXOgGXZH9oTYbeqSi5T0dpjSgy2OVVoyfzI8k2wxcmqNKnLZVaqUxmMwbsfH4N8berV+LIZGm0Z7Nh36jETc/jfhKdhAr0OhgOpSF/ds2sVO+itwmTvgrHbwhysp1ro2U3U7UQXM2gTsISWNuXuamMc8mevJJo05ZmdAYw0EvB/TY+rAaHzAdYcAzMtMIOS4AOIhyVM7SS4OuoBuV2bTkYKv52IgLxw5e0IDbp+l0R5MtM4vmJLbPN+PKI7vx1BMX4+oWee69GaPnPh3TG69GszSJizsb8RiG6PHrV+P89jof9gg7j+J9j1+KynAvpgc3oj09jsfglWub9Vibn8RmZRTXdprxruvn4uT4bnRa9XjPux/DiTtEsczj8cfsNy/FZNzNZ1cun8dZuBTndt1waAs8z6N7cgj9x+AZw0TU5uBEaaBCtwbi2z7drA2kX9F/ZUBOK9YHiVv+Kow632Sriwq74BWnxvET2eU3Bk9t6OAvxxvE5np2TTR21nJf8NEb8Or+PvlNC7nRWcLuadIHZH9yfBjTw4Mob+AMoxtKg3o04bmK3UyUNe80s/m+Cl3D1gasA5SFVtAaWiZPS2/vyh8adXkE+bdu8pIrPOZKbkTzQ6Juq6XDNxW+icuaQn9VGt9oULP1gPoZCTvboIVjnmYPeXDXxk5zPcdtpFOkERdb1D2nUMGL/vZP/Sh2LY9/mVb4Po1/6yBv2qJgi0MDOEoOmEO35NoN0Nl13urTEQHMfpwMh+i/y9Hq2KoA7R3wBoQAbs6nyoLW5O9vpca2FQ2t0bkReQdru47jtcGx7jVO8voyavc9I1y/FeLstntwnZeZHuTLPReXKSL+EtE/1+SZ3Q18Kz9mWuZzOmWe4kJdLWNx/b8lrXBqWl2v9Jpplb9XSoVG2xYHz5qyYrDb11ZyzIPc4GwA5xk5BNn9QuwGGnHPLq+UC/Exg4Jur2gzpzuBNSrNtPiL6+djguJ0CKqrZ9V3z0TzAkrp0tPRvPx0xO61WKzzTrmNEW8iiCByyfRGVa6bvV5fywFRtYoDutroh13egZ1PetEgQt7Y2o3yBZyGi2ejdflC7Fy8ACdVYu/oKHp73ajgKFQnx+kRnhxhdDCGFy9vxKKB0W/ooeB4oAjsz5ZxrLQLzVvxvgNX7t5zbhO6cTcalFW6sBVxbjNKG2s5yCUjNv5XQcjxlQbGvNJKZdpaa8S5i9txdDiIL715EHfJ7+y5jThzYTOOKeME5TTe7cQUZVxubES1bRNaHVioApF45c5eNN68Fe3XbkT5rRuxf+t23L5xFPNuM+68PImPf/yVeON1opT5IF67cSN6x72oazw51LCy74qJc37wKaZeJX+n8CyPXC+9jHolSl3gIMjgtcoUgV6P+tlLOe3E3ZdsErfOxXaM6dNmXhpOFerYvkXO9t+qBDWiGnUjIA15ig5Ka9VXb59kGmJbblCqxRaw5A1FVMIm65ARunlQRxWJjsd4MABntgiAOKUSBnKxDvmpaObHieDsinSu4pdThlTyZJCKTxL6UwXMd0Yaq52xvC86HbhZr45xkuApouTJ4CQmw6OYjY+4PowxjuXUFdjeei0qR2/F7OCVOH7jM7H3/K/EyRcx9DiBJ5/7XMTrr0fl9q0Y3Xg9um+9HsOjexiR4zjCgT2ZHMWgdyDwRJi96Osw2Z+PU+oGGdMx9eQZF/m7e+wSnQep1Eso9xJ87HTJEpH4jCgR0cyqueLcFKYCozlt0RXx0vBxzj+NB3U2FTT8ch4xJW+kgZAO5iqacdwgjc3/Kkb7y9UQuf1wBcOOo7126Uo01rdwyuF1IupFv0e57uPmIEhoVBUuZLErDTGa2zgmGO/dwHEF7zUcSo0rxMh91l2gZ0SUbwugG/4AGHUiL+GhHhpxj7xBKvjLNggUNYZL/rZLxt86FDktzzzUA/zZF144pvJdgSen4ukYb9btS3f6XQ1j1SJG2Sya5nUOe72sTxmjusBpLMFv2RQODNlfjZHIxWPgz6+EY+/pgDitcurUvf4wFq1tUGpTP9D5/bwXg71bcf/+zRiB086590RjzSFMBERTNwCyhXPZ4kYR/i7OxfVSuybeyvCS4xRcgc6V25z238Fyr3NscLhsqzNmNMAJrZ/yXcpd1sebwM19Lx8034N+DXiHs0eda5vY5ZHUM8VnVjjplNkWdx7gJvHDcfrZP3DKjIo8/SFN/JXN6xRXTEP+2krynLhXk0s3u4jFucGLYyfsXs6xAfwzaMBzxvBi0duzaj40lc9tReVeP6KHgnZpzEo7KrV2VJutKK2vE61vRfvsRaLWbRgKLx6NOYHRxwjAkMxx7uMA4/f6rTvx2s072Wz+6o1bCHgtzm1vRtmmX6L+CsLU3tiJzbPn49rjT8bZM+fi5lsH8ZnPvBn33ziJ7p1unNwdxAuffTPWEMQPffA6Hj1CMhugNCYwNIKuwoSQIwTmYO8o7r16O/Zfuh1vEEncdHnKs1dxQoiqNt0LuBjY4uYpth3podvHm31MKCGXXnaZRzn8wpUzGPxGPPfGXuyNenH+wnpsrK/FCcqhT10nGJnZeiN6l3AOrp6NQd38iADAZYuIvWnfKUjvd/txeGcfwzGO9z11Md7/1CNx/YmteP8HHouPfvhyGsE9nA777F0NSqWWe4EvI0+VmyOVvS6UuKINjSCmRyoRzhK4pqJH6Q+VJa405Isa+VbmKNPHgqA1+7j7bqmIcdGQpyBQrnOIXRgmR5DDHcKRSoMXNKrFoDcMchkDj7K3fkbrbotq5C63pdJKGI2uNfIYKOqnmBllZTMxh8kpOhaVzhh/2bwLHKsmecvSnGnANO5+pzFfzWEfj6bRJcJzURAdMRWt5RTKinxRRDYVu+uWMC1wMlD/VAnj1V7DKb0YVSLPGY7qCMehf3QQoztvxPjNF4hCn4/SyX2yRZE3oWMbnsB5K3F2OVPXgm9vbaOIN3DgqjbMUAOMAf+nUlHRAks2e2IMiv5LD+rMYXQLwVGgvIuxUvEewQNlItoFMsGXPJO+0FNDrrECj24LXChLK8o/8jStFGjyA3+re6YVz/g7DSXpRMNC/q0J55G8pSJI6KGvrQIN+Hst5js70bl8MYbdbozv3Yt57whwNejDKI9OorznwLhRNLa3s5/djo2oY0Ax+LhflIETBX7KnXXygz69LpE59YfPNMDCrwE0SXcPqyS88r+y4WMNas5koNK5WBW/XaDIOuk4Jn1Xf2SwkpVcRAmQ4Gxk2SmhbaLMDvjG2UVWLKw0IsLnuzJ0hrlyPYkVnhLJlp9KtMDxCq+r65Uc5iAvGM9+8PGtu1HZvYQhtFsIOYAf9u+8GXfffA5nmvLWL8aktRFdZNHpgY6FSIZZUi+pysWKl/2t1HtkHVXcHkX4opRAN/ecx7Bj1DXAyT8cqxxR83zHf/Kct4r/8n+LNoJ3EGKTo0V9PWck7vtLnHrOb/xodfxDSacz/LsP4VaXWpfEO3fVHfl0ef5aS+pxG31bVE6HRXp7xgJDG/WotVZ+eP6n/63vfNYpRkkgjh6MUJEhUBiVm4coLgTO5RthfJtjXYDECMzBIcVCE0ZiQww6kTzGZwxLvPDSa7G/j1JEcd66txdvvHU3bt+5H/f29uLs+TPxLR99KhquckU+Nn/ihyMI1dwr2N3RHA1+/2gY3ZMJ3utxHB+OYjaYxweefiQ+8uHHcRJGueDMwGklVogI9P5BP966dR9DPIrj+0fx5qsHcbM3iLfw4Hc7mzgLOCM2obvAMpHCq6/fjH2ig2sY4YuXdjCUCAQoGBGtYUPCpR8deXrnrf04ODiOi7vteOY9j8T6Zif2uz2MUGFYVAYzQwyU1a99/nnKasRT7340SlvrMcDbHu5uxhH65/Zr+xihWvyTv/O98b73no+Lj3bi2tUrsYZz8dIb92LcO4lzZ89GAzyOJi6DatRsZAFcCNVUpcWfykk6pXHV2EHFVCDAatSsvskmaulIhSS2VNHvny0aMd57DUOB4UGp5fabfp8GGcOEIXfgkFvRKrRTou1ciAZG0cCqFDSu7uess+Pa45Zp1Jx7u/PctDLYOgI2lasITQ/61flTuZU1TEd9otDNNJR2QThtx2lP9kcawWm8Vhu8yLG5Kx33FF3rPIC+Es5m9lxrPX9ZlopOJYtzxru5rCw0KiEaLmEJgNnPO6cOGvXyBoYGBa7TMe/1MTij2Ng+E81Hr8X0kfNRxaBNHbFtEzFGqYLBrTQxuORfs5kaLakx0MlJhQn+HFSYfbz+WyofYbe1Igc1Aq+jtC2zRX2PX34lGmfOggsiQ50m6pfN6n4vGmfiFSMGbU0FP2CIwLX5iw8NCpUXAKufKY2av6mzDpnXNtXlQClxwe/c4x+YlOh0pKp2yfCNze48G/dx6idgEppMMOpzB+WdHMfs7v0IDHnrwjnwhxMP3441JrbQwVdus2vXiNyoc1fFedTAzIj0x+MefA0PUp6tLu7Lbc2M0m3dMRoXaS65Koy29lgn+76N1h14WdwfASKRi3CD01xtMHm1oH/KBSwzA3duGiJSHcQ1RI7dItfd4crouCqOmfTMDULgW3lfnhOv6tEVLk3i++3nvKLeY7A7fuHlaDz2eDQ7dfivEkf334h7t27FHOdo7exjUVu/SkXQd3zVKLtdK7AClIviFPWiaGB5mP/DsjLljeU1MHlZ/CzuT6hj0QxbyKAj2ZeZpDiu/k8HhtvFwDaPIopXksw1F5iBD3LpV3gQd7DIJ8+cfO/hZcK4gtP7p17LtMKf6WF9ivOX1e8d08Nvi08S+uTndESzTkXy8cPj4d8qncppeXd15+E7X81UQAO8iQ/gXxa7gtMpp7ZS2v7lG2gDghBYhsOR7NLIb+wntwWy8qf/xB97NpukNBqiZdFCwcF607LsGIP+Pi/iyaJcHLRiXyRfZ7+mI8PHGrx6A8KjSN22kKt+9ygaMKVLLopfG2PXMGJXLu7GR9/3ZFy5egGvHuVMPk7/cEpJEhhB39hoYOy3s2l7gdOgoTm3vRZf/4FH4sMcJULmg9u3KNfBGI5YVlm4darCPIsdIoMZ/ncDxdxaR0DA1bsunYuN82sxqWNIcACcKnXUH0ejNo9Hr+7G+tbZGDiABmkfGd2LOmS4gXc+JN8z67V45qnrcfnyhRhRhlsfii1RaxSvEbdPerh/N65edurXNZ4iAESRPusNiJDB26OXd+Ndj16Nk8OD2D/oxTGRUBccnEy6eFkR169dzUUxXBXNhSgcvZJroqM81T9UNB0H+T2jVXBT/BUpmxNTgfEc45CRgpTRYEDsBQpw/NIvxBjFOF/bxmsnCucdR9E2iFKoDboXZcifgqHxTPY2Q0rRH875nPblc+SdNCKnBMhLmUuDoTLnt3BqxDViMl/2gxNtNTEWTlnLlgdo1alhKPlmYCsCFt3R7CoiR/G7Wpf9l3rmUxwMlbn8JWgae1sEVN7iJ/12AedaJ8cWG/FgszEY4uwhnH47jyplWusFjldtF95bBzcLHKqei7FQpxZf4y84fahiNG9/lE2yWgM8p9WuWtk1Yb5iRpwDhCPrTQkOsKeM8X86JFpp+Cf3sCa6Xbz5RlSze6mRdLSJVz4CYSnIIjMHX4Ebs5W+GvLCiZIPeEceAG/ZmpK48cyFFfYd+EA+sT9U6jqmwq41n+l8JU9xiCdXeMzWKuRzbWuLcqAVTs4cA+hUs9QHQNVA2+to2Jxucvtj+a3YxMbWEmCekacDxgaHsRj1ItbPxnDahbWLmQfF6P4KvIAcQt/sCljWybEZuUKg94DM6hhM6Og58E16N6U/NBQOW5VstUlDyCF++IyPxD71AZ4KPDa6eyfKdw+RBXQeTrRyIP850E1elffkKR0D06p74isZHOnvFquOq5iQd+3xa9AK3dTfiwMi8Whfit3H//Ho7DwOjM3Yam/EBlG5+drqouMm/Zw6J23TOeVP3ZiYUNYopzCGSUC5mjKVcwgJXELonPgR90bgYmJdeF+uk7YAxPvkpaEQaJ8knmURzsoLv2RpV4frmxc/PPT55OGi/kX5Jn+9U1q+9QBfwn3akJuSb/O597/82emUfeAcmZN1WP5ZQuo9DnmluPNl/+V5dbVKWdqpm16mzviy7756qXCVinKkTk6nFQ/gP8d8IZji6gigptxbQwMQPqQDChukM+z3djQZPJRufukXFtOV4JDWqtuxqPWI2MrRPb4X0y/+Wuysn4v6lUsYAGdfI8xotTlGPlun5+4+5hKGLtjQhRlkSAQLJavwWajNgznAit8qmem0ld7daGS5AI3QZfSmweLbNm5HVRARJvNxZM20f4xR7cbBvbvR7aIMSltE9RvZ4d8nClB+trc248pZoicQYQw3b0yiPmtEs7IRBwj8GI9icHIUY/uJ0WRrzfXYbjjYbhx7GNdqsxFDFInKz0MjMIZ7z25sxXa7FaNhLw6I2HPkIIw9ditKoy7y1ZFZUJ9L58/j2JRj7+A++VK/ZNJarLfXY6fTinr3JPZeeTnuE40MtzpEzigdnJFHcDSaOEu375/EPTd1wfCVl4bcqK0Cjlx5LYXWyEriIZi5W5UkVUhNCgZIF5+FgBZK2RYPaTy4/WocH97FeTkTm2cfibqDfqBf3SVdEdymgxz5RmOr0jPzLMFyOB4mFSp5gwtxVXjEy/v8L6OmgV/CJbOq9rM/XV6DSXMKDZfHL74Rnacezf7hOkayh/KHfTNa1BeQ58XHiMgrR7Rz09YSMicvHC/ycye8dEDIL42owg1cvl+MBxAHKjONn/AW8BdHAadrkjvQsoPy71D2wZs30+na3nYd8vWYE5GPMTj2A4v3RAefagjtFrFck3W1fitnKPFBOViQvB8L+NVm5hnmmfraM1UfHkb3k5+Kxrs/QFk7hbKljiNX3eMoE+1ab4XWElRaFkNVMuL1wiKm8NwUfrZPOadOcXOFDw8HHBa4wdgvabbCSxoK3l/hboajmbyGoa3YHw3Pz8Y4mcipfaou/+qKfdX7vZjcuE89MD5bjqfZid5mE9pi0CtD8oUGA74djmJ052UEfxjtJz6Yq+y5K58tF1k2/GfZtsDYoiLH5Pa0RuTUx5kMzv22abqYOlbU14GYORhTngMv0tzWIhGSfdzyoFr6aBCLzk5UOqMo4Vx3P/fZaG0X6w7MqSOlZb1NKx4xr7fzzFdKmpEqfNC9+UqUcRrqj1/P2Tv3XvosTt9OnLn+gehsX0WOi4GrqymE1sG8/e21z1atK157rHjV9wo4lDHLRAa4UHYNQCa863S7Ab9d0c0NYNS1cGfiI5kWVDiWRL7VtSTXDBSKiNwASXRbDjLBU2XWkdMach0CUxq932A6DbepgL+oj2n1/NdNFusreTykgw7vRKeLe7ho+fh0enu++RXfFlR+mLxf5PibkyBRJlnTgtWjmcB5XkK/MRf3COikwyY6pwU/uAlYPudeD1ofoP8Mrir/zvf+0WfTI+SmqZ4rURFBytbr1egcuILbHRhsmM3hMxTZAiFSZPSmh6NJrvrVaFfioH8Uw6HebCUOj/txdOJ8Y7yK3ijumQ+Gz60oq5VWdAcDFHQtGq12er7OK606RadFJI5Q9THlxwjFCZFsl+d3e0MOFGB7J5q7V6JDbcZ4vZU7+3GuN4l1yuvduRN3u/txF+XxxvB+TDH6955/K6pb52Oo8BBVnfRwUlA+DtgxEhwMRsA1SKbOKVAqCIifAgzBR3NHyfai1z2OLtGIc2cBC3zwDgi0OdgmareslEFs1j7G6XAktzxka4VN1nV+9CeDOMFIVdZQXveOo3L7AEoiqI2Iu9Ny3Njfj5P+PgI8TGGyJcQ50sWaykVkkwvEKOQoWJM0VRyFdXXDKEI1qEGXU2SapD3HrHMuxjdfjzLOUG3tTDQ3OCjMTSLKKNUqxax2gFNYioVjCqWiMOnV61zkFCAVK2eVa25aw33PdgMQRGb5KXArZkWpZrQFPYs8gZx6jN64HY2t9Zi2jKp4ke9SJeu0UL5N+dZRBna3MJtQNSq2wogH66uBU6mlIFDmA+VAdjktjmvL9Fg982wTssZO9tfLtVydwIlGqY0xmpdjet9lbXEsqVsJL7NGxFy2OR3et2VhoAodw7/QhowTzqLKRYuAka6H+LB+Us5mbO1oRkbZ0tVHzm5HFUdUo+JexIMJBgsnVUfYUNMVwWwxcnBntj7kWRqp8O0CsVQEHQewpOtuOcCTOLJ8/nKwIdfFbm8rGgPfisbLb3QEMd0PeMi9yVWURgfu8DYF3yUi8Rwct4uTs9UEtnEM7u/H4u5BtFtN+Np9xafkyHdj4FLO0RHO5W7hSM5x7DVeOijC4WBFYdX4ek586YzwXH6s2/WBE9HtnWRzuuMG/E32+b0GO6c7KiPA6QP/5LnhsBuLZjtaFfhs1o+SuL13J1pnzsQCR90pZzmyn3JMb8fLSj8WOH7nJH9Phycxe+ONqF5/FHzN497eKzG482Z0rnxDbJx/BN0nvxUtKMU3Dw2c97xe8ahlnn52umwNrXVTb2lgR8A/BP4BODS4sSk85d485RWeU1IhX8DFk6SryRJ4nO8bvTvY2QjcucrmndOd+ESTb0pYPOeXpuL+3yut6vD2uvzGUlHi6WQe1o+LfOL1g7yX91bl5HUeBR6Ku0Xd8xvPeec3KS0LLAbtPfgJjgvoHKs25HcXLtIxc62ATJx08tPJgi7F2Bx03J/6nu98VmaxMjJQdOoYk2FsEeFkP+39g+howDH2vYN9lGig+BFSIriBMl5DwMoofqLR6awefZRegxAjV/WSbVSQMG+r1o5BHwXvShII5OHxURomB230ibR7AwSNa/0qvUobQ0cYid5oEGub9kdi/Ic4DVvnYkQkc9hE0TxyIcYXtuOOTsRGO2bnz+Zo21mFKN65w716nKmciR4K+QTBnY+pD2W7tvPCLgQiYVsKkhlQHCOU8hSh14ibNM7lBooAZWEzYc0FRqiLnq9zXUXXKBfvmIULqHjDBTvU1C796YhZlYpK1lYDm2l73V6cDCDROkqO68bBSZSoJx4BZZQzOlZ59VE2J3MMiE3s4LO0cG1p6QROkzk9+F8mRCCLZrOVUgBmrYT4z/IRaiTRejj9bHr7TSQWsVzfiXJrM+V5jqNg3VxtYF7C2PJ9DljD49NYO0/XEe99zs7llqN0+FYGxObUNk6ZKwBqLLKvmcMy5Z1iNTeNPeXyvs7IHOeh1h3GaO8wGrubUWoQRQGvS07aR5QRlo7E0sBY4+y/tU7g1j5MFwqRb7N5iW9k9JVB8oeo0llIrHDfshNHnDXi/s4BZLYOwZ917jn+o08dS3X4trNmhnEwOIj+vfvZ9Ir1gRZEfXYvAItGswlfOYc/S00aFPUUaM/SyLupLT1paLh0ze9sosZRHt3bizi3TVTbyZXIutw7Rjb600HSxnrr1OgcOGo7q0HdpJXOlIbDlgunOsmH8rIOj03NRu2qK3mrMBBLOlC31WES9nxeQJv1U8mTcToQtpLUsJ0VwjzXYjeaRvpjUEVu0QWzdWQfmsSbe1G231wHVCTwTZaAHJYmY4KC9XDBHishfyYM0NFDGAocFs+MCLniGcYK/lNXWM/sDkTOfCaI1tGDnPiU2op/nrgO/wRDXlrfJmJG1tBT5VuvEiXz7uZ6jEp1yoHffJ10GicrvLzdqL5T8vZi3I3yq69F+QPPZOvOvTd+JZrNzdi89i3osLWUByDNPFa4Lr4tfq/Op4MrYVjdN3FFDfkWntK5Ghl9a8Shkc3p9muLkWwml968rSNUdMsVeDHvlfOf2YIvT7K3hwacmIVvV0fxrt+q1H17eWd5/MbSqvzM539Leqf3zQc4FHsfZ2TKbcdLqMGzr//UtfVV13tOqJfnAg8FVk3vUNI/9GRJ6t0sC1znAj3Sh5P10Za4UNcYOqXcqVp8hxd8rOM50MaQgfSp/Gkics5ZKRUi6irarpc9GKMsMHp9vGyYr762FQ2i7SFRcN/FS5q1qJGDa8GOUERG3rVjp4WAHCJM9CqHTT0YgTHeLwI9mo6i1nQpzEEaaTf17/YPYRgNRY8Iq5/XMinZEPUgdESxzmWcoQDGOBjbmxgeKuG67/VFB0MK89r/hlDO6kTUUHJocytGpHnYy7WVj9dnKMZujIcHMa4QcWcHoRhAgaIwh0SQbkKhd293gMhVaIy23YEt+9pQWLZApCECky5PCXAgjnIwvoWq4TnfuRKZK0zlSG+Yy6EDCt16NKLTWMNIYXiq9TjeqMWkXY2Ne+Acrz2O9hBEFBQKrtLcgAFb2fzqaOBZs0p0aBSF8Ao3hzD6ZzKCyoM/aSnNfZLCz5F9TNBq/OYnwW05dq4+jfG8gCXBccimS5wVFGOrsZ4DGjXC08SJUSdOiI7IkmbJfvYnZNEK5XKkOUYm2QwY7cMWFpWQfJWwcni/3aJ+drMA0/pbx3FC2ZuXLuDQgEO/I9+KhkPjx5FOCIZbRZR0y3Ltiy0WtjH6yqbu5f0CJs/cyDNXy4crPGV/MC+JRwd7Gs/7ka/pFOkYGMkZGdd3NqOzsxZr8FnpCB61XRnHS4kzWlFhOzUKapOHfLEsi2dQKv+SUvzOe3mfvHgtd4GryFPUdzBC7gbgaxEn0KBXMdqED+GXBmX1x7M40rlc5ugyt1hy/6VBt/ldJdDDuTRqTSNOPVz/WwdAo5hOlU4KVUi8LY2ESVys+IocKYNn0C4HRHLHch3F79x3zYOD20bQvQlfbVKOg2FvzbrpiMzvH0bn0kXwY/8+Bpo65LxfTQ9OneMKShvblEUUDg6EQ2e4wJEOoLxe8LJwWkf5r9tHjnUkqafbONoVxxvprLhvvRF+GiXKtRY+1+muAWulX8rNj9Yx2pPnno/qhTMx3l7P7sG6tLPlw3rKGxympBc4EZ7TaYWzVcrffDJFjw1feCHi3e/JwXT3X/54lM6+L9obT+Uqg1SG1x7mb1I+Tv82r6z3Eo7TsJgSH/wJkW2jbo6iMTdGssXEZZh9noqKg8eFIV9+n7BCQ+GwFvJhUZ+HR/Eq5wf3+X/5ne/n7wf/F1d/r1SU8TC9/fevl3z3wdten/pWOc4DulvzPPj94Fj+TgPOZ+mwcVC71YXINat87s+vdkrDLU2yNOACdgMKOIHf3AfJDjiXQg1404WM1HVOO7Pl0Gi8r9WBz/2+8qf+xB97VugLupFhHeXKnwPZepNeErI2gxnsH794LsprRIZv3YnW0Um0Njs5raQxQlGg5MZ1ItA17jXa5EO0i/KYEbU4L7uKN9ra2MFQw4BjojqE2aGkKkCN95zybAKVaR0w4o5XU1zCGe87orw3MAxoRLO1gTPQRnnqlRMlznt4JxoZjPEQRwFYGxi/jQXq4/huVLfbMSIid255i+8c3COu7Mu3Sdzy3JbTDT0ccKNBMnJ05KjRgWxgO4fRtYIgjHzIO8P87bKRucqO0Ss4dW5rGgLec/tDC1NJ2Jfu4Le1ahOi1OPAqV/AZAQ7vrAVs9p6lEeQYG8/KkSodccO1F1+shptnIa270tw/goGWNJLzpPwKa28wW/hLgQYxY0xcvqTi/TMUYS9F38hGu42du4xaOpoYt4hB42RTcdDYBxDdw239bMuRq42azq4rIkBa+FoOEDJ+eUOKnIbVF4tHAwyMxJwgRi3PrWZVKNtWilnFeOIZ6XhIGqv34/5pc2ouVbBHMcGhtXQqqam8IZ8koPk+E7aZLNS1r5wFrK1hL/k5wRieV7ixbTEVibzKepV8Jow5U5iOHfufueAuil8pBA1jDbBq46YdOhQ1wFRs1vtZp85CnNB3drCpXHPYgua5KpZajzORUsAl0v+VngdNKSQGimMHVdCPhVoPnnplaiPp9EG123wa8vYVqsDnzSzG8pdB50Cmdt1wpvZikbdQUsacDehsQ/Z+zo6zXo73G9enLvymbo96y7WhEF4ljhZGfGiDsqhTpgfgFYUOFKWhwsuDXG+5Gtz6nMtAXo9jCxOn9+0dzaAfy0dWOMk/8SHLswcOKcY5PLmeaDAsENzUx14k0eWcKi0xJmf+p3L8/Zw9nVj5EtzMwJX+blEcqvpzBoMMjQzn5wlsaxvjmswMGijn154HjrXo3RhM0rokzqq0hXNrKfpAQ2XeDGtzqtnHqeTv1NWKHNy527UrlyKSfc4pt170X7qt8X2+sXCUUncF++v0mkanM5/9c5pOFb3dW4djDakngP4JgejKQfSbfUt/wq14PcP65DG2Hd8wZ9AVByn/4BSZjEfOTbzO2XEZbiiJvn7N5Iyj7/v5Ler420JmAqYlax3OPhkdRSLyCg5sJWy+SADr4pzce+rm8SjtLHLyrX5lbd0rBNiI24MOb+8V0fWc+EidAyqB1527APyAK/Zopej1v+dP15E5BI5GQqDOuuRVWcR3dFBuDdw+fA4jdRkC8bH4OXAm/3DmL95j0COCLRTi+PZIAgDYnDSjd7RYU6nmg17USLarSKY7pm1juLFAsJwGHAUtN5EHUOY80GBwTW+s3mMypWFw4FnjjSlxs6v3lhrE80pqCj4aj+Oh/soj0O0DEYXA2QrtKOXHclehslr9+7GZHcHRkexNPH+UcwqxOx7pT7wJc5AwdQa7ykKXQWw8pALpSJ2IK5CCha5LbYyAhBenQ09+dx8RMVOXf3Ika8KUA4uUhlhjPD98WnqMcS3sdne0eTZ1I8SX5SJ8Na3o7S1S4QGOXv7Udu/GY2TAwwKbFdpJTySWiDSOMiInFfE1+PMflrOq0M8Qy4YdxrH+/djdtKPtYvXY97ZynwaTiHk1WzloN59jLj9/zJWsWlK0dTPG+Tnuw42g9HGBb5sxSj6xu0vt4UCJQvP2HesojVC0uCu+mZTgXhQl7i7H3Hcj9Y1lB7OgNuB6hSVYVBbOpwRoaHOPmZg02lIMQMOeUcHwyb7jFCAv8CEnAS06XaLlUJw5aEUlBRe/oQhH/Mf9zQURnjizLLya77xvYxmXBec8pwa6OIhLlBTquPA8K6LhxSSyVdp+MjPDDg0JObpQfHmqumCxnxnWfzOmRLwVnVaisHxHsJZicl9HNXDXsGDdWjRRIJwaOsT8Kvz6FnQhY3DgaTFwMgFBrwRa26EghOgEbc/P+fiJ86om3DwrXhYKfeHkTh5gm+f+jvHZ4CbTMCrakQBECE7Y0PDxX1gHw6QRxyI9bM70Z0OCsdvUk38pNLnPXGcM2T6vQh0Q3nnMllqcAs8ZzM+1w6m8yxe5SGd5OzeQU9oxNN5Ad/ZF+41SG7jXOoUW6eMoKFRsX5BId+zMbRvzKN5Mojuyy9G9dHHooIz5uwE6eyo8Sxb+SWtrj2v0mn+/UppMVEW4KXpSQxP7se0shWdR98Xa7WNpFnW1fdO5ev1O/0+fazKXZWdO6kB6gDyuAaChtzR6sl4ieviO+ugHpKeD9NS1ydzcpinjz3Jx3l47ati1PJ1rotU0HP1bXHvq58s6J0LK+5a4783MNYv9R3vZg0KocyvH37+987nHzhRHNom1/uwL9xrMS1UorfYxla+XOov7/FnUFaF9o7jcTnfNWSgiW6t/KnvfVsfudFBuR33B7cRThTtOt7q/cOoQbjaxlZOSzPCLm1thOuwjo7vRf/N16IymeUOSvVOh6itlRtB5ChM7rtISG4FiALIPjD+3C1pjHAaBftbo6iRcHP9DhGIkUcuL4pyq/O7TjRtVFTCKu0f7sdgsIheF+EeakxQ+hjzqdNy8BWmTnkhdlhHGfbOERngrefoZSx9DQSSC8qyGOnqvGkVAihII2i/qwbC0fJ+o7GXoVENUN0FVgrFhG7hG+vCO0QkE6KogsELdrIpp2AISKMR4c1hsxQnju7H+LievYOVKuS/VmnGuEak4xwng/gWuOoQdbU3+A4Yu0Tjzsu3Hx0YbUbNKEbFomGimCxTg8d9B0d4w3sUAswocqKZ2zdvRKNzOZrbOznNTGckd0/SQVgYffJ+GaeoRCQHvtvtdYwCUSAe4UIjxSGj5cAt6mO0bxO8uCvYTGTxTyOq0RBOmLBQjvlSJr1Lo9i4cRP/hLLOnoFu7pwOQ4JDVzmb2LyPlZAGRlk6EwUc8qrCh9OCscgR1NDEkdlOEyoUHVCmcTaJ+wIeBcJmKd9IhyvpUkTFFSvBPYXctjfZ3COb7Ljl7Ich8EybGJ6jo3BP4NrGJpEqLpKKD4ZwYJ7EKNhApV0YFFsqVmMOxFex+If93Th2lN+fjTB4XFPg5PAg2uehz6Wz8AHM0IP2t/ZiijM9b8CfG61wNzn32nbgn332ThNzkRQrXMe5SN6FtlUHVSXdEqyCVzjkv1RgBYKAtbh4u7FQ6aUhTzwBsv3IOMVVN+eZuW88z5GpptXHQWgi+2Xq2p+OYh35mA8xhMoxMFJ9MtSJ4a9/Ql2HGPKroEEcFQO8lmDktqM6MIIxRwCzz1+Hhoo4NkDnVYOo05+sRf6uQGidCzKKa/WOg1oxQLxXqqID7CJ6/gsxWYevL+wiA9v5PSUkvSzDY2XAp8nfhSNg+nLcFGfTA/xxcuOPQGb6N7/E70EM2o9F0/3mXVALfSH+TSudezqflaPw9uvVex5+Z911puwntT98ZcTtdsv3eS5EyX/omHwdensvk4ACh+M0/KRoPi/uF19ymf+v4PR3ode4w9krb8oVpgc5fxXTskz/T3iLMgvcFzDmyO8cGPrOR9aB94XaI1udzEe8Zi6rVJTz1Uy2nLiA2gDeNrI2AhcaOCT1T3Yp6uRaL57plDq400FvDWkNf7iKaZvrBnqn8qf/xHc9u2KYgmhWUW/YqAoWH01QBngB/C6n4WuhYKsxRMlUML59lG6jWY/qvUPKxwhs7WBs8XJtoh04VWUeLaL4epuIUoQCgNzT5P68igEnuvBZhXeqGBOXds21uhEum6ONKKo2SanQ+dSBYQd792K4GMfIKWnj5Zxu3q2UcDCAkQ9zedfKMQZzezuq5F/CqcgIE1SlU6HioN4qEO+7GIWKWEPR1pEwCpbLFeQkrEzA/yoOf4lgvXjKzjmAcoGvcaSSlEkSl1wmhyhsvA++XHzBwVEtFbW4NZriJaNRlVo22eLgzJvgGtgnbuZC5Lze7cdi/xADCp5brhyn4SILCGp07zrJwmIeKrEqStJpI05xq05O4vCFX47O5SdjzY1TeD8n8PDcCFDazsirVW1mE6DGU8WI6s7KGu3q6HgURnKpXK2cjEfFVT6Fc+B7NscDP3XScIlrwEq8pgc5JAp9DUP+3kdj5KyHsuMMbHHQuYH65ImljqSYBpJvndOvwVJJp+InwzTsioCIkLeAzUOUq5yp3kPlmYc3it/SqrjH4b0l3YrnHuZdXFmPRbOc8+7LB/2YD8Z20ueeBECcvIuPnDiwqb7X6/M5wgl+nPFRwuC5Gh5mNnGTDgX1XM0zB6sJ58IBdbDwxGlRNvsSZY7Jc4xBrw4wgLtbyEANfw8HtlxHCcDP2T8PPvitE5VRFVAn3xbZk6x54VyknFued72mvisjYfI6aZy/C9zmqOfMlnd5JppycxNuuiZEdg3w0+Zwl/i1T3z2hU9GBaNZd3lUN0jB0Z67G+BwlI5/eWsbmHGEgVknR6fSgXzqDPv1vW+R9umPJ85yKQaZZhQOsyLRsYGsIgkEAPAbusQoU5WYYzzGtp7AkzwXJfNyLwbPvRyd97w75vX1HH1fI2/XXOBpOhxJiVQ0zkKgnnbRoR8cw2C+6azBc7KU+BVWKgFMjr7XIYQyHRyGzz0PXwN7+3xsbJ2LSm0d1PHeEsdiP/HMkYjl8FonOfmad4ouB2Dxba6zZYjylEEdrCFafmx3FGenYEn3dCSSXnyGfGbLJLpRfyx1XuarLBZ6TR4Qy3lewubHy6uE8WEq3s7j9O3/HVPCl7AU+Pz1/tRjxcurGq9SQU/xb72tfVF/bq7qv8RNMcV0hZ2//1RQVSjIy3/kb8uJIKpDXMSohFwbSK5gzlZH4Cm66AwhpTf2i5wqf/J7/iiGvIA3BZZPVIAu9+k0BkfO+mG9h5KyLYcIqorgqrCRnFTOnc3NGFO/6XGXghE4cpnar44TUD3ej+r9G1E5vJ/RlgskLOzTRnA7RJxr/DVLRO9NBAtGnM1R1gKH4MN52YTZREkMNNj1RRz0D+PoaB85RtkTyeAxUBpAoCQdOa13UrY5+f5xrrzV2dkBwFaU7dcFZhWexkQT7N+KyNkaQTZ6sHr32RzlP5l6xdjAn8yigEt5c1Ax5lN/r9IS8SKVpKMhlJnMwz886nZrnRsQDCPmOAGbkRViU8Gg4MtuDJSaRqMBHYZO0RvOYq07jcoYegxQihoVOGNe1wzKItQyFbyQ1cFNmwhyFJO7b8T61aej09m2BMwOjAAu2k47I5IrGVU5kn9Zd9gFxiE/rlUwOhwqeG+oCDyyqt4DVlsDHBfgwCqjJbsbciDTUoFkMzi4dNvWeW8YM5yS2hPXknZ2s7rYjgrTfh/bVGyCrtuKQx6mKQZSBW+UVMwsoH5LWJMeCQc/FYqkS76SaXl6cF6lB7T1w8T58pr7aQ/Nn/tG/anopAmPZ+C9Op7gpOrYFrQuOcYBGvWn/RjNBtQfA49R0PsOnF5X0NPAZRI+4aR0i7Qs65BjN457OVWq3GpFrdGMWmuNh4DS71Iwxr/dpK5ycCWm0KSKLCVMWRHuJ22Kupm3tU4jYE25If8VZpxr4bbeJN83Ffc0hnxvfX2WD/hH/Qr+55qbdn3ZIpb3lu/YreLYgnXwMDhG1uEd++ohe0ycxtdFp4xnUTu/Sz1wIDGmip8KTEPpTAXhL1CvurNu09QZo9E4nRtDFbcL9dCBr7nkMzDNpsABjtMoAkuu028wgC6bVfpRfv121K5f43PH8KDCEuSCpnaNlWzloC4OOMzusoXTDV33QhhxfonqRZesJo9Yju8b+fvcDXxmozsxuXk3Zp1qTKrbsXbmAnltFCXxnTSXHsqL+PJ7L+RvcaCsidMEavmNKctNPKNfyWUwXcTQ1hme6V/UHKdh3tKOy4KcEgockqfdHLaIJ6+ZH/nn2deW6fS1acUbyy+Wxz9q6TRsv7HD/02rX/6tDHm2eHjBw0RhcZkp12R4cPfvP1kSpEgdK48/CPrysGB1M9fCBO1Qonk/nUHu5e6F6AIl2fE2lT/1vRry4nMPmUwlabaT8jyOMJYu29fqoWmP3A1qSDSFUXf6C99t4BGubWxnhF5aYJxc6vT4JBYnh7x7QsETIm/b9BH4Xg8nYBi4qBhtdBuXi4rNxQiiOwUBnFNxbIYqz1sxgrErruRPHvf3bxFdDmPv5IgzigtnQmlyBLbqaoY3XsWxaCH9tYOTaHSJCi6ej/JGByNIxK+xgLvTwwFJOT1KgvBPASqaf1EEerEKEvcyUbyEXSm1YoRtoYwLQYGsxUWRuEymEPnLpMrVkBcrXdlf6V0UTNXBOS6IUQs333CpW5VwoRQhIPnaNJoGlTJV4JUWRhnl531XPiuDB5uindJjE66K3f7LVBIIerWMMQC/tmT0jvZi++JjoGMN5nCY0TwHUtgaYXdCjrJXCVpH8GpUng4O7xVTzcQTCjHPYq9g6YSW93Ed0tg7CE5nybok01GWA4/EqV0OGvKRy3wOBtE+f47osp5dMCc4eCpXzF0qMvGux5nMvMRxRizL67wv3ZJ1haKg1WqwVCqsU9+aCl4v0tvv5zP+re5mvZbXdaJdxxs4WHLWAAbwkPKA8+oUzAm+FtyfA9eOxsdUApnpGH3j0JQwxk53hObissDdCpaitISX39MOtL3XBU/gvAUy4Fs3MqLiOLPwx/09DHwtpqNp1JHDClGuXUXO2NBdLLp0Cj4m08zevFd1Mq3qlPVbvr/Chb9P8+4qeX/1zLPvG41miwj01dl3yWadUa+l9db6mZjBV/OTfrGaWxMHXUN97BRG8HVuO6NYcZLGUBFEFv7K9/31+NEf/Vj8wi/+SvzKr346nn/xpegNhtl0b3eK/OkYjU67ncbIFh/rbkvUj//4z8WXvvR6nDm7i8NarKfuCpJG3eMZeuHWfjSvX0U0qId1pnidX1scfuWTn42f//ivxPbuduzu7lCXeXz2cy/E//yXvz+e+dAz8LV6oBiUK27l0dyS1xZEp28iURWb82/fyC7J4XAU3/fXP4G+I7+tCzgUxFBG9uJcHHIq5sGTH9c5k0OYEhHqbmUoCQj5l7RCpvgP/Wk0HrnolHsnvPjc5wkMcKBxyKFANtVqtG0pAdXZLJuLN5kXhTm903zeKa1oneV9jabTNVtde4abi0O8503om6cV/jlULP+QkjZBnZaHZSX5kX14K5dEBxYXFZOGKR4cyrvveUMjPpTORYQFfJlBoQTzN0eT6KqDYOnRLjbXMBLcHRyT8ShO7t6KOQa7RkSyMDonqiudOYuX/WhU17fwYmGYJoK+tRGlS49H9dKTKLcGtv0+QGpb20Qt5LPo4bWigFCSrRkRXTTDRWNkVAfSodaiNx/Gwfgkt0tEOlCKpexHy2XqEGqF200CjPQ1aM1jtwjEeG9tokj0uTFMkgPjp/JJZU+1PWv8HORkcyh3UwkZzSmkhaDyLQJYKLCV5yRB/V8i6yEpGjxbXq+UnefVoQNhv6bNqQ7Wm08HMewfxGLWh4jFSF+jEZVU0azNNWWlEkYJeZ5h5aozvHxo0b2wEcPtDvhdizKHTZLNvW507hLlErnZhDkrOX2vFzVo1kDRTAC9Co2NVNIzX8LvlX3g6ehQL6McBw1mFMq7Gu7cPnIyQBkOcYJ0y0SAOfAdZyOfhJf8k3mopn23uQCMyo06yGs5MIy6ZMRhNKlzQxSjwU7DwKfu8pNThpaKTKZOB4typuQnozurwGvfT3qQVkqvOOetTPmbdFoxre6ZHgipZ/94lLKat4pno5mtHggbNKiU6vDWVsT2ekzgx+HtO9E/vh/DShfl6lJG5dz5r1nWIa1GbV6JJgxXs0xBSJTLbQ9hMAnTWCcMxV9yp7HeSSpkpxfN7RZaQ65AV/ngKGb3T2J+524sXn8Th3mS/Oz4Fo1Crim/rEuBiIflFPc4ThVtuadxdPr36ZQ4IvlMGqxaZDKizH+FfNksmPP622eicflCrLfXotTDAe/ux6x7koFAdW2TugkHMsf3KUPwgOvg/+AP/Uh84pc+HfcPBzY4xe27R/HJTz0XLzz/Wqyv7QA6fCY8vD/EoRlORtHPbryIn/u5X4qPY4yHA2W3AZ/xpjKrI6YXhj7TQKuujdLdDMXtItUjn/ncF+NHf/xn4qRrkNCM/nAWL73yevzZ//K/i2pjvahjGlTfp344aToRGuMxTrjrYTjVdtHF2F+4CM3aOdvGOeoGR/Jzkt58OFZEKFpQcCfgL+XE3yp20SrP+6p6OQcBqj+WGegQq+Lv3noj/vpf/ksxwVF3T3u7KHLsC3Lq4YBC18soPpO+ZMjjv5vCX/sp5eRUWv307JFODod0MhX0evjRPzycFSXKhw4YxUfMAMaWcItTN+iYOo+8mJkw5ZhkK7ktqY50x2igK11GF34xIs9sMwNy4GOZVeWd0c+oaPKdYKtzOUYH3JxZj+GN+9FZ68QMgzLo9fECZTKEZ3srSpswfQcD01wnLwd5EFWg/OyHdS5sicjcXXoqzkcHqBxpLvDTUczGPbyNYgnICvk1ifRHAHo0dO75lMqWooWwjzD8Rn4jYPNj+4srXDeHkyj3kP6LO1Hb3KVORIhGNf8/8v473Nb0KuwE1zln531yujnWvRVVpRyQUEKAAWewjd203U5M28Y2xnh6HqafntF0z/Q8T9vdtrvbYJtkG2OMAckgIZBQBqFQpZIq57o5nxx2PufM77e+s29dFZKabnv+cPOe+939xTesvNabFG4wejIExG4Y3xGBgtMk4IoRvcCBQ+aUuYrR6MVbhVKWEchDhgL43jOJEt8bvnvnuQpO63+X+pft40stoYfapSzqACxU0jSXPCGifYWelePgyzzMxy4MPek0Qip4eHjpo7VaDKpllMZu1NoISYyZQBGUXW2svR2lrbUYXb8VratXYnL6cIzg2Tj+V163bz0HkSmcbA/4z24Tz7lnTZ1S5KhhYWS10jDZpxeFgu/bHZFRACqcMFGhZ/OxLsFnjg/gllsr2nz7mMe2WlE7vJj7zeupqaxzMJO5kL/1SuMyJY/lACPaWJQLvrhOGGc5+2m/2CHsTb7rdVHv4r6/w2OYFJpZSY78Zv++CS6IGvSrcSnq7VaqQP+Gvt2pbgfltLuxGqPQjV0mzWqTcwQ371up3VFgAAGKySzXuyDAcu6sF6CKer0Z/aWrGMgIlQk8w7S6XHQG4wrj2DEqcsKeAydvLMXI4mKM2OWgsN6xx4z3R1VW5Gm++a/I32RZQ5gMzz2Gz4b37qyXaXjus8SDf/KDdMGvz1NJin/eqZRpB20uO9Cs0+JZJ3ob6zGqd334ROzU6xlRc0lZPoa2MODhgQ/86ofirW9/Z/yVv/rX4jv+0HfF1OR0nDt3AaNwJ97xjrfnNDT5+MK5y/Hoo0/EzVtLfDsa4xMz8ZlPfzHLfec734EIqsfq6lrcuLkaTzzzcly+djlGlttROXEsp3a6nITTDvXGrfujX30irl1foczvjtm56dhutePypWvx4d/4rfix//t/DX1Qf3C9vLwRL750IV56+WKsrW8IEcofoR7L8fFPfCH3XX9ieRkjfTSWt0bigde8Ng4ePhqPP/Zo/O5vfzaeevKpePrJJ+KZp56O5aWlOH3iZDomV69cjicffyLOnzufvOBg3Gq1Ek899UQ8/+xzvNONcy+/HBcvXYpGcyIm6xj0wOJXfuHn4hMf/GAszs7EgSNHcGxqsbWyEi8//VSce+65GCA7Gw27H5zRo5yRxmk8sucPXKLZUnFByfwKgtsXPpSeFV/yxCv3XuEDr//D4TaMymRUiAN2Jed9nkx2h/eRzXZR9ZATrsfQR4YiRfNb0WdU2+XCW+rqH/nbf/m2Ijc5qC1DPHqPvGQY2/mpbjVZ6ahgUTJ4uqMtRImKEY27s7mBF9iKMkJMgeJUFz5E4xgasL+TwlC8ehb2cY7evBCDK9dj3PBV2RA95XVRaivLEZvLMdbCasc46Guq4FkbEdjpqBAQIEo6Dgd3jELkrgIniO0/rmMkVNuUU8VrXZzK7Qpd7MMNFRyl7mAWFYoeeE9rlXqllYzgUTAVwkhDR094KGRf6RPxPYX9UJDlvf1rvjS7fNP6mLzvwUsF03AY+lJpWus+ytuNOByklIODrB/Cyk+SWDgSLfwivjmhThVKwguxj3GkjCJHqCvoByjS/hSGVQNmBQaV9W5U++AT/PTaq7F28UJ2j9QmF2J3ohFd6qIXX6X8NBzAuf6C1qi0YFszrE77NOQ8hI2HUQq9oaLdhSKvIRgzimAefJuGIHAsFDlGC/iS+PTANahcIWxw81aMHZjDk9U6ARc02dC83rowKGjSEiiTPN3mVLhn1w/XufgHaQhn3xQPqZA9vA/+kzn2j1en33OPbxK3ViAvi+tSBfg4hQv8yEBaNLk9qvO9UTS1DrduruSmQkYT7CfewVCjOTQWvI6IQfLUULOW+3WznklXHJZVH2BU1crRuXk1m15uTvOMe/BlvjMBzqemo8T9kXFwf3M5RhcXcingXd4v7WnQ6adhWFvG8Chak+f8l+UO2573SN8ITsM8TMNnBb/IDxp7GlVGAbiWd2hXRrbgeVekw3wNV54bce74BkYl/Dl26CigkO7lsyLCwsvAqxq//IEPk2Oxqt7169fjCZSbCvk1r3kwHnrowVhbW44L5y/GR3/zE/H88xe43owrV2/GwsKh+PKXn6Au1XjLW96cfcZPPPFUfPRjn44nnj8XN69ei8svXogTb3hj1BsTKHK8G2SJA8hs1ZdR5F/56jMxiQOwtr4aL77wYnz50cdTwf/Ij/4osqSDEl+Lz3zm8/HFLz6KMj8fFy9eRsH2KXsRxX45fuy/+R9jfGoqXrh6KxYPH4n/6X/+mTjMs5Nnz8THfvMj8Zsf/nWU+JPxid/6eHz0I78hION7vuu74iLK+8O/9mvx/DPPxnMvPI9SvxLNZiOmyetf/YufjY98+MO5jsPTTz8dX/j8F6LZaMY9p8/GRrcdP/nj/0vcOn8h2hsb8fq3vQU8lOPJhx+JJ774+biK4t/CWNhcW4ujx46mkZWD6Dz2qeIPVALR4vo2hXMyhIK/KWU5KTaaIUnvX8MPXv+Hww0uK+ogX1FoUcwrsstzI1uWpGTLJZ3zHFnCYSyyi1x1PUcrPPajP/yDKPKiov6vlyqTusqU8eCdGgILoTyJEp/sl1DEExDqTI743LxyK8pbvWh1tqK7vBJ1p5ohUJyLnNtFlXeijUDLNdaTWXpRrVPJ8Vp0/ZYC6xWYHyYfXd+K+gZeXx+ljxfZ29qM0i7PDPc6uIWGNZq1WN9ajZWuoePdGMMbdSSwU7jQQFFvY1xsdGPj0FTu6YyPmECqZp+/CtnL3QyTOvBKYVpMkUKpUk/z9DANz4chdoWN8BGcQ8EmDvwvB+jc8ZckUYA039OSUmCo0A3TZ1wbQVUZ00hxxG09airWNHssJ8nJr1ORJ144VxlWUOBOw9OIcdEYMuY+zUcRlnZRLCjmfr0UrbmJWOfoTdViaWspVlAqMwjCGorCVeJ6AN/RrDXg5/zoXPRFRSwRweSO7DcaYQVuC3GEgE1LOHLPgU4qJj1nQ6nZ7CRCqoWX5WI/rnDnKn7CXUXvPP7cJINPt29dj+r4eNQQ2C6WYx+RUQtpRaHuoKesD4dKQ8NCTyXrYiGkYd2ybA6VZH7j7dv1LvL4eqmo734Zw+9U/uZF24ffVYH1Vr+NIVWOuivKca9YSjhtkKhMTUbpyIHsF91bwjPHI4tcShSjkcqp9O0vB0rUkA+omzkLa8sYtqPKGy081912K7thcl0FjF/38haKtnBs16lWGjLgZmkDnkWpYtTsGDFwDKs8XJj4+20rFO5tWGa5/v9707C9ptuw3U9FXnc8568YO1Eo9eQRnrt4ku0rYXRWdqA1SuxX4b/V1RjZ3IzK/EyUMEYGWER6466gmAtC2dZyNf7dv/v38djjT8aTeK6PfOmL8cwzT6KUK/HmN78pTuJNLy3djF/55Q/Gy+euxvu+7Q/HzMyB+Omf+fk4jmd7CQ9aGL3pTW9AjmzFb33sE7Gx2Ykf/pG/G2+46+74IMqzV6rHyZOnog6fuBxxmrBYXI+gsH/jNz8TL7z4cnyJch/+0pfjmWefj42Nrfi7P/r3ot/djk99+jPxuc99Md76tnfEn/iT35ch/a985TEUq1M1x+PDH/l03POm18Xf/C9/OO5/3QPxCz//gXjbG94Qr3/zm+PBh14T343Sftvb3pZRrgZOyo/8nb8TBw8uxi/+4i/G7/zOb8ff/tt/K97zbe+Lz372s3jrt1C+h+OpJx6PF198Md78lrfEW9/y1rh+43o89uhX4nv/6B/PzaB2y2PxzBe/FP/w7/+DePt73hmPPPKV+OJnPhUHMezf/sY3xNVzL8UnfuMj8Se/70+m7OhBsM7iQbAXiPwDlF6h3uJcCpeOhYQKUumirB12v0LQxXGbF7z+Wr74P5Qyc3/JSxmfzh5ywNv854+ywXrIU/K7M0KyH936kDQ2PJrKSW8UddWVx5MyPz5yadNJLLtmC0bbaKXlb3x+Z3E++nhfkwcPx8KD98fowmxgckb5gbuizbvLV1+KRmkvJmuTSHOYt9dFWQ9iYqYSk3y7U3NRmYWozx+Kzvlr0XvqhWi/fJ68e9E+fSh6D90X5Te8Lpp3n8XzRJGe452reicdgIzRsL0dEzBMWvXUt6ZwpCEuopJ9diq68WbU+qPR2eunArX/2/54PWK3NLQ/N0e3Ay4Vg4LIX4+B71Jnv8lrBIx9vHqkuSEI9xVYeu8UycEvCia9UQA9PIYCL+HKXwXvw/B+mTwremotPJOt67G3cj4qm5djZ/Na7LWX8fq2OBDiWNrRRSl0IS1tAPvZ7EpIykNAYgwUSs+pRyp/6orBVQhVEI9QdJBbCTh0lzdjenwuxurzUVLG0o4U0rxriNL2ONBQ6pGYh4Q8nBqlx+2qeHWMIwWqHtdw3XQjFoaAvNYzET7CSSW+jQeWRhmGWnZVkK+egMLavcCrB6CF1a2ornfQ2xhTGI1kGdVd4GWUYl/JeQjTO/GURlbiQjY0FYpRxrB+QyU0/NbkPb+7M+X3HEU5Bd6kK1kp8biPS42P2sQk9caYcHUxDkeYo594J6Jl9Ig6V04ejdHXnY3SPSdRwPXYubZS0PD1W7Hrnt4YKa4cZyhVhS5jDuslfBwf0HfVtIWFKA3gn80NiGxAWdYxoOtGVFqcQENVjLjGwnyM3FqOkT71QUiPoDxHVaDSOYdRDH+H5zkvn0NhcCc8bKNpCI+vl+58NoSrxzBCIgFxt+gqgydceEmPvIpRMV5vRvnQodidnI3u1m50WuuYHBjw0I6b3zgYUsUiTEx/7s/9mfgX//Kn4kMf+kD8/M/9bDxw373xE//kJ+La5Wuxvd3GK/5cPPzwU/EP/sd/Ev/wH/5T+EBjeyRarU6uEFet1eNlvPYLF6/Gn/zj3xsPnT0eBzF+//Cf+l4U5ueh41r0qZvGqrur6cDYtte+9vXxj//hP45f//CvxS//8s/Fj/3Y30vaNSlYv/CFL8U9994b73z3u+LsPfegXN+WkYCnkGOzcwejQblv/7b3xoP3P5RtKclX0MhebzeaOEA98nnk0S/H1vZW/MAP/EC8CeNkfX09Pv3Zz8QP/Pn/PN6AAXL69Kn49m//tjh/7uW4deNGhtdPHD8e73j7t1D23THebMbjX3kkJiaqWJBjUXehLuA9OzcTW9DYIw9/MT7/uc/EBz7wi/EP/of/d3zyYx+OQ3M4N5TpctcVjUL78r8BnsXt8Pg/a8q2cUAyqfOUTrmqY8pCZSA447m/RZi9OIZK9D80mYvcovDIOePwvQa5GNGZ0w6321ja06B3jM04vDKO3hpXL/PbQCY1OVzMe1Qhbj8ktcyKuo6xYfXOditWXroY6195Pio3NmJ2ejomFlHAtfEoIdRvQEMDBMPk+EzUFw8geGsxedddcWBrL8ov3YrBCk4/imS0MR5NBOAUSgBdjPwZiesjmzGCEB8/eDS6Z89G9777onH0FA0oI5x2o64VXxmPOHss4tRcbN26Fs2L1+MQHn8TIeEOP3u1StThkEEPhUtDFSQqc7RO1FCalc5ebDsABe9mo9eKDazzNgpFFImMnMdLe3OivV6FIASgIrbwwgvFM+z7K9Z/1msvQsxaSBWEuh59LtbPkYKfhwoz//dPmBpZqPao33o7tq9di/WLz8fVp343nvvcr8VXPv6v4/FP/Vx8+XO/GU88+rvx0rNfjavnn49bVy/Gmuvaw+QDoyMo9CqGkcrUdXbX8A7bdTydxmj0RlCczg4Yxfcbdc4ySmKvE+U+xg9eUG91PU4fOwmzO4sepSS8aJ1tSeOE9ubKduA9p4hlOyBwCYlrhX22SaIDTNJLEhywtm88Q9w8UJj6ropWOOR8bwet2ZdPfi4R2kXZS6pI/6gfXYidtY3YePki3k43OlKvigF47YHrolz+yKtQFD4ulEcqiv17hUBSbPJH3VKo863Jdli2aciMxfv7yVOOO5/l8/1vkuFJ2wjjHp5diXo5SrmE4q5iJA522hhXHYy03dwe1+V3sVbBzWzsnLor6g/cGzNHFjGG12P3+jWU2Ga0Njb53c7wu+UoKCg0uyQ6iJSRGm1BWO9tgxMUeW/UEdF458JztxydejlWq/3cGakHH7U3VqLT42qnh4HQwgiF9zAYjGwUxqj1fMVQzSVpLdM0bO9+EubDa42YIbyHcLgNn/00fJZl2e2QXXI2Cm+b18xvzNkI0FFtfCpm7n8gqirzp1+ItR089H3+0hjIzzAA3S/ejVcmgEG9qoypx7Sbm+D9rq2tZzfO+Ph4/Df/zY/FRz7y0fjkJz8bv/qrH4k//ae/H+987rYhpwFaLuPtU4ft5Wtx/blnY3VjOetcH5+IOnLJqE9bwwqY2A3VqFdjCsVYdy19CENDeZhstssTF6voaahuxMrqEsYDeMdQaTanooY8mJwEd8gb+XcPj3kP2nFaWgtZ9ekv/G584ZEvxv04QX/kT/wRwRQ3V6mT+0RAT/Z5r66t5ToEDuJ1lT7li3LI+qSxDD7trlFWbbbaxYBj3knDm7J0WN79vnfHP/2pn4hPfuq34mO/8evxv/6jfxj3330mZqcmke8uxFXA+w9aupN2TcIQSMJd0J4Hz3Vm8j7HkO7//5GGOVsny02DgdIts+iehKeQ0W7648qlZRjKbZ/r0iEytKFiRyZXuR7VEk67Q0Lmw4bb8EHwnceeRHK1onH/6Rh7/YOxe+zuCKeT4Dm52MvkFkxLwd3JatSMwu+VousCJ2eOB6QWay89HZ0rL0cDgTsxvogjNuEcHqzzdszirU9OzscK3xuWdSrSRm8z2rstrPMtFNdW7DkaGPN1d3w+6qdOx+qNm7HT2cIKbeLxN2J2t5qj+FooMFzPqOCdjOHB95u1nA89KOPBtPFsDM2LGNrp7l0qL9dkdpEHB8E1EAoOStlzLWasG/v1RhHMKsNdPKExvKO93TaKDsGL0HbFadiJ9qIME4AITN7fwUoZ8OvhLm4KJnKkLf3YuPxMXH74A/Hc7/5qXHr+sVjb7kbz+INx9jv/XJz+7r8U1Tf+sTh07zviwLHXxMTkUeo1kbtLDVZvxfrLT8SVr3wqLj/ysVh++pEIB6+Rt55gk/ZXnMeD4htQdwWvoVuve3s1PP8NjIcXY/E1b46dubtieu5IVCbwrLd6cWSvERO1qdgajESng7AFjFvrawiRpVjbWIpuf5PzW7EFXkabeMpQCyZTKm5HtbsamjuFuf3sJvjqqDxw93fBR66RjmKeGJ/MgV/lUh04TwQ+ON6sghFyhY526wdi4p1vjPXOajSvXo2F5Y30RjsYKOH0RokbunScgzTnYVQr+6kRaNm3CbflkrsQdY4gtvnQnCOR3flJGu3vIqj38PowFFTCRXeK2OGXb4bGQnKWxhzGh8vqKmSHjF8e7GZ7c45uqYyuruZoURXmeK2WXQn2U7vev4aSG4mMWefRcvSAQ3txMTZXVqL7+KPRuHUjpi8uRe/8NTz5fnTK4JGGyZAuKjOxB4yBz2DaAYTQKV5mf7SbkadBbprajvF1jEeMaPFegZf2VlsxvrGdESrnrDv2w4GMCTvqkossQbC5TrrT5eAHxYaDnxQaw7YbjfNao22AsN8hH5ccdbqjvGo3kgH8CkLFHZlc3dCxMC4vW98rR20Xuu/zLvKgwjEAlh0jE/I59Wk5ruPIXIwuHoreVy/mTJgx52l3S+CXcq0VcHCg2bWrq/HySy/Ek09+MV58+UXea8bsgeMxPrcQ7/2298SnPv6RuHLuabzZX4vv/4HvjV/4xX8RG86K0UDdhcaPz8fCkfH4mZ/76fjyk5fj8Vur8a9//lfiD/3RP478mQ63MlXmuH2y61bsuk8s8B/ZaeVWq70t5EWvTWuL1C1txvve9o74ypeejt/4zd+KR+DHT3zm47F6fTXe8u7viBU8/LZGAly4De/VygjgUeQesmq3MhJPfOnh+Pf/8t/kehzvfOu3xPVLV+LSuXMxh6f+3m99T/zsP/+ZePiLj8RjX/1K/OoHPxBnT52JMydOI2PAC/JpT9cRCOUa9BgG9tBVoEWIj9u7cfnKxbi1shqnHnx9tHj/i498Nb787PPxP/3sz8b3/eBfjUfOn4urG/BYuZLLghaU/XuTND88/s+X5HXdGRI8kEuecuHaFS6MldoieUFa1HFBj3ggHzxuG8D/oSlRqYeP7UXZqS1AqLOH3Eba7t8a+HUNFdei0EAbQX45LdX1/ItFoFDufNvx3v/17/zQ+x18tYdX5QCo7iNPxyhKsXz30dg9fahYlAJGdb7aDpkOQ3LZfwgpGBazgXplWvyjU3PRd79tvN8qzFSzTxzBsYES7q9sRqU5jneOkFrdTO/g0OmTscW78F4qoBoevCOBnbpk2NFNSfbKuzF9/GBsP/JCbNLALTdnoXH9LsoWQTpWrWC9UjcIGpDH3sxECnTzcKSz3lsReSi8NFGhEFNoOe0p519nBfRcDH6BMASgGHXdcTduGau4RCwCCfAh0oEHAtrwNoJ0axOPH893ewUFuHI9Nq48G0vPfgkl/DDm9rN8QVtmD8fsoRNx9Mx9MXfwaG7LaujGPkaXqXUxF7CG0qxHdXoyF7KZXFyIqYMHY+bwUX6PRA/L7NoTn4sB3kV18mBslprRRUnVSwhahGoXQyY3ZaCuCuLu+kYsXb4QZ9/w3oh+K8bKVYQzbergZa9vQ8cYLROIZY70GmDwGp4KjY/Nzc2Elx6Bu9XpaXm/i4Cz37tIwqnw+uzWEMbSQ6uzjfJGOCJkhLjwdzBUwRQFzJMxoOIWgqcxNxkr5y5HpdGMKkcPzvLP3fUST7TJNBQsfmueyVjAr+hKUMnkW3nwCJqEPcCx3SPDOqSSStEspfDni/yznG+Usq78yeBQEW0tvNxicRAMGlcehE4yGiBjUlbOOqC+ngsHQ7iVA3MYcEeiOjcfnblmVFzMBz6oT47Hbq0Rna1+epCuu9STWTEEdlXi1K3kHgdKburvMqxW1+kpruZXq1dic3kN2mnE3ngjBYHLsGafutGgHbt0ytDIGOe1mNyFPnzGty5mY50zGIJyyJXHhAmyoDpoRw9jvlTHSKI56QnySCNMJe/56I7zHwbRwwDrYcgNQBosAZzFG/SNkJEunLnqAkXKDI1ARxlo8PQxjsfAd475aNB2ePhXfvlD8dGPfTx+5YMfjF/44C/FZ1GAM7MH4y/9F38h3vKm+/AoV+Lwwfmc2vUr//434+mnnok/8ke/K77vT/7J+OqXn6T6pXjbW98UBxbn49CBoyjlvfh18nrh2afiT//5H4jv+9N/NprgZWewjYe+EgP4RqPukS9/Na5euRXf/u3vIf+F2N5aieeefzY+9ZnPxo/83b+HV7Qdc9PTMcuzp55GmX/oo8C/Fn/mz/3ZeMfbXhvLj38lPvCRj8af+GPfF0ePH4/l1efjF3/h38db3/TauPfeB+JnfvZfx69/+MPx/AvPxwc+8MH4Vz/3r+PRR78S3/+f/UCcwFmZIO8PfPDfx+e/8IV44DWvie///j8dJ7n/W5/8JMb1Rnzru9+VcvaJxx+P5556Mv7a3/ihuOCUU2TqjRdejBeefi5O3X1/nLnrgZjj3nOPPxYf+dBHYqI5Ef/lX/vr8ZY3vsHZu9FzZg+0BPr+ACZ5XjqUPY25mtB/XnM3xT7nPi9GlPucc2WAfKEQ0Jv4D0yZxRAB5jtMw3JIuhqOFZLn5dFCQyHnOdpcZ+ccz917fmT9+YfRJwrjQWy2tmJkaTUq89MxOj4encpY7nlqoU37LWEQ13dNgcqhV2Rfi5tiSGDudlUpowgw1XfaS7H+3DPRwwupT0wjcLECUdAjkwiR7dXooPymZhfi4N1nYmkTbxfjwbBxY2o6lUp7fRUGa8fIdC3q4/Xorq3H4NkL0V26HucOUzwW9Z5egH3kCHEXxxjf7OW67CMH52JZ5YMAV5HnZhs0OMN8XLvdoX3IuXc2AreFp+4+227R6VxNB6S5t7R9YmWMl/Y2Sg2jod/ajA5e6l57LUZ6G9FZXwI2uyjdU8jLEgIPW7yOMFVhat3pvVKfCspQvEkkZYU+CEoFhABzOUsHLbklndaeIXp3E9P7SrtRWJMUvDtY+SP90Vh57uno37yQazjH0btjZ3IO3KCsyHNnpDA4yhoma9djDUV+z7u+N+r91djcq0R7DOW8tBE7l69BEBhhByejNjuNh0+9ed6FiJxKs7mxmUSsFypxpSKEoFTaKgmVmXDKOe+842A5k/QgHUw6KhgYq1SGo9x3UXbOenABGvtwHRS11dnEsMOTuXkr+leWonzkQMQB+/LJU68Dg22oyMWfx22mIjnDQq841zTXkNS6zToLOjxPp86hbNz8Re/Fe2RRwPVOYSad7+dpGWl07F/fTlzzdR4ZrgYOhm8bGB8uaGOERqPQ74Y8koYkdbK7SthyA6WJ0nOToU3w8NWXYv6198fK1Dj1m8CjHYm2g91QijU8wt61m7nGugYAJVA2bSPfnPmgoepwu0rE8qPPRGNxLsbcoXC0njvJ5cY04HLHaD8G6ogjw712lGmrBx2jhF2CmXqVanj/tWKq5a7dH/BjtQKPYSS4IdIYirsurDuG7cE/WQzgUw0Bt2LVS9f771NmdkqBt2k8bFcTc0ELmCvxPcBicAaAY0V612+C8wsxe/e90RmfjF14pdcZ4Flexzgfx7Ad1xHJqF6zORlT0y5k1IpL156Lbfh1NxrAYjzmmzMxO6NH3Yunn34+xnn31Kmj5LUVre1e0lJvfS3KwHgKA7k2MYcBuRxbrRvwatFd4YyW60vLCM1K3Hfv/fD6NuhZgs5349rN9Xj9m98Rm7fOQ9vwvQYWBtFoaTz7xCfrVHL7ViyjSK/PzMVrHngXwNmIhx//F3HxfDve/Z7/LOYPnI1zl1+O7e2NqJaQAZCH/F/j+6PHT8TKykbODtIQriMP3KuiiVHdhpcuX76c8uokxoFdRleuXIHeenHm/gfikQs3oYW9qKytUo9qzMM/Sxt7sebCQbvtcJOpaWRufXwqNjt7sbzZiW0jLMi+XCSGvz9YCTpVoclDtD9VOTI3+8M5dQCrcjh5mLdTVpjQe3lPwkdf/gcnq8Cfed5OWQdLtXroAg13HRHKHlCR7PLlvntA9PjMV5H06eCNXHjqI3vVnvuMr8b6rVtx8I2vjx0UD547dYcJtdppcIVCcg4iRyEg8RMMQyNkFfKFgAQIej2GfCHK9tWr0bdPa3IidvAUOgiOmpHVJh40Sq+HcJg+dDBu3VgCggiTMe436sCVyne28TbxCCq7MdmcilG8lc5OKzqPfDk2ZgbROnAAZsab3UPAUKaD8modhPksCgRLfAPhPtjeynppZKhUkmixqNI7wgOoofD0ZLcddY+wkrBFkeFDV85ySdnR5afj6oWXuF+J6bmDUa4itMF4hmjVXcBlZGw2BR0aCyEGclRuKHFD/MMBY6oiPajsZwZOrpUrQfVRfBoLRahTmAM/jQAOvyrW1zXciQKgTSqAVhfDp7se/aVL0V2+Aiwno370/ux7NGJSrs1ECQV666mHEcSzceZ1b0fkbcYK2N9A8Fd5tre2FmP27dHOcgthXnI71ZnoLkyFy7T2wG3iFAXlYBv7P1PrkX/2t6I4JUK9XOGr8nTAXHrsnXZMjU9nO3y36GvVvkSAG5pF+WlcSQ+uGd/f68UUAnz9/EUEJHA5vJDLkrr4iopvSOzp+e9z1vCe/fRDBe9z7w8Vv0mF62C7Yk/uIipgFvKyuBgms/PbIR376/WwnGRuX89LDQfKBB/DOfTuDS7sb78/rA9/RdvJ21A0ggB2gU/06LdzoFq8dDPqD90TA9cl34NOR1Fyg1YMlleii4AftTvk8AF4D3UJ/Fxkx8hLlbzcmrZXg7lfugq8UaqH5jEgG7xjAzkQ+G7y4kYlbu4zynVvbYPvoTM84LIrMvKdXR4OwrOdo3j89gOX1jrRqoxE9ejBGHGqKDh2cx1XYZTvTNK739wWSsiLYkCQ6387iNGW236N12I+rAMGXU9hsLYSrReeiUnnUU/N49VjWGOauGhRbmQDzyJFYrvX5W4dsYGRDv1uoTSdL6BQ02gt8Z1LO3uvDe3JL/axO+20WcNAaO1E69LVqB1aiMrkDO9qkADfPXievyrfWzcFYhX+bjbGMeR78Fgr21WBFl2kqsM3DWRQb0xTvImQbQToj9LS1dg691J0p+tRO3UmmoNmtNbOx5ee+s049drvRrm+HUcF+ba3lW2Co5JG7QN3fI6009VxoM0DcNvAMRJ3DnbKOcPATCPJ2TfOLPEd92ZoA5UlaMBZIXWMwwb5Gc1pdZExwMYNaTIqCzrIITq93WhTljI6Z0vQ5j94SSYWGvwPjFSn9liIUaFhVI2L5HNPEUdJA9K1+LH7jv954T8siZ9hGsqMIv877isL1YUcblvaV6dRFzdb6UATylukWtLQyLlf/6m9UQhAItbYqJw8TSEwrH3ICNKaQo+Kt/Gy3ZdZjyoLVEjJlBCkAstDhd5FCI1AaDUIZkdPe3Mrrf3+bDPaeBizAyx/B5JgJa7jJTiwZB1F3m918/syXgG1z4FR23t8P+jE3DRMjnXS3VqLpSvPxvzqSmwdOxbLWK4uclCHKBvrney3683jYaL4e21XwrFP3PBwPQW54XLnuOsl5d7aCDynu21tr2Yfam5cQvsUOriWuRjO8uUnEAqlqGL1j5ZRLggGRyMXowxBv/qWPIaD4lLai4sCN4kw3sxzn6ugcyAW36Zgoxw3aRgBSUkvmY/CzwyK8/R6HbizWwW+ndja3c4+6a6GysZ6jG2tIpxvANdmLJy6P6bnj0Z7sx1Lj30mDrzpj8Y4RpRLSLrBxgDl4TgBty1taNBIHNvAiWPPtfIhnt6ZE3hEhtv3w9HUu9tuJ/NrJGa3AylnCZCyXdRb5a6Q0VMdr02kQNVrL7x52sCRsAUmxbx5hKe6Gg9tvI0B0N6M3Qu3YmR2KnYXZsnTiAmwEK6kOxX5MBUba+wrE46EWsK5OLwnjDU2pFXrzq2s2z6Kfk+yjMxrPw+TTJOnygFLzLJQNvttst37haf+9HlRwCt1McKiF20TynZZRC/GxOG5K7m9ZufUIjSFsK6QH956H/4xqjM2txAxNUnZKlBwiCLRcxtHsZuvPnBsbEfv6g28znrUpxrR29iIzXVXhkO5o7ClH3d4s24ajSPwiGF8FYN1dG0FFYK0mYM3wUsv1mN3tYUx3sZInIrqwQMxGG9CzTyH1zIMLzzAvRv3UJQknGVIM70m9KL3x7u5Zj4v7ICL7A6zKwxvYXDtSjz14vlo46X+9qOPx90PPhD3nj0Vpw7ORQ2aXd+4mfP2x8cXyRS+I/OxMjSKMSte21ud2EUOlJAbTvRzhTUjcRqNU42ZmOZwidguRmL95InYqTWgcfEATTSriSPHNWT4HxqByZMuXbjI9pmXRq520dhojba3Yhwackpdaw8Zd+tajNy4hsGM8XTwIB7+XrSuX4v1m+djYuFszJx+N5WfBa4tlK3GfDk6/GIGJo0kFQErPUFT0hN8pIEqTjTvx6Bx6yL+cooo7ym8V1HMPXh4G0O1lKvbyH8YA8hvw63+2Z9OQRJ1KiGNtByVzXmZe+LqP7WUcMv2FMa00c3hfdOQZ4fXX5NotyJ6mHwjlwYXRJzrbKdk4F/R5ar05qFyWV2Xzwtc3U6UN+TxlN13lC9dvXJe1Oe2o8F7yiF/eVjI0zvqrPGmg+ggbtiIUnkP/MsPLfmVdmekmW9Gzn3ml9BlEHENAQCTbqPURyFmNxiRWZ1VI7ZdQ9oq6aVbEft17UPYROAoVBTWpi7vWq8aQre06Z7kKIk6Fi/5b+ONT1Wns19vC4IfG0eZ0pDu6npsrKxEpUaZ5GP4cBfrc7uDNwIjNRHq19dWc7WylcGtOHruZnQRKl2MAVfbGnMThlvrCCY8rlOHKWQqOij2Vn+L+o5kqK1mvztYcJS73q0hrbprjkMDW5vLAMpR9ggfgOXgkvIO3y/fjBur12Px0JGYmJzjHeqGoE3BBROLg1ygRgADC/uFqzC9CHN0qV6sCi4XRgEuBdEJJd4Xmfw4f1pEGJ7kMu8VJFUgXqIQJhmi5b6La7TaxUjyFJ4Iw53WMp75heijbEcdsV8dj0ZzNvrnH427vuMvJ1w2MEq07kv9Vmz028C3GnU8nBRWCMwR2jt69SbexUZ0gG19bhpFgxE0rneC8gFuSaRJH9AADOG4ApW2ofYk0qTJbEB6VjbG1fese3rhwEZGMoyZ3iwwWEZ5HDCMuosQxkCJpy9GDfx18Z4GfnMHYwwV7J1pJFfmwsikjr4mbQ6nreW7vs5R5OG9/IyzIs8iv+K9V5fj9fBeXov3xA0Ht6GULMtLv8mpavlufpHv+91wal/J2Dvv7eyI60oOVOnhtZZaeMg3oekaljZGYVVawRsXXjVob292IbplV3JzwRhoq7SXS4Hm9oXwqgsz9Z2++cK52O1A8xPlpI0d6laR9scxjHjX2Q52c0hP2d0hjIoaF+3n7M42jwDTFp78HkbWWIeD312UhgMSd/DU3dhlpOxOgSqaAgYeToOrNeoY7zNQAXmpBcWjf0pC0i7GWwfevn7hcnz8Nz4Rb3rz26E36ASj88rFF+KuhYk4DDxKlOeOhqPwK0xLuRjvE3Uj/5ASxiY86aiVEgptE1mz3d9MZV4tNWN+8kCMQ+N7G2sxePHZqN1/Pw4JXjoyLAfEAQNxVVKbcYJEwjD0mQjFqZHOgePK+lou+VzBiNf4GIHe2w5sRT6MLF/3xdhbOByd0SoK/KnYHUzE5PRCTM/dHyPV+exmG6tRnlNBe4K6oC3DpTnOoVrJ2Rx2TyVdqsihJWmtGP9BG+UtYKfMdfdEFU4LmLY74IJnPfDR6sLDGHo95FfH6A/P5dOCIKEpynOqXRrE5OG4hQLT/+kkeSCVeBotwBRjzt9U5tlOabiQGfkuf5k8z+cAC7gmnQNj7xTdQToKmqjAhWdSaSpyvkmKBVDqEreLHZNe7kjJ9/tyR7zJ9/4p13OKMHUT9lk/8rgto8Q3+fputol62MVtPa2fkZQStOGcf2cc5boayAS7qtrSIPzjhkSWM/YjP/a33x8VPVaEukuoYAFYEf7B7E5t2sWCREjyZ2iyqPBoDoKy4FW8Y1dlMrQqQI3ZGz6y8q57vmvfMwp9bwO10AVQM1PZP9pF/rlvuYN5ttc2UthZafM0/6qD7GisnkvHUOP2BkYGasxQLwxT3epHrdWPOsdYGyWMQoBfyBRPh3z0tDvOrQWp9okbyqXmEPZoCkiPUu6BLhBVAtlgmIuWohjqI3rjL8YIyr45PQdc3HEK4AMYrawMY9LOwkRTSEkgIIX8FY4iXGZx5HRii2/EY77p/X1aEKFJcORrRETmzUV5PGQ+STHvY0xhbBjuzwgA7QLkVAkS9KQxD/wmELrb0cbLo0A89lW8cxRibTpaeB2KhipCoSUTSOwU6DgHZ+gPEEaGWscnJmN3o5UeTgeh5dKkDkASdoa9nYfv9J9iPW3JXhDgN0iotKsIqwoLf0n77UzG8Y/6F7CSsVyStZ5RHkf/D9yU4jLCERyOoMwTocAtv8189/PZP5Ix0SAaKBYnbkwpqPjOw3suxOKrHn4nfSXMvWHi11oNyxgy0vDalNEFccX5K7fNtGB435X+9eociEnuGBddjFHw0WtTR2CXBx8Du1Gkr9EPB3r1Hfx5CGXLdRXFk6PjtxxNjRE0Mxu7VfdqJ0++r9AmPapRvNBc7QmwG+Z2gOBuvxO91eXoA8/SwpGozhSh5CjXczCruEslbu2MZAheDuevkitHQXtKEEN6u3aCw0ujKFcHo/k8N4uxHSoXYOKAPDRUHnqSY1TIsRp7rXYMtntR61Jzx5egZO1GcmvGsmXbr9/aiq888XLMzR2Kt7/zfanM5xcP4hj04vyLz4HaQTQwKF1+OLsTnLvfxrtGXtj11ZyYiir02gCmozvKnGLKjvPJx+szMVmfS++71OtG9/L5KB05GjsocmcUyFkd3RygkWSTHiz5gDvpQ6EuzvWQXQuhipOB+RxVynCmzGZ7JeLyFeQd4Dh+MNrgrAPsN1bOx4Fj3xETR18L7DBynG2wV0u5sk0ZfY7kEcqQkAplorzQ2ULJSkvA3ulw0ooyF9SmAs811CU77jsIFwsdh2MEZ4iy4SUVd4nr3P8dOaRST3ljmcAk6Yp8KTAjDv+pJnWLTpJL1vYwMI0W9lzCm3OjNDkuZngM3+Hwt7ff9efYpOK8m2N63CK5J516D53V47s2jmPxXZH/8BvfMd8sa//XDZWErbJQHZYODvfvrJ+Hs3ly1Udl1PBd68n9juVxdJDffmd+dk1KHzmIGVpMDxwi0Pm2SyBn50g7f+/v/F/er0DWu+pQQZXeqG4qzL2HOy6pK/ARtUnghnxU2gq77a1tLPbtvJ9Lr/qLpS2Du4DJgHy7KvOtLZipF+VBFyLqRQUGdMqH3v7OBnlsbkdzZjpG8d4cEFWlsvYb76B8B4bgDJWhsDbx2MaRALuNibSK7e+z33ivPhb9abclpGUIjhbGiPN52wPDwRA3AMjQNEdOnyrXIGTDkggqkp6udVdR9xWuCLUa6u3S81+JicWT0ZiYBQgyHu/yTo5CVhjzpoJAQObWiTCPclBGUTF4ociQSXdTwfOF3gVlKfT9UGtbaVyEhoE7X/BlKoZkdFkxpa2haM6pxwAY7uAVufF8ClbfAUMVDBO3EQWIvIdAbYzjqV+KjebxGO25vj35lfBqqEv2QfKegrew+MvRqE7GOEfJEfgoobHJRrR2wB91s73ZKtqvcDM+kGFvpKBtFjwqCett+NqR1Qom6USY6ZXblsxD+rB9CmoUl2FAap39xgMUeQ+PqySNQEMqllcrVc+HihiWNktvJq5V3rmYjwKd26m4gF9axCRhf+f3w2z5+mvKMH1NmfBAYaRYDr/iVkbksB/eqItFWJ4EoLHn2JI+8HM6ntO/yniQ7jsAE1EP4IQf4IIhfZTHDs/wFXE6J6OM95lCASG+28DAdiwHgpiScP6gIuACAWeIrSRdAU+7hfbQKmMoR3FVnp+HJ2spAFRAKmfZAxWQdJPbdYJDDU/z5kVqDVw4lBQaFTtjhYeygyGHhRIj0xhXs7NRmsZobMzBw9QNo2uUOo6Nj+fe46XxCfgYGgPXg+3N5NEdBGPfKBAGTSALYpMDWXPr5lJ8+jOPxV/8C38pDh09DrzH0rA7fPhofPYLvxOjzUosnD0eOw3gVodn7QrAiHd62+5WN2rUsaqwbOMoUOdciXDUrrRSTDanozICVVH+WGcrBlevR/XUXWFv+wiClddRqg58bRZCGDymsS/NgsEcq0Hr/a2Qn2NiXKVPgung8W+7lPTyRtQxkncOLsZGeyM6Vy9iME3F0ZPfEe0R6oL3G0GbwXlHYU379KqEstQoX9n11EcpFVEbKkWSP+RreVQDNw/vS1f82Q26Ds+0oC8gEzv93dgE4rvk7+wJPTY9Sf4lXfqbfAifyxUahNIfp//pJdphNE8lrbKbb1bjOx46G/djTJ0+OKcVH1dv3oqD0+PxngfPxoMnDscB5NgWdPedb7o/1yFooSj/1LveHBevXoPP+vGn3vmmeOnilfi+t78+3nD6SDx08hC6bSu+7bX3xFvuPhGvP300JtEpzuR530N3x7fedypef/JITg/z9+2881rKPzU/lQ7lKvStAaB8feOJg/G+B+6Kuw/MxaGpJu9M59RSjfw3nTycA30v3sD4dvwFvH3fodl46NjBODZj9Gc3ljZb0YM/96ATx7WIW0et51wR6YRn0svY3/ubf/n9IrZniFb2g2FzQ30+0CqVtNITV1lIWApLCrCimxsbee0Siwo3hVhrtJfKtLyHFa0iN696Fa92HEZDUS6vJnGNzOIlKCC2+xnWd9U3d3SxJOeza1R0AZShriYV3RhsxS4WjXNO9S17MzRsqo61jrLHWt4DIFUHv23vRntmPAeydVF4NYR4Y0whUI0K5XjfVdZUfMmqtMl+J1dos34a6QpHQBJLL30lZo/cHZX6VMEI1EUDw1W+fC4j2J+ocaz1ntYzbTNPxa5hb9wkyY+GyNR+UhBiDgIDuDKUefurYnSEcw5s89c/8kftpbAVF6jV3IhCnNn/mFs0klHZATj89jHTOu31GOmuxsTUYlx+6akoLd6jYxVTRkAwcHLZT8tFWZSp7zgen4vojGAo6A2V8XyWl5djZmGe8hwlScnUx24VhYJhbOd0a4ilwqJprohUbIgCjQBHt2jVqHDwXhpQ7sdtS5RXZFLQEoLFpepoR7VRiR2YZ291M3bd0c3ZByoYys4/z3n1aw7y0vgRZimZlY6+x7WwzWViEb7C0Q+ETxob/IkHAToMw/nBbcWdj4prD4tSkft4L2G/k4xol0Le4wX74DWkfNuwrb8OZnIMh+vra9Q4J5w7mf+APJwj6kYqIyjmMei2Vm5CM8C2148BHm3fuk6Mp3IzDTDOasKD751NriJ3HIv37R7pl+U7YNtqoSRQYBO12KUOLrdrdGgXhKnwHSxTspsIuEuLzscXL5pn0prRFacbllEmesJpuMiL4lZ65NDo3TFMqyKvN8K9/0cN/xv94Hes6R7qyhN4HiW4h1ed67H3qEMLMYRnvYTA/fKT5+J7/9z3AytNuQKN0sWnPvlbGAujcRDhvIcHMwocK5OzGAxT0ZjCiMDwcfzNiM7EwJ3VWsCJulRG+a1EvVSBPoEFTsBgcy1GkVVjxw6Hw9fc/nfEvkdgl12IGjmUmVMkEaa5CAffJn1SH8eLQGTp2LhYzfbWerRR3GMtnJIqhsvMTHS2VmJz6VrMHH8Xhv8B3pcYCw+7i5zzj0KhiyKqk2FXTnxL3lE559bCEhOFFgYndYW+c7pe4tGxTLuxBU42oY22yh/E9JAlO7xvKhwujcQib6pfJB5bDg+TRcS7hm8S8P5bPMmjoPgiWZ0hfxTvvpK+9sqUXJO/HuZym6f+YyUqpDc79GInkf0q6oefeiG3uj19aCHWkSNvufd0vHzlejzyzAsxiRH4wKmjOJ1t5JAyNuKhu0+lh+2Av9nJ8bh47Ua89f674t989NPxyHMvxnkMv3c+eF98me+fOXcxHjx9PG7h4Nx95GB89qtPcjwVG9DePccOxRMvX4zPP/18ypdjc0X089baRnYhn4F+V9c3YsWlibne5JuzRw/GYRR1FZnx6EsXYn17O2bQX++i/AdPHYuDs1MYIpNxGKWvlnoeg3eXd/fgJQ0/dYPeuF0zKc0od+xHXGudBzmSW8FLYUWoUkIC0WBdxa3iMOQjdWSIwtADzFhHOWjJOu0oJVRHm0+7v1A2IrZcqUd9eiHgQJgaYXfupRg5uRB9lPioc1ztS8MYMPsxJEoHy30bC76B9zyBEHODk9WVNRRxFSsaj0KDAwIfJa8OVnqPetrf2jCMB3N1Ds6m5b5TQvDtlmPGEdC0zSkXqRxhFC0Zk4rS0G4qBN73fmnP7Qfx9FbOx/SRe6KEIqfxCY8kVd7JSfz799RoyTwqNUCQI02TSQrWyG+otaSt4jP8YsqwWjKKSrI4CpgnvRbvUM203xEg7pJmp75CF47P91VMMnhRP9oiwvsbsX7xsdjrIqwmJuPQ/OHYa07FHMpRKnaAWDIDlVWAjgEXR+y7w9l2dzvnA/dW1mMB2FJI9mcOUIiGgayQ7dSLEWbOE0YaZp9tCbjY2pr7ROvtjFVR7hCe8MI4Uk2k0qD66YloGGHnFIoCYbayEqUeeKDO7oyV4STySwhQZnrQwkSYmQd1cSpULgkKDl00wy8Uyi7K0+puRhc6qpVQNOSlgSVY7Ze0HYaqsoSsUAHzYf5Fub4vrRT3FPjWU/prY+yIx1oNb1QPmDrkdC9ezm9pc5GftGL0pijLvmQHsRhJyv5Y6qFRp8K3zmW39b1xA2+2E6NTKIkpR0zzTuKfNlBEz/5whXLSivXpYnAV4UAV6YirgiHo9uZQMJRbLTu1EGND2oZuFPw2KKcQ2jAeClseW2GpLZVZCnpxk//4S/gVfzTl9n3xkGkfvkoA8yqNNXJtAAfqjRhhac5EeQpl7HKh8Nrm+iqeKo4AQs2QurMUXMtiaeVm3Lj0YszMNGJiWvjalefe7sCQ9hmhqE7ORHV6Jno1u8mgnZvuPAesG8DM3dagtxJtss+x52DO3nbsTDdyBHClbOgCvqHtRjgSjmmcQ5/KFwwHPXS79Rwc5rQw+ymFdAkHY7sNXUHvhvmBdr7XQ7Gv4akfv/e7wYE0DmTEDcax3K7INRXwgW6BFeZEuEZA9sMCa43mHK8EHScsqZ8osE9cytZhcKdAbD6cFABMff3e/J3BMIGgbzjwD6NOg8D8pUnpXsMg5TopuQTjMbtXeKeQ0jkyCZmGw+JrvGsrxHURgfLgPnUY8mG2kRPbxK3MJWXkfjmmIc34wtdT6uZl+nrPvm7ifeWQBqZduhMYWfceOxDzKL6Z8UYsr29xvx9HF+fiY196nOuN2EKBv/n+s6mUHzx7KhrQjIr7rqOHo4HRd/H6zVjG0Hstz47iUN57/GhcW1qNB+86EYcWZuP4gYW4gf65dONWnD58MO46cijuxihcRykfQOm+iMHwwpUbiuQ4fXAhWtTryvIKinwsjs/PxJkjB2KR+m2jN1+8fC1q8PosBvpj567EpeU12jSI4/DA2+69K+p2p0GbRklr0J7dIc+S95a2M99NIKunoV8VeA88axZqbMqOmYYA/XpJICdCElt6roalR1KJSyADgKrw9J5hd3+dnqZgyTW4eS4uVTKNiQkURTUGV9ei3hlEqUoVXIQFa0pv171XN9rbEBHUqnWMsNEydUlEU+4OBsT0GBxQlv20KIVdvelaKZf5rHBfL1GlvTo6iOtjvVgdtGJ7YxWPcwNjwhHqxbzxPnXt7LrCUy+Wt4sFZEqTk7F344moHDgbzZmDMYF3kYP7KF8o5ShzBELRlw1bksfwMCWcOLxW0QqjO9OdsL7zu6+Xhu8WoffiMA3z9VqlnM/IJx8Dzn5fb6kRp+97XUzUp2O6OoWswrhBENgnJF5MhvQcrazArtQRXDBGu+msgsnY2mpHaa0dM2udmFxv55TCkZFO1OowfXUv1kZb0S4BMyRJcxec7qFQqwjrjkJ3gLLuIBQQeCPQAQcsxvvgDgLVunRJ2Z1xBAf5uXLZyo2r4BDBVcdTAmSjvLtTckBHcQwoy/nVrjK3W0Gd4oF2cOS2eNZztoQDKDMcjBBW+DvQDi84w/zQiW3VWHH72FwMB9pSmCtq0ljlueATt6IkFRIAFT+UitAEXrAM6hYemMBLmkRoVqPiJiYDFQG43D/SoEDQZneLOheadSqfeMyoALjTo0/e4dr+Y6dzjiB0Wu5DPtuI6oLz+yFk8Ku+ofmxgpHbBXf2szkAMUfB6/H1yR88iH/tFFk7vUzKKRa2oDX7L9gelTgPUlnkyH/am/165Cc96Y1KXx63afgOOh3S4atpd3idMOMTKCv7bYFOwTeyAsqmMl6PxUozDh0+EL/xoX8fTz7/eLz49FNx6YXn4isPfy6OIvzuPnMmpjAAXHDHAbXr8O9gB96Fb50yCrNCsw3oay4W5k7E7jalYQDZhTEy0gQerrhHHaDrroM/d3m3XYnRrZGoRp13jJS42iBKwZHrwAeyTYOghFFhF58D41wFYhcDt4zE3OrqpBhhwut3PAkw27j0cvRam/DFYrY7jXFSet1JV1xwXxi7a2PXQUoYGJ5nnyov3AlPfHPghnHCPUe4t3m0zfk2OGzzSxULY568E9lZhnlQhvLQbhDkcBphVMUogwQ0hiPg0sIlDcYRaN8uIb6FGzOaptIYrtGvYZq/0qocQv62JTlEHO+3R6GoylcZuee50Sq79XJ7Zt+lzvma3/zHTGSX9AmsN1udePT58/HJrzwdX3r2pVh3cCY8fPTAXCrDYyhiveSXrlyLqXFobn4uPvvok6lQT0B/z168Qn7y/Eh8/OHH4iOffzSuL63Q3r346vMvZzlLGARO//Kd333imfjQ5x6OG6vrRbs41BsLbpzErwOYnfGjRaQR9MLl6/Hh3/0yfDuATmfiOkaBeS1jCGhw6UyqwB0sfWfSQM4lijE2XEDJsRJAVGgnT+p89/jti9vhfuTDNBRcwzS8Lpjavk5ZEuJqtxPR2V8uMVT0ah2BWSy2ItIzn30CcOBcEYocjYXpuTj34jnXsYiRZpGHvvLKxnq0EbKGBTsyDhV1f2oHCzkS1f5G60F2CSBqk4IaqoyxGkKLBz2XqcQTHJubzBHPYy1Ho+/Fxm43kbqHdd7BUOiWqRPeaO6ehgLoU0a/rwLhXm8tXvjCx+LoQ98W49MLWT/b4VQUBa/tkQH1SK2P4TPTEG4Fcv0tzofwG54LJ1MB04LpTfndHb/Db0wykwu1WLZp+GyYl4j1zHBTb20tlcLJh96MsmvEwsSRaBgNsb8WZnNTGJN5KLQ9zEscqeRdArVTL8XWRAmhQXmXl6J08VbU+7tRm2tGY2YummU8oh3g30Po6D2C/x752xes9+g8XpdKbaEo9IIck+DSlRUEpGFeldFEFxrhaCp4kLitKzejfGA2Ai/OAVuuWuSiMKkc/RtGUobUzG99pBYjSjZpAsE+AEY9FRS0M1rFE0cJ6MWqVPRsHUDptK2mdExdu3hz0kcOIrQM3hlGpRREKrpUvGPgHvGqken61grfnBaYCpuqQBfo7Ex8wrfFYbL+RTKKQv4cGhUeKnSFpcratRo6F65AmyOxPQmtlqljGgB4x/xCLTkocaJWxwus5cI6DejfMQv8V/CRMNvG6AKm1YUDKE+MDDgla6BwtXyM3uKGwl8+LTyvV3i/qKPdTXfSaArxO9Jt2uR3eNyZ7A926oxjZmyfXftG6roaKiurUYKeFu+5J73uf/urvxy/+TM/G88++WiMz9XjrpPHchOQHHALTW9ubeY8bvurazXEmgpL+oUPe65kWAF2nTXqsIPnP841dGF74Pv+bivpuDrlYFC8OOC90dnA+Mc04/nAVQ870G4fQ3ME+YCRvzuCUVAtug/28ArG9xpxq7+FccA9nIoOzkCZetepW//yRRwI4H3w/hifOpTwkn5ylgz8mt0awMApX44HGS46Uvy9koZkIosjXZLEIV3opPDe7Svt8l0OmJPmJDT+iR2kQRpuACA9fA0o2yxKVGr841wFvpd9uxV5FF6p8AC7Kr3+MvjOfnmOYb2KEdoe1Ibykz/EpwTEtWc+t7YaDPKA9Upayr/fX3o17XzDRL7KQHWOc74nG9WYwyh88uL1WN5sIeMom/qpFO8/eTTu45ieaMaXUcguPHbXkYOx3e5yfS4WZ6djvNGI33ny+aSp1+GBz0Ejpw8vppK/6+iheOzFC7GGzrj72JG4ub4ZJ/C4j8zPxgmMgwPQ58HZGTz2+XiAcg6S36WVjTiHl23nmnx9Ao/85OIsnvt0GkkXbq1kN5sRhHN4/V2RTZsma9UM22sIDJNQX4OXn7hwE/mKXjViri4CZ9kNQxkdcKBGHrn0wu9CcwUQh0rBdOc9zwvFUVhAhtbX1lZRDngNWBJahVpgenllBIfJsIcAHyjgyMP3Mi+KGLevsDYSVx5/DGYYj8osiqHuut/9WGtvRKu9BrP0Ynx8Ciu3ERubaxki1XN0WoveB9o6Q+RADGmO5cj16Ppa7F68GdN4SKOvORWDzU6sU07uFIbVXQF4Zc7dp3u0gYA3RGG/sOuqdzsolHGEYSPOffpnYvz4a+LQqTdFF8HgGt3dfic2tzcwKFCCBfUm82i05AjXfYEnrGynHs+QTYfP8v4+TIYK+evBeZiGz0z5HBwLYxXv7UQRCjuVDR/zAgrxxpW4eeV8LJ48G3MHTsZUYxHFWifDQWz1tiDk7f2yjJwU0zccCCOBtVFS9uRWx2u5bSc6IJzPMLayGTtXV6IJ7KoHDsbOoQMx1sSb4W97YwPvfzQ2QEYTL3gag2hsD1hKYrTTVhi90Ku1iioZ6cCujnarFeVGJbqXb0T35nJUTx2JanOCD0qpfPeocyqafdgN4SacFFCDnrBQQfpDCRghw5kJOp0aDHsTRdvsBjDUmqv30X67R/K7rGFRhmn4axridH3rSvTTE4TgMP4moM1m1TkaPNcCTyscGIsn+GGIz+EBvxXFmLftQIEKDPuQ3RShyv0dBMz6E0/F4PRC9FES7gDXQEnhN4LXQjhrMIG0NEpk4CqKxS6SXkn6AA4Y2INLV1Mg1M+cxqgC1lSZL4ASsFHQoQwHu67A184VDB3boQfmgFAXZbKi4k3aGNKjrHZnm2wPZ9kk0+37tmPfMKRZuUshDBsNYN0xGoPhVLqxFu1zl6N6EsE1PR9t+MeBlTcefiIOjo/H4DBCj7rsQSdbvU5sbazBdyjbMRQRNFOvTeKpjMdeH95G4DrgtgqfV2/cjP6Ll6M0MxOlMycAGW27tkx5N2LtxosxemAxNla2Yr4xGev9bQzS8egjyxwrUHeWBIbHxiZypj4e9WMnY3rhaBpQrV4rdpoo0R3eRVlsbqwggDFecS7qenNrGHdn7o/GmW9FORxJXkylDS92NcRgXEcXq9Sd+6v4+mZJEs/+cWHKdfrEnPNf0o2Og0vgGmpH8CYv+Y5GnLIpF5kB33KeRqah9XyJb/XqGvCN45AceKvS78InGhZ61qpwyIk6amwWZWpwaoDsYIRbZIboMzu/4cS6UrQK3HflUcd9uHhQQT8Fz/7HSElf0NMAmeXUM7sCGhimSyhZ4V3wLvqGNk6PN/K80+2lR62cXpyeSOPv1upWzE5OQEvVuHhrGV1QigP2W4M7sAe/t6GxSlzH67aV09Dl8uZWTDbdBRKaBgZOGZTPdGidzgmqMRBxQpEFGm8lGGCuDr2Sd48yXYxnFS/cbZCnms1YRUnbzWU0aII2vPXscQyCI5mn+FihvM8/fyGeubaeOy8GZedgJ50QZSJg7SPrHDw39qM//Fffn0TyqnTnvSSo/UNA5XB7hQ/KWUvGkeCG5VKZ0GgZeaiwPBeZuYUiXpqjnh3tWjoygVVunyiaoVmPERq3jifZxep2H+MSnrgbmzj1o8W9tc3VtMa1wvVA9jAjFca5JzblWlsHz9nH2lxDmI3jyc9Xcoqa8y9LeOiO8nP/bzdw6COZtJj0xrd3uggTpE57K1rXX46rF5+NI2/97thc20jG0NJ0DEB6slw7L9s2yVC2884wpPDxsI9teD6E4Z3XpiFMh+fDdOf9YcprGCv70WUf9QDnGhKOovd8RwGPh6FRQ62itboWp07dk+vTOzjLUZC5Nzgfp9cp03lAqi4Sk3MYqbcDqvQ8reo0hs1E1GJmeiHG5uZie34y+ut4U+fOUadu7DYpx8WC8HQWq9MxVZ2KW9t4rrsI37E2eIKpwafdfgqXtEE4Bj3qstelrN1ApeCJXooRDINRrGcNkwGwHmA8pV+xgzK2a2VPBUzdYV4FmYKnP6af3MWLoi4VvOQmNIYt6Rr09jlXx6uxZcQGuqi0MFhA8550iCGXdINUzUGDgLcQOjyn4dSUMsSDgnUn+9tVchqqjVozanj7EkMaF5xl9w6ZFN8CONHnxxw+F+vSa3o70oEv+E86QvnqHd26cgVvuxG96Tqe3TTCFosb/jBMl4Nc+BtDQGbYVBggyTUkjFz4jkI6tl2ECdyh4Eanp4BbSvZCwKLYsn9eQaAiSBiLc+9Jw0rjrBb3aIX1lE64kcKZuuuRWeeCRm2eb7+S8hsOU06VkfcwVqxvnz+7DkZR5JY5dupghhWlC3dxGkexLj31dOyOj0Yzow4YRkYbrLdGCnRhO8ST25AandHLqdMWV6arNCZibH46NvGwt/DA4rlLydcr883Y66LoH3xNjJ65O8aOnoixY6dibQxPfuZojJ95IEbuOhWtQ9PRmUA2bOHZX70ao8ickUY5dieQGRg8ezgU/f5STmud6o7GzPJGlHUyDhyIeOCtcXDxnoSbkQhpQ8+56P/eV+zUHfIDngVMCxopfr420db9vySc4YskFbMRDhWnlKfCACDAIqku7znmApBkhKfKuzlOxRzgHwdgjQOzBkfh00mT4IJsKuTpZkx66Q7M8nBQrAaveKY5HOB3n6D9tqBjadCrwmjIWUt+o0rkI6s4TNLGnTRT0NEdL/w+U9abdlsVd8OUpl1LQINdOlapbmIYb7Y70XYZYvUOz7sqTupUhc/Ei10X0pljqLZc4RQ95vvibgvnT95y8q0KWlx6zzU51rlu9XdjG7rY8uDblkab9aIO8mWd+iGKo827WzgAbfg1x2TJZ+Tvbw4cpa4d8r2+tBYXbtzCa1+KpzDGv/jyxbiwtpW6seyaDehbB446WHUAXyUegHPiyND6q4H5asAOn3sko0KshvGGoXUHH2zn3OV8OZnU91Ti/vrOUABIwLWJqRg0EeBUdMcdhrCMAsEosWXUD0Jy9LzWt0Sp8jEkXEYAl/S0AJZj7CXW7CMnb+vkfEn7emoArdXaiv7qRkw+dyOqa84T7MVUqR61Ae9K6NSzj3LY7vMe1vU2xsn2ytW49sQn4+jb/zBeYiM3hxDKKrfhXt/Zp8jtobDSeHHRkzuVeBoyCeUCdnfCIgU/x/CZx/D81Wn4/jBfk+UM3/Vc2Ppr/hIEpxlBcOGajeuXaStE3axgSY7DpJXs3lBJCbNhPYsxCLYRgidfV7RzIZhmczIVVJfDhYJaFNEsN6N5YDY6VazWl69G+8ot8Ene2ZUBs8M4JZdd3VYA1JJwx9qtiOvXYvfF52Pn+Sdj58JT0bv2cmxs4P1vbcTm1XNRWcY4mKxRPnXq6SlCF+7EhzfW31jlWIvdbQwrDYz2ZvQ316O7toLG3ggX5uhfwjO6eDXGri/FztISuLwFXlvpqU06oBLDz0F7fby6HHCHctM7VZRxJ2lvuEhKehjAR2AUgsuuggmUC57iaAPmRMngbThHWa8DLQrc9wUjGUlbDr5M/JqxiJGOxCFHCjnKMm+LGUXZjIGL5StXY+LI4ajX4Qe+V8n2tPBRZBps+ubDufyGSTVwjD7oOSlkAmOte+tGjnqvzMzmiPdc8hdy05CS96yXgyO1+lOZKuT3BYpZ6LWYkkap3JDeEi7718Pn3Cnuk4b0aRrSq/xrt0Cd+nZH+tEBfztXb0VvA3pYnI09BJSRu0ZjPErtndjc68Qc/L0Jrht6IBhMKiox5NxejVEHvTUbU4VAhJ6NwDj6PMYnMdBdk6CW35YOz8fI6cPRPHIkGiN1jM+bUT55MJaRHGj/qE5hNKwu5cDMMrTuLJkB3vgYVmBl/mCUj5+IHYyhNgbmzrNPRZx7KkbPL0d5ZS13CqwB0Joza5ALa5OLePt3x1SFNhkGyhoLI+lL/GjEFiHxVL5JD0Uq6C3/3U5p8PGbcOfMt5U7GmpV4K+CFQ1kx3OlIddcmEcObDNkzq9KXPmYiph3pTevNX78daS8Xr2YVDZXoAk92QrnhtldsMh1J6xH0gaywjaJW27lMVz/IncRo+0NrhuVEjjHkJQOlEsFE9xOQ5ox3Xn++022N//xrZ7p0LC0kXZ7GHEb6LDo2Ow7Jz4XZip8IxEuoe0gxVyrwbE0wMQBp0YLXQdCxZ9dIpSXMtu25J+woijhCmzkS0PeuX6E8oNCxEGd8zpyeMoIGjDIVsKL6qcG+Tf41nNlizrOcWSbOEPLG5txc30rrm9sxboLf0HvIy5brmEOb1AgDin1kiiA9WDUmChOx4/+8A9+jUc+PC+A9Mp9k8hUkOSgEDIZpg4eRQth7fvqLxXEUHGlwtcDspEQiQ2vNBvRRtBuPvN8MtXY/ALvONJZAcp3HjCq20JK9O6RDgyyTENpyhoVux6mAkkBnKuFUb89hLXjSwfrGzDbaGyecHQr3v/VpZyX2sLa75UGCEenD6F0AGAZARHb69FZvhLdlRsxfeTBmG3WeIfGJQJFpOqvUHwZnqVsBaDtUTDbVu+lcuTXr0zCJAmBY3g9THfC+M77wzQUiCaf33l+p0IflqvQsK6jnAcKpr1xPWqV6ZhcmI3mWDVacC0+Am0ocOPIZI9sE79a9XA4HlE9NvHWHKyl8ZM9wRCkK1Chv9OD3bUPEkXh1orlS6tRfvpKDM6h2G/ciNLWVjTXbkV16ToK9kL0lpcTz5UjCMiTJ2P0CMe8/fYIUZX+NYQsbXEqU3+rGztr2zGKNT0iE0pHCGsamPRBJUE+MJZJOZDAaUjV5mZiB+E8mGjglTeiMYawRmF0Xr4SWyh4w6J9cL+Dy6HQcW/fCtne7hMElEJXCHkutopBmipn8AQcpH1Hm5epVwmDqEp9MhCdBKmwgEa55yEx5hKm/OPrxFViy2eeQzuWlSt18dtacyMe2jQzE5MNlBJ5akQ55kThYqjZWQHFUp4KRg0SaBdFrGch3qrWdW2Zp+Q/O5eDCu2fd9cx+6alYFrPLzSJB+HgOyqSNKxyVxDZXeEUSuto9Yc0lvWH5qS7pB3xkm0TJZy8Kvk+VJJKpMAfpvcqHu52O8qzUzG6MIdX2IzRGvzcGgBHIInnO+i1Yg/PxAGnEEi4GJFK3KhIDpbFyClBy7saURSegxpR3nt4R7kvgHiv1GNHg78KzKhn++qNnKZaOnwIb2wMY7QRXQyIZYxHl2+u8H4NA606hudO+1ykp1EHdsiS7cpedGdq0R2vRevobKxO1KPtfOH5erT28LTAXnPxbBxZxNOHT5ziJzgU/JIFUEJWIXD5VaEPYSZYE0+ec0hzty80JPf/cnMctTDJvmyjZXrViRcLEH+c6wHKQ6noVcacq/iTtnlmWB/qSsVr4TpfDpxrA8eu9dxHod651JUHr5qnQl0lrsGYr1Emd/PQE/fdGt9NYEBMUknDxDXoMWdE6CDwfvG2RUtXRWHZhv+d6fY3ZGEuGqO2xcGfxeIrrTx6rXb+9l2ExQgyBqVGX1F/HTDoXeWLwWGES1me9M0z88tukS6GMXm2O+TnucbencYBf0aJbq+SKM75Vrnk+hAlHJL6iGNCtnMAnOtN5P4kGBtunGReri9gFMBIQcJYeIFX21UrOY0TuQMdQ5RpuGbkz7JohkZ5lfpa59uh9TsBbLoTyMP7qTy8VhiRlYxveN0KacU4il1gWIrKJT2T9MZVMHk7w+tWPq7goV3DWz44H+W5Ray48Vzudau7njUrw2xaSG6C4JQzp3z4rXnAamSGkAXYVlMLS0Xu+rP9ikoOYlSIA4RYmIyuaxFi4ZQRECOuNOdAuvX1GFsHwNsYCRvbMXLjfCydey7mjz4Q49tbWHSIFj0FBI2KL0c7D5UdSUtQr0BkDhW1xysw1CgpYCgshd3wGMJ2CPM74e6594eH6c7zYfLad28bDpy7N7XVo9V4WlWereP19mNhYTGaI5XoGqoEbq5O5DdJNHrotC/zzPpSVzwcly0sk99CbQIFAbP3IeI9mGUHgh6AE8VCGctzshk1d8tbmImxo4tRWViAOfCAwHtpejbKGmkclZm5GKtP8g11wNPKhUNGa7GDIq8ut2MwNx0jfFuamCNPvMnJ8dhpIuib4GByKspT0zHG7wjeU3CMIejL0zMxOjuDwEe41x3dPIWwn4ixGu80mrGDUm9PoAQP1FD4KPLz12Lvwk28PzxWjIZdDTvcVVsvZRcLyRTMrrEm4wpXI09KUbf03O1tRnf9VrSXrvG7HIPOJh4wimaA4QMd5kIuCI4hwwNocLXPbCpcStpRaopT/hQIY9RAb3zezYXc/Q8DFNES/X0vGmjl1LE+glLFqBJzb2J3+9KjVlFIlRqkAzxymX0Unupj9dsuQ/Q7GaUpQnuSG5dUQVpUcfE+vGySrqSJAe3wvdt0RwOG9Ju0lkaOt7++3MhfowY+QtjtrcBvq5sxNl6NkcVpeBml2UfBUOwkCrTX242W7RlHHV5ajt2pJg0Hj+TtIE2NHueHGzkojdVyUacdjE1nurSBcWkMvGX3ivjM2AjwQUAug6ebV6Ny8DiyoRLjKOwJCrXbxr5Wd3Qboy3Sc2+MXwfbYhA4fbI/MDwODKHXXq2Ocke+jUGHvZEYR37Ubjq7Ru//ZDRmF2ILGJZpr0rcdqciF2/U3XNxJFzSQxYznBdw2ocxdz3Ek4jXCMuZMXxvBMYlfuvQQCpycCrcpSk3U0El5f30pMWV2fKdIX3D+T1g5AHpJF4dO9LBUDfK1sEIclGadNB4Nwc58pfePbLB+edZf+ut0lKGmTf5KTssbwL+mKqOxiTWQ50yikFyBe1bDh9x/Y3TkG5+vym7BamUtOrKaa7C5i6VrozmaPyZRjUOzUzGSQelTU/moDgNGwfzGuoWBnrUtkVcZaTB/IQL+W1vbpFXKyYw5ub49vSB2TiOjDsAXY6rWCmjjXLPCJYw5XtlhnuF635WoL0yjqKhdVeS22p10WE4u9D44mQjDlK3abuUgdM6dW4ZBcUAGkfH2ade53zSGRWcbwPfNOoxTp0qrbyyvnVgOgf+cx2UH/vRv/5+EecqbRmehuluExjpTgDb+EzcEgg59zWRifUAkRceDEqU/HKhCc5z+guf5DmCLhdIwGOLtasxaHeieeaeDLHt2vGPotRKGkcwN2Bi+6SXV29FC2HZQQEbCslwXdIIpKSAgD70kiQUPeNRmHAHZVPaQpHjMTo/3dHTDpzZUeErbCVXhKUhIQdU6R31d7uxsXojZu9/S3oJ7ZXtmCSf3fp49sE4Ejs9OQU9zIQMQrySrwQAgwkmGU7PwaRNbVLwmVSwKTjzr0hDATiE9/A6lX3+wUwgyXn6tttkHiqCoUFRJI2GIh89KkdsYghibbdi6cpzMU4+U3MHo83zjtPvEFZO6+ODLNPDbwuDIANt6U3a15XjH2iZzFzsJAYT0IC0YPmr1BpYjRPAydXYUK7jUwhnvBnw53zwUYyhUd5xDiQfQYTkA5FbvoZZhqUR0O2VC3jVR/Mbw0ho5RhgKHQpa6+CUYBH5DQLR3KjrTGy7ONC4eFNuamFe1C7LKW4HIWG7COOejX2XBEMRu6p3Bz5iSIY1cvDO3R3PKfi6JFC0dn/qIcnjW7B8AquesXpTZQJXvv9VmwvXYnB5q30WkvV8Sx31xDY6kYMVnjWQgBsbASSAMW1HL0rl2J0ay1G9SoxKHeR9KqZUbzR2KUMlIdzfdvnX4r6oUPAyoVUpAf4SHoQL/ITOHTQmoqsWN8f/EjHshzvaNvudDE0sP71ZEdmMHrEoVgiL+EurUpTSX+SpSccfu7v/hOzzmQERHp2etoW7crBTPCoAy7lzTQOOOymkFZUEhlq5EQTor9r6eB5lPcx3CXZ0qGDMYJBB7SBrwoY+GEIdT3Hvh8FX7t4yoM68gXlqUIRHxrvbv/pnHwFgKFhD/MchZQrejRGMamjHTRYVLGxvRrdlaVi/vyho8g26GYU/pdnaZ8L+LiwjHRMRagpdRLGZdoMsBsj08i4yZz66EIi1d5oNDaQLZcvRP/mJbx8PKZT90X5yN3Avw79OAhNRhxDePdQ4LQe2eM0MmWkPGZRw7QP5kzeHh75ZP/dfIdvRZehbmddyHs+V1nq2tT5dRYvVeTK6AvGD9/g9+XAOvvmVeIZGUDoobfxwjFMgQOoo24FffncQW6u1e6v44hygSn4yj0oNPUmaN+kHjdlGduRRzQCaypw6NR6FLEm2sxhM1y10KhfyhDq6s1CFtoq28m1vG1js8EmsSI0BIJmA2m/fSAwpyG7PKped2trIzeQwgaM15w4HA/edTwXXTl1+EAcd5T54lwcwlE4Mj8Th+dnc3DYjeUVZJlRTLNT9jkOqhfb8O0GRtoiBufrTh+N15w6mnndZV6L83GMvI6Sz7GF2Tg4PQH97eAjtjLCo+d/bGY8XnviEIp/Lg7z7uLcHOX049atpVjg/dfdezbOnDjGs3mezSDbSznVzUHGD1H3N999Ks5QVs49x0HacnEZjACUX0ak3B4YMkzjrApAJvjNSNr/7Uf+y/fbF+cSdioAR+/9b6VCYUhQ9uNBrvvXbRSzoQjBnZ4iwC48Py0zmEmmlSh51lu+lEqgtHgkwwq7fKcA1gM2Ly2ldnsrbuD5KIaKbUOxVPhGwGRfoUYHSIFiCkvd/j6eDQatqK5tRW8GL9HQCfntqsQbsLjCAeWEeY+QxztAmYxxvoMU31i+Go0T98Yo3mANSPXWV2IMD0nrXrKkCUa9kphc0CHDKipV/rxrSEZFmPN3tZJog+caGL4yVNCe51f7zJ0Mbg7714XyLwg5pzipmLkvHH1HmJrD8N0U+tRFUJi9g4wcnb+Ll9LduBWD9Zsxdeg1MGQPS3wb5nRgW4ET/ksiLsos2pEWt/Ulj7qeLa9ppGm0aYzlUpa0yWUxs38VuOc5f5Ztf619Txk+lgmH7TV/mD0z50dvCvsJXIwi6J/HEDgYe3jKWQvqxad8m8iFiEupPDQmpC3bmyszZZm+sh/1sRkcRReIEQcVMMoEId6YmIIGsJdh0h6Cg0bFyPpW7KxtJv1p6+r1uNGPq8xlfx9GRq62pgHjPtnbvSijiPYmJqLdwBvGUHRRmLKjhJRiGC4uSmL7neZleFaruk1eAyM/167FYHkJhb8TlS4KDgBMUPfyi+djcPyunDZXxAQKBhVQwj3hRpuRNvvhUWBMY/3LqShoM/c1cLAbVnWMUL/ia2FZHF75o6elp5f4MCuuv/Yo6DYVJc9d1909+zXeHWUvreTIWqMC/OWUN96VKvMdPkq+R4s40rx36wZGezuqc7NRnz0APxZRPO0j52z33H+dyrp4k+NSHOOw6ywUeRXFK30lT3GI55xWRtXli8IQBQrQ34Brx9BoeHXx4lsrazmivO40tulZiSIhq1LLpVLJi/8StipIah99YFxG1lQsI6e28g95UnYHteuXo7d2GaNmGUNpMWonXxvVQ/dEpT6b885H0Io5VgGcOE94D5qzP7Mr73AXLNzx/zdLvgEexHOeadSJt7xb8Ab3JXW9TBW4bwp/jQanNDlVTWVsfQyrZ1+4eOHXgJCKu4iskswPWKjU8pnvkKPnGgKyaJ9DvKqsa9Ihv7Yqlw/lHbUGdjf1oYZU1Dqah3VyAxcNSRW7bbOuYPF2e2yH7pXX6R6I3NuJm77AT2KPwjKSCB+oxLc21pNfT+Itv+Ge03H22OE4iLKeHG9GA6PQNSQ8PPee08vmORp41S4Eo6K0XgNw1MEDb2MUPHj8YLzxzIm498SRWMQgnsqR6tWckuZI9olGPeYmJ3KU+xzOop74ysYmrLedS7A+dPJoGgyOip/m2NjczHq/7oF7U4lPTThYtpL5tZBhz567EB1054OnjsdDZ05m/YzOZR1vLse1DWQTzq70LuiFmUZ8ExpGo3ID+tcK2cCDyJdUoCKCw1QwSXGYhs8K5QGiEJTDawHhe4XwLAjXw458mVqiVPjq4U1NTkcfD3wM4GRogu9cMlFEGUpf21yLzc11vjUotRtVlHvOHd2vg9VxRHKFXzcMoOIIskL5pyCnTOeo6gU6mtc+BQWEi5BQgWJTDhA7Yqis3kilLjc4PcnvnYdcmcUaQgCPgtxS2rYFGTpisFj9TY+eekt0wmifKSRLldttJe4vdTA86+8Qdl8v3flsCPcUiLRnOO3Me0OYF7CwXL8BNzI+9eGTjGw08Y7nF84Az8sYReIGxWd15VjaoPFTHLKV1/v45dy6W56tHtKFNCLxOU4hxyZQhyx+/x1PhzRR1IUbSCAugQ8CQuOBcitj5IEwT2DL6ZaH5+se0BpD2Rb+NGJc+9/pUelFUZi0ZTivozXO+04HlLFdijU3/1CBo3hzHACZW42dDh4VgtZ+ZvG/M9WMsSOLeGmLqfCkS0x6BP+t2Lh+BSPzZpRh6NGV5Rhcuxp7N25E/+KLOZCvPr4YjfkTKIYDMajUo4tH3Rrfjc6BqSgfvSsq80ejOX8syrOHYm/+cFTvujtGj5yIEd4vVycxSGq6gjlDYg8aV2l1Xjofo+TtYDW3KE0vGpHmGA2Fr9MnNX4xf1E0GDH7Cii5THoUqSBdoZ7Lkspv/CkBDe0K4qEyzJQIScQVuNo/hmmIv9xXASGox2UXmvi3v94Nkxrwjf3RSTnwCcWksnFMQy4Zy1EDNqN4272ltdx4ZWxmOmkzx1hYvspOlxBjR8/GkIi7q431Bgh1DQUNCYwGys3uDZL8kO0nyRPW1dXgXIrWLCg42sBle9CPylYvGmohBKf5O1hO2nCsh/JD/nULZw9JYAzYOiiyOjYOLBvADaN39XLsXLoSnevXI9avxWr7ZiyT3+DkQ1E78oZoVA5FpQesaMcI8NBDTSUub3i+78wMU8Gv3zyJu8RGvlu87/8u5uR0pa7hZPhAr9tpbXr+rnTcolyn8jkSuwcsemhi51UXXndxFLmRzPsVlJOKJ/K7nnMuXMPR8eBaA8E+9U2uN2jTFpm2+ETvfkAZhudzFDeFuItdHyp2tHdGAFB05u/gLvvw7ec3/J7z2cF5FYNwkntT4NlQdh1ZXFZuQPG5JLL9QAXKC16n7faHb29u0MhOnD28EG+5/2zO+1Zhf7MkvUyhfB86cyrefv+Z2IEPt9ZWowUvbq2vxpGpRrwVg0Bv3iVUv1nS8T2KZ34Sz1sv301RNFATbXekg4sLKPH74viRQ9DyPg/uJz15l5R1pUANgjuTtOJMJLuAeBju018Dr+4x0IDh6ug+SA8cwBN26CscZdShwFZAfz2F8+pnSZT798zD7+sOYELQmxQAOe1MBaAiVjA7oAliG+0Z+hFZfO+B9aFSdNGHzdYmCt1+6l4yXXrelDMc1GCt3MPaOX9lGN6BcTnCEGRr9znAxX4opwEUK7Cphqkv9TRM6brEKv4Bwm1n32p2BKeeu/ska9F2+G50djb2VtfxdLaTmBRShrX9Vi6wP5SsqJvKuvCc/TUJmyEDC5/iWQFftenXY+ghfE0qJA/fE7YptGw5nw2NhOG1Ss5peP4W+VM3YILtHLWJhXCxGw0qoZObx+C1qCCNbtTxepy+5nd58JZlFuF8YMN3tsO6G95PDxwism9WRZshMq9tG7BVgWYbaKNmgNW53W7eE9t6TIXXVtQ3oxc1PUgMAt+g7mTAm/tRFq/337Vu0lX261OMS8saphfvTlHSrvN+RksS7tCJEReEdY97YxgRdTw/jzGjDcfwEE8fjcrBA7m++x4Kfwwjo9acIL9K9LGGd265gMkyCqEeu/MzePV44GNNhM5UNMr1YsAKkrMHunPBGuqaSpPDjQ7c7GMST715YDH27j4be2fvi+rBxdgZH+CpLkfrxq3Ycl30myj07Y1AzeDZJmEVHpK0TJ5we+w6BgTYCAsHsBnelk4kBI0rIWxfn7q9gFdWJ2GoAizoTpP5a5P37zxMCnSNY5P0ayp4sIiKAG4UXsFT8pbnlt3dhVZxz0qu6Hf9RralhMG0A55VLtntBk05XTT7esGRK6TlMrQoWgVWLrvLoYQY1sckfZq8l4atPLbbhZ4wtpEXIwjGHY27fjsq7XY0UTojDeSRMNo/hsJUenWsRJkjqvLvCAYfsMrNA/jnPuPXrudObu3+Sgyazagfui+mTrw5yjOnY69aLHnsSPU0DMAFLUrBqgJ1nIlRNPGYhu3vMyV+PbndbK74Jwe7hKsRTJWsi8Nop3SA1zblOZjVKU56wM5f95Amh3PCX4GiScgO4SlvSRPghkMv3qiFclAZrTdvmL1Nfpso69VeP9a6/dgkcxW5NG85Kvd1bmxwbGUdRsF34ekLA0m6Bp00odMJDET7gw3Ju09EHfpyvEKNX0fP2z1beObWqUjWVYcpvXGU5g7K79D0RHriC3jOJunC9cwff/aF+Pjnvhi/8enPxWe/9OV48rkXogU9DJMhbZdkfejkkdjeWIvt9bVo8ftGPOIZPHedmmFaXl2LLz/5THzqi4/El554Om6urBZ49dnGVly4sRRbrWIhrXRE7qBX09zsTBw8sJBy+9XJV5Wx1vtOg8/kvT7ObBpu9vlQJWnXrnDp2C7PDvCB2mPs7/yNv/j+obfoIcCHyuTOpFAYHhbgb1rHfsO1nr2eWlq7XLs9nAI68xZJzQZFFgLhBsxdXV2KnUYtSuMzEAOWcA3rnu/auQiJ1pvTIyBT6qxFJ5GZVEQCq1q1QQp0iBQiS48bK26vs40l3sqRun0Usat9JcnyeSp3/gz7IDLykAjt+x50N6Kzci2ah0+nopaZS1h3ozdvkjdMSv2MHghr119OtkCg5X6xCEnblaE60p0wug1X0hBZKh7PTa+G6fA8YQseco44v0NlarLd2U+W9U8QJYF7liF2DkQUnA9cQHX72vmYOfFARj1yFTDKcF1992Q3r1z2FhjIPEnAKDOn+fjcNmXd9v9SqVpPz/m2uGeZr7Qx6ytMNXR4fqfRkXXnTyEsM7jDmYTZxSKuQSv2reMi8WrxZxImSHhg4GhSbP19QZwwt862l1fyVyIn+U3h3cO0KnJ+xTcQyK0oM6TLvbZ0g8KulptRHbeP3x28JnNPdFcI20WZOLbCUfsjtkdvmvxs34gKqjIelb6GAQLUAVfQrmHuETw7QeVa8FKaYIfQEL7Q7C6w5X6vi5KDFhrTR6M3NxexthylFnk4nx5DNY1UPlOw2i6x4Mh1xz/YV2YUQhwofH1aUrgjZOzrLDs+AXgoGvR+HeEqsWj1yxOmO+ntziPhTVJJWq5ekPR3W4krsKQXyiGXNDTKRlmkFe70EDH2Ka9fvRi7y5tRwmOxPtQKHsWAVkAjmCrAbG+vFP0KeaEcXCBIzO/eXI4Rveg0rKyfDZZ2pJX9unOkYQJPBnKijBKB8qgHxieGRL9nOBzfUAAcnqc8eFQje49v5BXbyq9TsWyutzQwkhf6HGsr0bl2Cbk1E42jB2Nt9blozZ6JA3e9M+bm7s+9/MtjmlI4QpTsuhbtnR5ykPqbF4f+VRo5+zBOaO3D9pulAqrZ5CJxUXxnXuTJWY5m59clPu3r7nIUq8apuFWe4MV6+P3tHF9JQzxbq9t18nf/1YQ7p0Z7NK9Bfx6pSC2H5x5gJGWGNGZdjBKo+I0C6KmLHse2mLeGn5LANcidkug4EyDOO9AxFrhwzO6A/TKU7eIUTKdhKj0Wg9Fcbnsj1w94072n4yger8k2La2sxWcefjS+hOJ99vyVOI+uuXT9Zlzmd3VtPQ4tzGdEySQ9GcZ++IlnYrvVwigfje986xtykZghTNY3N+PXPvGZ+N2vPhnPnL8Ul1Day5vbMTU+ntGWL794Pp6knO1OsbbK0fnpOHXoQIbOh0n4eKxvbsXzFy/HEy9dyGVbXYjm8tJqXFtezed3HT4YxzDwh8kp08/6HuWN4Ag3GvVoUDf5x63FdVz7yEXbPfajf+uvvH/ojSdyAa5JxvV6iHCFcyL+jnseMpYMrmDW6zbl5g38DkPMeuW5oAWC1z7LbayY0vqt2DFs15zOsl2H2XCJvlW9WU8h5B6xkpGKXIPB/JyyNND7h0EMcztQIf/g711EyCjWWHWzE31306qPI4isNwd/OQpTouCXy7znE0OSe4Pt2Lx2MRqLp3OA3OgeBgOUt4tAGCU/CapLHQ3VK2AlypwniSWfazvzJ5F7KPxst4ImhQ1/KQiHB0JQGN6Z7rwenit4NI6GStLkM3FRGA4FXsYQXvmOni5tGbVyAU4Ri/2R1Yiba1FzJbYSHkTWU5Vmo2G29PZhIYR1Gl4orVxYgTZatgba0ON2ZkBKhv2qDrc2pVK36aGgDZVM0WaeJiz8RlgLD9+XDnLAm32L3Gqvb0VltJ8DtXZR5JnSIrdB5rWTdGB9hopcuh2Wad+5x1B5J1woUcNFAw7IoAB9DysW4h+Qh7RQ7SPMHWSF8HN51zbP8HsBZQn8Q691GHJ+Isod6PrWaoy1t1GKTiQuoRNQuINSuCSw6x5ISK4mBmAQRBgp0r/cRhsM46rgvapv8/3SzdheW4uJA0ejdOAYBoyj+quxhyAaoBB2qYuwMnoizel9uQ//GHVNDxyPV9WlYEzYSm/cbiPgbGOlDg9BryoSyxf2KdnTAOErLpNmyXd4mIZ4vI1L8hX20od0Y1hTxZSrwFE/lZ+K3AiO3rXFgVn77GIVoTV/ELqbnkJJ13gOT3O/jffscslNlHjH70u7UCr1d0AP1ejZR14Fd9UGNAtcbQJ1keZtp3WwPYY2pV/1BOZZPPHihXjx3NW4cOFKHjfB1zpe/94kRhlluVXvlx99AqOtGDwqPTtAyV8XBpK2XBhptLUd3ZvXY3x+NkZP3hU99P+t578YYyfeHrXpk7S9kW2/eP6FuIqxUnO/duo+cDs66pcGAzDSI89IIdUXhgrrNIwT0t84CXtT4sTT/I6T4UHr5SwNPL1/FaZz1Ieet2XSosyj+M6T4sd0G9dArcg7LzNxlf/nTV/jXccgaAAVibz9BtrWgSnalLezTOWkYkI2tCtAOaDnaFbmbS7DnJxu1QF/RQhfD55rDiO2ue2zZZK5fGqVXTfBJajbzirqtOI4SvO1Z5HX+/JxG4/7kcefio9//pFYb/ey69Y54ua3gld9/soVWHM0zp46ke+bVNoXrkAzV6/FwmQz3v7a16RxN0y3ULK/9Bu/FVcdgEn9HfjsUq/bOKpXVtbjpRsr0eKe9ZQuHQh38tBi9qnfmfTiH376ufjC08/H81cwLFa34tpGK1YcKMf3jjs4xXdHD7yiyF057qUr1+Oa+wfUG7lYlCtnOj5Lg0la66eFA/3/nR/6S++XORTaqbxByJ1KxyQxpLLlveG1KZW0itzvyDhDsTIW3Gx+hTcp0hFI+wrJPnBHrY9uL0UTBqvMLqaC77fdFhVhDmBrHA4caHdR7CDZ0IKEYt4K7+xrpXwFnBWugGj85ZxaNgZgKtsop3k8AJg1vTTrzFEoEs4EQt5DEHLt/W5rPTavX8bifgjrGiXuKA/M+b0GynSpFTvuqtYEwQjwCiang8ly1zC+reGNCMy05iFevZ+hwkrhp6FzBzwTyCBAOA5hOfw1JaPxjkZSKlCuh/jwXIHmYVIwKJQ8HNGbJI2gHCA03Uq2tbsU3QsXomqfT2Uu4aFhYT4SnrAUOKk0tJIRdkN8+7vm6na863zb4UpdtklFr+KXjqyX775CH9IYz/yzrYKbPISNyZC6VjiATwGuVe7CJyPt5ZxyNFJykBMwRBEJxiK81MMC7uf93KzH+lJ+r0tbUeDmrRIRLtKdajrXFsA10HJWkYtno0PqVg1DcVjnTXc167nxysApSXh3KlGUMf5nWtmyda0+kfttx9Z6xMqtGOmR50gNIUJmaB93XqsryGG+JobgXhfFG7WoYzxpUgjk3V2UPzy/u74c7SW88RN3xcrcNPm7shtCp4mXN1GJ1qUbsYs1PtpAsat0+XO+uEsSZ5hdwwb0S1M5t35HfPE8+QG6gt5UH0ZgAAhF03JeS8cImoKwCnzccZiGOBzSovzGmzwojEcHslnmsMss3wW/aSgDS/Eksl0YpL28EofmD0Z/dhKhPIbgod0crqY46hrm5K3Ez9kf5K9Hb3eQrly3Jc0h3KC5EgfNzmS9xLOhVc89rKNdIYOxevzYf/f345/+zM/H57/0lfjCF74aX33mhbiAsbTVjbj/zNnY3GrH3/rbPxZ3331XnDh+Muuf4XkUit5fGnwYai6q08c7Gz1zItZpb/fatQzbl2bviTJOxp4ROtr7E//LT8Zv/vpH4rUPvSYOHDwKLYqbgkeVM7KWukh455iAPLIh2Z5vmGwnP0PWeSWZGXTN81Tk5F8MZFNh+mxfyeaf8sVvXslhWOoQdq+uh5fSSJ7fftuSyNv8959ZLxNY53/lR8H/EAa/RR1zTjRneo/KRXO0AD19I5vO03Yp02JgHu/BI4bvC0/c1829qEWSp/mBK6fOOs2sRkXvP34YD3uOh0W6fvNWfBjveWl1PWc4aQRmJIvynKbWwsm7fvNGfMc7377/RZHaOJCPPfdiDmz9llcpchu9ud1K41gDBQTzbyxWUa7L0JMzZ3RSlew6sEfhZxXynYq8Rf7uvPb5p57LLofG1DTHbJRQzkaolJ81+OLkgbk4cqCILphU5Oeu3IglDP86smGygleOYS/dCmvLNQqTvD1UEALJNDz3904GHzK852Y0fGbyngI0+9tRvCJsaD3nt7yjEPZ+HwHl0pDlJpYSAHI6k4w63WjGzPQsNF+KHQe7YPE38KhdXcwlMd3bWgGugjd0bCimOooCUzCpxLc2o7KM54lCyH7gKZQWiFHo6OWnV3G7zrQlCdQDcY0A2qZO1XoTC65WwABF45SIUeerTk0mgVUFqJXdp+uczoIYlnhtq4K0UICvKN9Cib8CzzthmAixNvv3PIbJU79RUNk/XngLBa6G72V/vYp1//v04BFqGlh7KPOdXQf3jMba+nky4z6VdqUmQ9g5jYU/1/2dmZzOXaZyqhV/3VaXuhWK3NBwD9ylEt0vYyyVPW1UUMGYwz7tO9thPhoFOW/Z9/Jd4eFqUkV/T24LCiZ8vz4+HZ3WJrSB6wtYHPkq/JNKk4KESWEgpqdLvipIB13VwFkqaIU8sBpAP67BrnJx3qXPDfc5V9M5wpXublQ7GDG82xpxb2e8gjHwS97j6RUW1jWiPVCtMY6A7qrwp6CN+/HQjp2J3ZXt2Hv2yehfOh/bV6/G5trF2EQB7GL57y4tR9XoAHluIvTXKWMLRaASHEPpRguDE0HWqE7H4vhi7GxuxPZYN9bLvWjNTMbU2TMx1oIub+IFdLYwCqD5fhfPENzj9Qsb+9VylyngKpiyiwnc1GbmotpA2eCxOHhO+rav0ZHemgTSJxSTuBoed6bhvYxsSFscilRxr6En3jJUnL/iED4U/7xfeIh4ni5HeWs5Bs2JcKgorlHO+67U7GYrButU4Z2WNkYFegRPqcQdtS6c5yaR7NDv+mrsoFiHdD/Y5wWTfOW1NOHyvXs1Wzca3/Xd3xP/7Kd+Mj764V+Lf/lTPxVveMvb41//q1+MZVcRbE7Ff/v/+X/Ee7/9D8XcgcPprSkB2gjMFeTK0o2bsXnpEjAdxASeeHu3EpPdjbjy/BOxPX5XLCwejx1oyBXqut1N6tCDthoxXptSBMX21kYsoyhWl24BN2WY0z3d8hmjTPkAjQ7HHHyzZJ2ELY0rbiitoG093Aw7Az8PThPvGYLef7UY0W8OEIZ9MMk/t3++SeKFfVoo1Cd5ehfiGn5qGQ4IBhOUyQGccnyAjeeuLsIr5YjTQpEbKdTwUVE7gLNFRm7F6pKmbvqxw3NDqkN9AbHxPeValoPdnHdpe6AB5YdRFPfyH/aLD5ORugMo0jc+cHe89u7T8eDpY/HACQ5+X8f1G+6/O04eOYIsM79X0umjR7LINTztnE+/DwfTFMb7H37PO+NPvO9d8V1vf3N8y2vuxYA4EosuJU2drIuyUUMh5Tywf+XrIt1CJrx09QZtLcXk7EJMcLguxi7KedfuS2Rwseyy7b4j5SVwAAdpH/Hcn1yHwHf3CxLOYz/yQ3/x/YY5m2S6urqKF1QoIV/M/sx94CZzA0iT14XiL1DufZ+3YIb0jjhX4Q4HSjkyT4XquUTtgJTJ6l6s3liO+qGjGf4rS5jkplLV2q9SHwm/ivL2XhmGHweol2E0PS63NhyHiRQ2PefPrqzEqMsnUkU3PikdO6Q/lXlbbvYT4uENR1s7sE3Pxo37c3GE7hbeGUq3No8Adv5wBQ+jE+U2ZDsznkJ/CtPRsH/P9ZeBTRlDooqy0njJ+bMyqrBKmAgfhCflCKdC8BZKLo8k1leSdRJuQ9h7CH9/zXCYn3mpzHy/00G4A0uT3+lqKnDdV9358W7J2OObG099KA7d+91ZR0c+a6QUVnLk4MRxF2eBkez/LLzeog1uqjGA6CcnJhFYeEfSA3+2aRgRMFmXjECoMKwv17t9aAJc6L0D/GQU8+UF/5GHbM/76nQUXrlcj41Lz8QoRkW5OZ155bK4/Dol0t31rFQKNPtDwbthZ+vrQa5ZjzTiNDaojxEKPTgHJWrc5D3qLsNZIRnA3yrKuoxr2NYAwJCsaDiOIORRpl3HGWAsjO6gUPTA9/DhG5UYzNWj676im0tRQ9H2lreoWzc9us0rl3L07F4d73oU2qi6bCVeyshmrC9fis7GcoycmMq94gcbvajOzER97EDsttt4KLSxWYuJyckoLW/ELsZpf7wc3XEMGJ456C15CuXltpM1aFDc6fHmPuPCmHxU5KO1KgdCQjqisbYfQPCuhYgcsVwkQZGIIcnbws2FJqRTlUMxg0TvxTEswBEe9dpenArKV+Vu1wAZY4S0Y/nSxRg7ezph69r2aOA04HYQzCUUfdbZJXnJu0m1u9TNhV7sMivVKefGjWitrEdfr8ouO/K3XkYgCmO54GvPx5Elhr9/68MfjYMLC/G2b3ljNODrLTzp8xcvxJNPPxd//Pv+ZDQxVt/3vu+Kk3edjLn52czvq098Nf7Nv/n5+IVf+uU49+yzMQusD5w5FY3p4zG+sRMbFx+NjUonTr75T8fS5iB+9QO/ET/+P/7juHb+mTj/8jMZlXvr29+NsbwRP/uzPxE//k/+13jpxZdiEiWzeOBgRuzkB+tpfYVr8sg3ScL1zldEUx6JeyFc0IC/iVvy930/KQ5elhe/5pqT4r8s30OcFTTgu9YrH3tZHCS7PeQtMJ3lpCZBbkpmKQ1SvA1fLo6UY5w6p98+dh2u9MS5a9g/Izh8mN6oNEn+jmkalpsGqkWab5bnGwX+HeTWwmmbblTjobN2c1iBIjmo9fiRw3H/mbvi7pPH4+yJI3EXeuAMivfs8aNx712n4z5o0v7rO78bx/D9rS8+ih4YxNGDC7E4O5PyaZjk5SMHFsnzWJw6fDDnprsPuYPihNsWDmnLSDNGm/PLnXN+p0f+8pXr8eSFa/BBM5rTc1GDt12DQMmt7tjByK/CkyfnZ+LI4nzxEcluqGcuX43zW9sx0mxEFT7I8T7gYRs9a0g+Z07xNzpaxsvk4dUbt7hE4QI7BWHRDKoJAiSeYkCXlSujOFFuCGr7UnNkK5m5h7Ir/FRhPN1VR+pqhXV5z0Uz/LNvuY6gnZmcilujkzF6H5bQs1+NySW33STPLX7brRh0qVx7LKYHzZjv1uLemYNRAsjnrr2MJdOIsn3YdbzoWMHzWolxLJ4Sgn0bATjA+gfaUdkZi8poDUFiXzEkp0XoyGLyUYiASlDgiPVKjKyuROnSi1E7ehbLG49oTMmCIES1bwHwPQR3fXEKRupGXL4WzbVthBxtRXDV3UENgWroF9JEXrWjPdqN7REjEJS8QzkqKxknmaYYfFVGaNVr4yhH60cZxSNoV6urUEiO3M2pWsC5UW3i1TSiWYd4EMqD7oB38LD3R/u7qUtn0IrOTju22niaCMvOzmZMbN3E8HgdjIOvUwMX4HAPGDlnX++uN2gjhJZzhzm9cHE8wEPVeyrjnY5iHNRG66nYxoBpicM5uwoS22TXhIraNbXHwLPb2/oM6oRK7dAFllrt0Enep6Hypy5yBdgs12GAnW5gz8bi3GujurkDDNejR157uxhke2UMEuCYfdF1vJ/x3FDD6Iwrm5F7WrMl64uyzO0ZKcclKjGA8fpQ/MDPfjK9QKei5YA/YOy838p+zNcph8K8jtAZaaNwWh1wQx3xxWt7LVBpuE3GoU0InwredP3w3VG5/y2xd+/ro/a618fYQw/G6N13Y3EfjLUXL8QYHvo0CrXawmrvgtfdiWhu96K0Aa9VZ2JrtRcb3cvRHtukLd2s3wzev0u+bjQRnHcditzQ4cWb0by+AYx6sVqxjxp8uHIfBkyL+vVtDnVKA4Y6jmCc7exCkzeWYEXgSBtHKtxHynbg3d0BRkcf2IEzDWFK2v8DKgprUqms5+50LJ5i3Kuw5J069CdNZuRj19X+Ormy2qCEkbPVA57d2Oxvxlwd4w8aHTOy5Qp58Iuj0J01MGggG6p44l2MEUiii2FqF8ue6+tDMyN7GDJn7ovRk0f5djXqOBi5eEuzmNcf4GhsFD7DiqiXJ/jFO+oiEGnLP/+Zn4t3v+uPxAPf8u3x7j//F+KXfvOj8UN/+QfjofvuBpbQAW2rT8zG9PTBeOapl+Lf/sKH4uiph+L//l//P+PIAw/Gv3/iUjy3NgLdYAhU2/BxN1pH34gRVY7f/a2PxhOP/G785z/wZ+O97/se2lOsPHflwgvxuU99NOYazfgn/+AfxJ/9o98Vf+PPf3+sX78QNQyukopNRSXdpeb75kkTFyrgz5C8nmwx+nvAeRqf8hD0ne8of/MovvVnX7RziFnwyXcQTfHCHSm/40NZ2G9uH0kIxf2xAXLCvig5zcGVtEM54Mp3oI462V/rTB9gBq+3eMc1GhyMWcGQLsHjbWjAQVlWzsW7XHrZwY5jvFtGNjhIcygbC6cAOGWdaQNlF+VDvbxTGEMacMg+6ObO5HzxQ4so2YW5OIChtoBCHh6L89zj/sGF+d/znakK7pqTM/G7T70YT527mAPNvl6aQKEePbAQb7j3bPyht7w+vuMNr4n7Dy9C57vRaneQXbZl/+X91MaRaImzGnSuEaEjiiFRg6eMNBs59M823pnMpw8SxGMZGBi9uAW8VoCX8/eTFvjOgY+jLgc5oKCJCVeUQtkaPrNQ/vS6MpS5730ZbnP93AYKs4aV4rxMrRAtJS1Op3HoLWeIEitnnHdcas4ViHxXO00lvL1biVq/FjMzZ6Px4FvixvJyrG2vRNfBPghqlVMZwbPRXY/r51+O1pMo8Kcvx5HV3Ti2vRfj529F4+GLUfr4M9H8Mt7PUjtHIk41J1wwMRxEZbhUhCuXnPuqQCo8XBSRChamKqZBSVjFTjaG1p3XiImSbXZAiyHoGpa4IffWqcVYquO5XbgRk9c3owlRtxE+zrOsQMzbwBERGWMIzqa0ioJqjwIfhEJSsRAAtsUSmD2ey0gKuMJiT09DS1AOEt7k65+fDg2BHNQFE6S3ynPvFdOvEGQwRhERkcUKa9g+pdk5+11Gsi9Ij1YcDacI2h1i+M/3a8DfwYTUBsPA/uFUk8BQBtf+L/Lk1u1UeAPc0EQn6SXLjPtNyFfz+R2/w2RIcFrFnAMYe9GZVum0orSEl9veQllBhXjB9i33B1rkfM+5oyJ2odt+n+cIFBV8DZoqo9HUTWvAYRkFh/qMZnk0tvo3ozWyEZ1yL8p4gYYHka7QGjCpY+VXaWupH909PWLxhSDFeBsBHj2EQ8u63tnoTNYNXCmYOWTEyhbW+w4K7b7TUXrd2bh56XqsIxh6GIojtGsMBhzDwC3XMeCa4zHbnIpBZSzWVlaj7bJmva30vt2QxVXENqGF7RNzsbMwEVsXrkTlpWuxCJ12Sq0cIV7Zq6M4Ud40GtajPtAAuDPvstPZLK+HsmzWc7xJH8Ol4AFqmwLTNgwPm/QKnvxLetunMd/3W40F+7lzWUhwMIqwlp72nNdbN/yL0L54PZonj2A87UCnxfeZr/9xmnTEn0JZj0TKKrw1fj04R8JF1S4tjIGV1VvRcQOcAY6B5Kcgoy4TLtdLHq46Z9jZ6Nt3ftd3xY//+I/Hf//f/3fxnve+M771W98R3/dn/kw2bRW6qgDvioYJNz79mc/E3ffcHX/4D/+ReOtb3hnvfOt7Y7I+k/3r87WZ2NveipvXLsfiyHjUaddvf+ZT8dqHHop3vetd8frXvz4OHT6c8vLChQvxi//238ZP/uQ/j7/0X/yF+OEf/tuxjdd44/o1jHBkqIZ+p5vGz6up6OulV/OJ4Bj+FLDcv/FNkq/57j7o/zdTUebvp3bDfIujcDw4+H54pIgQH+Keo5jtU9BBMR6hqFeOjPeXPH9Pm1+VhuVl4l0NI7uq/mOl+jhG9vR0rGLof/rxZ+NzTz0fT5+7FNeWVlJBpxPyqqQx4Xzzd7z23jg41YwdZKmh/1cntamRGacKbnMFtQb2ekaFbbX076A1wPF7ki61XVcV6F2aFQTyR74rvLkW3qPu7Wsou9/fjvHx6dsA9VfAKcwTYVzrARogUXlnnzOvet91YCt6rrzXQ5nZv+jyedt42F0E8ijfgFkqrLoRuTS4juIso7QXFqOOl9G7+FyMnjsfpdY6ZWzjtazE2LXrKFTyPD0XeycWou7mCiuoynGE+X3HYv2+Q7F894FYumsuVg80o9sow+h6dFjBrohAmSogQZWGBkJZw8QBc25G4RQrN9p3/dvS5DxClvuc49CiWGw7VqNtQUC4Vu4O3szo4nz0Dk7HJt5OF4u+mV4Blj7y3L4Xd0UyrNxDmfTxggd4cPyf0FYJFsq2j5CjzSpz6mtfkGBPWO4jM4WcSptD8exf32k1GAEuguIUm5xmgxEyXAfePqvMm2thYBj0GjA8euwEzkA5Jidmss3DEfXZHYAXaMjcsjXUPFy2UgLy/gQEXoxJUGnRBmOpOaCH+tFe6zk0KLxWSeTWsq+iyqJtxWEyrOfGFqVVvtnCH59ECTf2Ynt9JdZffDE6V8/HTnuN/LvoyV0EJvUpQ5NJR+AWD8+tbqkwgOfQPK3Uc453YEAa9QAIMdjciHHdMOrWQrF3ywWM3ALUEfN+uo3XPHDeMWVUqxgTlOE6yi2+zz5IlOOrmvN7ksxU7eGVYORuQadTjZmYes3dsTc/EZsXL0aXI7Y2MnKxY1QEGPfqpTiGwjAEfuPqZdoElp25gaLZhUbdcrdabkT5wHyUjy9Ge20t1j7/KPC6hRDrRAOvfASlv2PkurMVZbwIba9tYDKooHhVsGtbGJiYIvCoiq7AvV1A/HrOkTi5AzfFNQJDoZFCWIFdKHK+gAzABTBxPIbegnPANSI6mE5laKHS6kdLx1NDDDxlN5Y0ZFn+kS+ALSR48R/toe3wgorc0L997SMY3zWMEmXAThcrCa/YMRry064zMFDyA6My8IN1VNYePHo8HnzwNfEd7/nWeN0D98SjX34kPvLRj8Xy0nJ6QW4W4yYu8orLPtcwcipGCFrbMXLreoyuLcnI0D4GH5hvHj0VMwfvi7VSDbnQi+a4EThhS1vgBx0Ut1qex9v7m3/rh+If/8//c/yzf/bP4kMf/nC86U1vjkn3OSdNjDtdjfJF0P+OJHQKCP3vT7cV36uS94cy/dXHnenrff/qe3AkFAB5cTj7x6ikEQW9/aFDcTtbf5Pe9p0Vjgzv5wMvhy8W6c6yhnVOmgWOGpgq2DvT2sZG/PYXH4nfefjR+MJXn4wvPfFMfOnJZ+OL+8cXuP7840/n8YUnno2Hn3khHn3hfDx27kquG6Eyb0xOxiay4ZOPPRMf+dJX4uMPPxa//dhT8aWnnosnX3w5bi6vID++FodH8PJPHVxwgcqUz1R0/0mRbKPdtT34wRUeW1zr72c3C+9qzLal/Vd9J1zIEh0lvwE33k84cC/lEfnYXeZCO2M/9IN/8f0O2oAkuVmHv4o+bplwH76ZBLL9VypwLarq/kIivur0JRk+R57ykUzlIAAViWHnJgBCG6QwMbnAyo3OSsyiFF05rXf1UuzVsVrIrLyMQLpyI9orSzHAq4hDs3ETb2Zz0Ik2HlR3CgE9PZF91Osw4yief9QQijD36EYnyi3qN4fyoW4Kew0RFaz1V3HZj+IcakGkAuqs34ztW9eivng8SuRVRiANdlF2QKSCotitUH9DgggvByXbPrJCeBrednvOldwKUSXhUpnuFebCAK4dPTA8RT5aTQJzSKiiQhgb1tLQeMVaLY58Yx9pw+SnhbIW/rzPt/5qbGSfb5Er33hOnjIM7V67fjlmZheiNrmIx22fDkSEwNdS1jDTw7IYcViErmDM0WKAWE73c2QlOcpAMqaH51khnjjARMbUULK+Tgka1r1Qfvw3pCW+eUUhUvae/aeYeQjjrb1O1M5dj/I4+J1pIljB6PWrsbt8MUbXl2NseyNGELZ7eDbRxdPEOzfs7/J+OSjOKlFftY+DrcbQ0P09jBkMj5FRp93RFtuEkZWLq6jIwOsIynyMSrl1owPjzBMw8zZKHdjo/8tAw6Z8o2S73CvY/l5yRKmR9Pzw6sdcbKTVgT63o9fazJXIagsHyb+Gp9mJ8XIdb7MUG6PbyVcqGlcKq2cfP/nSthIKx9kcLkG8t7oWe1MT0VJzUYZdF+5JbN+ZitUBin3nVgOHPeDYnWkkzqoYEGms8eebGmfSpFGgQriKon06FWc0Kg0zinFQW4aHeUl68fsEer7DXditggE5trqeG040Fg/Am42ki9t5kpLW9+GZSsA6gDejVL7jOBbrlwYsdJ1engP+eF6aORguB9sb7WLETcVYGyPP5cFQ9O4U9aFf/3hMLx6Ot73pDbEwCdxH+nHx8tX4AgL5Pe9+O/UeiX/6T38q/tT3fW8cOXo4VjbW4vFnnkJSUnlw8sVHPhsv37wUb3vvH4p77rknrt94IQ285vybMdYbcePK+Xj55ZdidnY21tfX45Of/GTyo955woC2vOUtb4lNFMo/+kf/KN7x7veQdzXa4NL+V/klx4n8PpPQTp70hJRwzLMCD98sDWXHEO6vTnfKFtM3eu/V97MOdxx5b3jwnzVMrzyfFPVUnQ8jd0Oak76KaXJKq+Lb24mbXyv7pDnggI7JTVJwJI3KLExOxAzHMF25fiP+1S99MD7/2JPx9PlL8cyFq/HUucvxxMsX4/EXz8Vjz3u8xPn5ePrClXj+6s146eZqvLy0ijHnmKxy1tMKWJ5TzJzj/cKlq/HECy/HixcuxdLqaurBKQ2z/Ui1aXVjM549fzGXgL3/9MloOK5jP11E+b9waxXjuoaOKfYVlw4qyqpuP7aRa8rAMwszcXx/TrzJPvLnrlyPG9vwcn4HnWLc8vE+LOEX4e1f6oBEQOFNp4fF4YsyoSFmf02GyeB6vB0qCVNsb7mtG8LbAV9Yum68oifuMHxXSsOFwkkCQHiB4CAZOAdc8VvFaLD/aAdLOaqzMOSh6DQmokNjdibG03ueWpyz4yNWV9aju41gR8H0AVCHxtxyxykaVKzzjJDBilJo2TCpYgtv2HaoyAe0y99h2zQ6ch4zBNHeWE3vqzm7CMMAGBDoes328TsgoqHgQGm2gKHiz74Kw+yj0+MxMjcendF+bJ17GaHZiioCtQfj2x8oTMp455hiEKzE8bWJKt5OKsdh/Ypr1bsMTB3RKkNvJRnA79KlMdHm/T/f989aquQ9U3i7+cwa8HPP58SBD/hPhtKgcXZAlpdlg0u9IO4bIrdf0m4In2U43/ahJDy/s2z3P5ZG0lqWEYBjlmPab2cWW5xm462jfb7YR3yLklFBrW/H2PhMNI+djonDx6I2cyjGagfA8zj0haLawnBaxWO6cSH6F56KznOPxM75l/C6l1DaeNW7bfCHkif/FsZpj/Ma9DaGkZhztKMSe91S1HcaeM/Up4NS7d7E+2tRTQwIDQsoyCiFiir7/Wm7+zrfia+vl3xeKmlZt2ME4yTHlkiNeM2NqbmowqCG8qODst7uRxUltIuB6o5G9R0jCBikeLgrnXXayjvgPJcVJW8XTRklHyyy2D11NJrNqeg8+WJ0MIZ3yxjg0GSPd3aNrmBguu77GHzit9K4+0PvYMBYSZV8zs9NPuEHgaLwSo+ZI69TsTtK3W6SVxSxAgP7tDBspCUEkd6G7XVltfHVVqwieEoH3KIUHtmnCVPBd9DxkM4hEMW9inyUa+fA53acfJPKnT/MwxhgvCh3yhst+FxjGj7Qy0fuKEsc0Vsul6K7uRF7CD63hxzlHeXdqWNH4u3f8hZ4px+f/p3P4WEXSAQ1UaqV4i08e/ChB+O5p5+OX/yFX47zV5bjbe/8tnjnt74nesB+DHztgo+NLobkyGa8973viUOHjsRv/MZvxiMPfzkOLB6Mk6fuilMnT8e3fuu7wo1SfvqnfzY+/olPxhvf/JZYmJ/DWER+AkN5TOH9+1Hkvnv72L83xIFHgbhvnl559/cm8x3+fr3zYfpG35tu588/4em5MmWoxMWuh8raVOQPHfDf7dH3HDkPHvmn/ILibx+v/JkXf2YDXapsK+iTDob6NRTknWluZjq+9a0YXShlZxQJe6eROjDTiKSDZg+Ak/vvOolTg/GMcnRaV00lzrOcqkZ9pEOnkdW4Jw0XTmEpbm1sxSe/+Gh87Lc/j0Jf2y+1SFl/re5vlJSJ8Iu8I63n6pjKYPVp8pjt/L1JWCjHPDwXuAlrTuRBjRv5aexHfugH31+pqQxRWNmHpmAtFLgMrkC6nfKcF8hPC72PxbK1uZlrZA/SSlLA6/0CjAQCQhGl4Jxi536m/UKF1lqrMT2/GPX11Ri9fDP2Zg/F1i7GAMxXwdt24Q4M8xhdmI0LK8tpIFSpvMpdgLoIjCt81cm3qvdEY0ZaCPH1VobO+3jkPTyVUQTxkEALgSK0XiG4QXsjWivXQcBoTB46IXTTex4bG89+tMFeL4fK7XKeqxMhhDD+U/GkMqU+XYSm/bvlm+sIl0F0HaTEcwfvScgOABNpBZMUAlLA++u927/+cZ6jhPkVyFl3/1JxF+9k8j1+9MgLoZg3C3zxp7A2HGz//94WAg54LRw9k4PC/FKDSjjZv2ceGjXCJ+eR8467TOmZW04LuPrMfK2Xglhi9zzLtuSscxE2VNib351p2M6iXUXy1IhEdw/jEe+xemUpHI0+qic36eIoeJHNidgbn8qNSHYR6G6oYr+16+S7I5o7oYnjLlbzLh6vDBvNCoYXSgN6y34ljmqpEei36GEE7N7Ey79xOfqrN6Pb24xBmbak0VZPmqYxwBsYpTHEM2hyOKUyj2+Q+IKW9/DEgbkCx/AzH9sTIV76WNM9DY02yrtr/z6wmkWQ7IzGZtIjAiqFvMsS01YYwF2r9FY1qjQyXQRiDCOygtfeb23F6MpqlF2wBsG216cG0ngJzBvjpDY7bRQbtOnOcXsOGhRPGNiuv5DN4X1xOzyyFfu48nzoPXnP50m3PDF5Xx5SmjjoMNY3oouHYwSrjNFSrjYxMgoHoKAZ4OlBXmaSnjr1KZR2QSO3l6XVCeC1HFlMHnvIlnJrECWcgq6LdLvIi+ubg26VtEurtq7fzDm2b0I533XmNLRvyL0T49NTcfzEyTh916k4cfwERlAj3vu+d8fEdB15MhpTzXrMT0zG0YUj8brXvT6+BY/6wPRibG+jJAYrsXrh2Rgs3hVz4GRyaiHmkVuzc3NxNx77/Q+8Ju67/4E4c/ZsHD58JMPoczy79/774ju/54/ExMxcbHTwIJFPyaLCN39/f8l3BZec77eJlwJYef2/le7ktzuT9+88/o+m29/643le2pHq2ApxA77BcaI8nxfnRZRhX2l7nZ9r+BbnPrOFvguR+TQPs5BO3B7YGTsgGLxhJCPLTM7/nsJD3+7goHV7OapbYwHCiyb8d3huNt7+0H3xrtc/GCso5W2cz0oVOtBDJn+nprrW/9kDs/Gt99+VFdjc5L2WXW84MByWeQRj4IGzd+UmLMPkBixPnDsfB2dn4/5TJ77WI1/CI7+Ow4px4WDlJvwqbacuoY65XTJO7en5mThxx6j1NjLsmas34sp2J3d7zIXKKupTZTsvCCeBBGDGfviv/RfvV9e75KCjh2UsBYkC0EnwCmWBPGR2vzfJiO4Du7G2DK8BXLyLvR2VeRslOJqrvI2OAWCEWVofMPNIvxOd1eXYuXE9xsnfKSZjzid3u7ZeB6tpF2ZE+G13+WwsOgjl569fjtEqZeOQIJET+W5Y4jq7DvhRSORgHzx2F8IYzDSj7y5neCkutQj6M69iNbC8KoCIEdBZuxGttaWoTB2I2vh4Wm+7CNZaqZ4KbRehqkpy0JvhWBUkGAc2BUEOyMe5u4b2xxxFvtUBz/1oO7gNWLnZhYNBklD5E2ZFiBKFJSzJJAVo4qIQmq8ocpMEvQ9xlfnwlD+/HR55L78t8hQmbu+pIu+u3MzNU8Ya7gRXTo9HgWq5RUiziMJkPUh+69zY7OuhGo5CtzvCMm/XlUOlYNEOOLHfUuLKumi0KPD3mzCs3zC90rbMPpld46/yLF72wakYnZKQHXOAggC0WsRuymE4CqJCiYMn2jM6gbKfXkiDMQEM/PdaXYQ+dJCKV9hAvzB1oPBK65uxC0O5JGpnFEEwRrsxQF3Gs0RTxzDKnHWhoZldCHyfnqlGXHp5svordf96yTmvBuMTRsJXC5xP7JJJExev0emR5clZPMitcA9z9xjoYuw2HGKPUePAzD3gOaBsw8vyo3RjvxycFGX79Xm2M1WPCvRWWtkKdDhGTzXxUNAE19Be4mS3G921zagDL/0eN6MwsmVTU7Hv40O6GxqGSZv8mpGwKO4Vz32fu/nnwFcHiu7gnXRuLJFvxMTxI1GqNuAc8t6nNWlKoCQMLZP8E6/7ZecqgORtuTlYbj/MLn0We0bDixglA8cYTFQwTqBFYKBxLS/CtDG4cTPuOrQQRxGijjlIoYuR0ZxoxKlTJ+PY8aO0PVC8Z2NucSrW1m/E1satqIPvU/PzcebgYhyenYgJ8LGHMO/gie/tbMeta+eiN883zUXqUon5hYU4c6ZQ3AcPHY5FDE+71hxzMz+/gHJ/IE6cPImx1cCTH8QG9da8FQJJGJmKdn+jNISLePSLOxV54jfv/v7yGP4OU8J1/0gZ8Krnv99U0Bn14HtYPuvopaaeHnZ63N63HO6l0ed3+7X3vew79jybU5x7mtEsTrLdfgfdFFceBQwch+UUZ5X6IRRgGoa8O4kcv/vEcRwVDGNk+GSjGguGu08cjfe84cF47d13RRP60ABwqVXXj9fhtPLKjVNzU/G+190bB/DuT0FPFekMOVHl17yOH1iI977tTXH88KHC0CRpeDx57mI8ef5yHOP5fSeP51Kqw6Qif/nmcsrkycZETLqglfykgQedumFKYAyryI8v3DH9jGfPochvtCjfAazQlBv8ZBdiAZ2El8w89sN//S+83zvlEftytjIkrCIXyY46BYrpqXkkEmislWi3t/GU1+2Ri2p5L25dv5DKfHv1erRdmQkFXnbuseFZhUKnFTuba7k/8CSut2ujd536dfoEjIz1xDcOza/Cf3vdPp4YCh783VpfQgnByAhfp3x12wgvLDDXZHe5PZeyFAllv4FT+wt4cZDOmFQEAdiOPES0fxCJRor0sXnzYnS312Pq2N20j7xo1wDPZVzBwbvaIT0MGec4CnD8PDwlPlR4SJ4q6pyGAXAXpzMyMYLC2MGCqxrSoX5dYG7fZRnPfDjATqIuwm2FQWRuyQ35T3JNci5+vZflcQBGv7M9+UlicZ9J+Fdcmyf1ckAV3lh7+WZGRWozB8AFuEUYDWCCISOriFUYBXObjfdVCBDZfobSQwG7onzzL6ISwAsakTa8b/3Sa5MLrfJ+GuYzTLeFB/dHdkaA1Uj0Xngp4vhcjDam+B5F4iR4FJtropsUBrf/krG9L47wUKdnUIhYwB080M1WjLZR6L1u7G63ouQgxda6q8EgiLFqDx7CYFiMnt03wgNPr4x1vwc99TbWotdyaiHetIYc7ZBpjDbY9m+eqJcKkro7Pc82qpSoeIEYw76rm7yDIjrm3thU9+Y1jFs8aJg7UUqbd3fhCYxJICowoQBNVwALPlTypoH0QAbVuenYo7196q2FYD/xCDylHaPx7Mpuu3ud2L2JITMBjLgeHUFR4v0XghUKo255cKXC9bDuRleGePNXWvEtw9r++peRn7W1GMHbcNBO6fShiOnpHPsg3xRFUHtpgj/zUImLutuGA/k4hkVjybwNT3pPuFu6WYzSLsPrOxjezgzdG5+OsbqRH9cSKMX62kqMugjL1hrGHzRdhhYQziV4GtJMg8ktL52vu7PTjs3t5bixdBHjYD1GXWVyYzM67l3ea2UouFe2BtAPRsra5rXYaR6JucnDVAac+LzngFK8t31Hx/rr9NhOZ3u0oCe9KZdMbfeBlAbWPryFw+8nFTxyh0Lb/y5x4pE88I3TkMeGOBymlIV3HL43fPfV6dX376SH4a/KN800q7Vf3wyd85vKGvmWO/LlF/vfDN/1On+Tsji85jufpzz0q+HB/9CGt6yX8snBbm6QMlGvxWTTiBr4IanETx09HG+472y89TX3xZsfuCfuQbm6pajJ75t8c3B2Kl68tpw4F3fzKOrvedMDuW2pyfxUzA+eORVnMVBff+/ZeNeb3hCHF3Eg9ssy3VzbiE8//kycQ1mfPXYo7oW/71Tkl5ZX4/zyOvqwloMe3QrVdT7c/MaxZM4sskvwFIr82Pzs/leKs368hIF8qz2IhuF/vs+FY+QhkiASINLW2I/+zb/y/jraftDdxXpcxWKYxqKGEURyQla1uBvbm+uxcutWdLEynabW7W+hlEbS6rlw/qWc13vsxP3RmD8S1aljce2lz0b/1rM0aAoGGeRevv1bF6N6/GzsHj6I6Y4Anq1HB+V+/eLFaFLJSRS/q7718V9ae/24sr0EVfRogGuml6INo1YR2mMbeP83r8TmjQt4G1ejfOFidJZuxs2RVnRWVmLv+rXY2Lwa7VtXort0Jdo3LyM0r8Y2v1tL1/Gw+wBvO1p4SM1aM6axyHulWnoqRvccKKSe6rt2IMLKxUi0qp3y5KpmJTU8xOXAi3J1NHojvaigcAYN2rMwlWGQyhqe3uoWFv9eNJtY+uNzMVt1Gos7/tSzn7OK55t96aOuMOVAsXLUgYNKv1HVeptEnCN8DYvaf4sHopeVfeZ2PxhaBk9eS5waKyJWIVnaBRa3rsfV8+fiTa97Uz53cY29fgcctmJLQ6zXpl0ogJrzs6kLhkkNAaGT20MAuRKT25aOIQD7GGJOD0LDJYEbFRmjLdVRlONYGQG8E21XIFPJ0ObCyCV3PknPCgXmSm+OhM/+cevcQ8DNks+Na7GC1zx+6Hjs4c3lFrQys8KKeheJPGVoBTrfKkIKfabByblRpJmZiNnZGJubh7awpqfnojwzH6XpxSgtHIhdmMjQfAcv3Xn8DbzU0jy0uHAoRqY4J4+SUaPrV6K/couyhfMubayj/BB8eMOu+mbYfBhpER8q3T3XKKBdvJVKVLjuVcCV3UzAYXS7netDj4DzamM+xjAkaoszwKgca099JZp729GBJkYq5E87R3Fvx/DS3fbUqEAqQ3FO/iNVFBiGqoNTd2ZmMSIXUtStnXshShjUbvbVb05Sx2aMj8FTvN9/8bEYO34KBWv9XHuA+iEMh0JZBVOMaEcwUJaiolzajTb4d9oX1JMGWs81Hng+hoHdu3wBq2I3Jk6firFjx3Jb1zZGbA2BKOoyhEo+FQTXGLBwbIXRP/UhKhD8iksVdz82WxhR0GxrsE0dHYzZ1zxGIezk4jfOp3e96cGN61FBKY9gjLT6a7H3zFejB8+PzU5H9cxdUTkAPjXoyUsHQULMbR5jKzoQ9nrraqytrsc0fDbX2YlaF946OBul4weiBx+syhMOFBzrx/rKzdjqlGJx9mDUkTtkVtAj/4bGjH9pkHA4sFf827XTgjh7AGEHjSat5HvO9pBmycPDb8xLGs7n0Fp2aQK3IkJXyGDxISx9WaHN1xnZkQFUCEaCrJZYSvzxyPRqRZwy4g7lrdEm/oc0cGfK+/wVOkMNQP38hitKswO1OOAFV49UceNKidUMpyuD5GHXRPAr88kIEH/mVfzJ47zDQ6co296sifeyVLtYkWVcGBUVjsJDB4qXM69tlPl1PF4dJ5Wnht2r2/310marHTfWNuMKh2Lecl1k5uDUeK5VIJyGSaXt/HGPdGD2kzhZwZD45BPPxlcvX4sudb0XA+Ju9JvKepiuoOhfhuZcz8JFXXI5bfLH/MMAhK/6OMN8e2xuikM6K5IDJJ+/uRKXdVCQz2O0L/v9gcWr09iP/N2/+P4ezLe7vR3NyekCAQiOVSxt556mBQUyVFqlsWo0UVbVMkrKke6tTrTXr8e1K+fi6Ml7YaCJGHOBlF1HhteitTWI67dWYhuFvNu+Hhvkt4oQ3UIBt25cje7VF+LqU5+LjSvP53KteyiwDthvr9+K7fWbsemgIYT/7tigEIadsaih/N0veukmnub4eMwirCcQVqON8SgtHojJ6YWoT+AVTEyiUCejMTkb49Oz/E6lRXTr1s2ow9AVKKLrQL2pg1Gj3aArXJbCcpoYU07Ji5EmjKjVbx8lhAeB5DKLANIBdg4Gw+SE4PAYgIfrpsmEZYRoCQUSfNfAYrfcLkrEhTv6WPvYYXh9eziJWwjlElZ8J4V/FWFlni4/Wgy408OSaEWV5e+ktVnMQ+/DiA6EG3rTMgh5p1CBQbnf2YZ4EHpzM5N4IRvpcWzjhcjALupjmL/RQA1V8K6AexcIbA7GolNyahzwBt8unTlAQS9ffQmjaTmqGDGV+nR6de4HXkbxjOBJ5upEGjjgaGyA0EXo9zHgZP5iARyEKx62K53ZpCaKyB2QRrY2YrC0HCWEaExJf25mQRuAlQI5BZlsRn6AlgvokeukUwWAxgvPZGoFBYDI+8mI4oxP0oukbMt1yp5dKGns6Cnxp7LwvVwffnIydmdhpj5lX8TTxNjbaYJTcLMJnyxtrMbS+krOvbdNMvYuksbR964SaJ+4TKw3L01UwZcD5nba7RgBjm7C3J+aStincQjzTtVQSk+/kPTnrn6KMNdQvrm2lCNaNe6q0J2GnKu37WLFSzdjwHWvW6wNXwaPFYyU1vpWDDAaKii9HgZof7cTY/1+tF96OZonTmU3lUZBwmifboZC69VCfYCAcQCsETVXWFTvrDu/36l5q6vQ82g0FxZjj7J2wGXZ/ju+U4C74qBKyX495a4qfBMDssXhlMkOBpMD19bdrEhFjLBqjNb4VkMSQ7eOEetgUeiwDo/V4M8+7/fhmfWnnozq5ma0l7ZibPF4LJ4+HRVop49BOQDJenNLN5fi5rVbyCp4CBy5z7szI/prN6MDcS1Oz0cbg608ORfVySO00bKQQbub8NSNWN24EDdxXGoTJ+PU2bdh5GNQ8WekIrsGOG7euBHLyygRDMBiBDMqi/JbeFJurewBteWgXGWHsIVKKEPa0CGSXMUByhCafyXaJlWKC8/234Fe/fWjFAfkLT1nHrwlzDNvDsvLV/L/b5zuxPWd57dTZmAlLMRys7Did/9xHnnp99b6jjT8xrv7lfUNml+8x/Pil1pn+bztN8Pv+MQ2vfKeBiAp7Sn+g+9s6wZK2V3JXEFUeSB9+0GOhVImkGyfK3iq+G+hvL/y0oX47WfPh9tYK591glY2t+PqrWUMYWR/Aj9LTR4fJiMx5rPZ7saN9c345JPPxyMXUOLorhrK9giK+ODUZH5qaNxNYa6sb8c1Z1hg6FbsHkT/JAw4nDEzangf5pobr8V0E2cQ+mnz7QbfvLy6EUvoqQp61yWFlRsFHXxtGvubf/0vvd+9v13AZXN7swgpUoBh2AyDUZorixnWG9Oi7Mt4y7F05VpcOf9kPPfMF+OuM2/EqXkgRptaZ7soyXJMYsXq8eQSqFvXoo/FPXvivpg/ciYWDtwVY1ONmD52dxy6511RnzkVWy0sj5e/AHM9hZW8nnXoINzLDRQDSg2I4DH28CJ3Y+v6i1j5eLkHKQNlU0L5jMDIY3MLCDeUL0K3hmIPvG33mB7FuBifmgVZCE8E8BjCfAtru0/7JqlPqTyLmenWeijH3gZ0glIZwUN1fqkWk9oEBWToU5tzh+8lKYlDRZ8TeWtYUN0NPG4X1ZmMwJiougfzxnq0l2+BKMS2xIz1WhqpoBzRW42ZKGEOjlNH9wZXiTsdyoO3dD4RpN0UfHovrkufZSJMHNAkcyfRkrzvaORRDB/bKZG4jvpOD2J4+eVY39jKEM7m+c/Hzsq56G8hgPh+HDgZyu60ECyY97sI6dHBRlQQetW9NnoHY+zl52KwsRQr188Bv9Uo12A8Q7koLy3mQReFBX3YtZAKE0NAJaVidAT5YA+C3tEo7EcDgdWgykY+djEy2hevxub6Gh4VniV1cfS2o+DdOlYFQC40LpuYjCxTS8j2nSbTkp/9ZUX7PQrvRUXq1KA0dih3wDue6xU6uEXBYv+zhIa5QZ1py56urAISppmeitJcM/YQ7tsvvhBb7d348pNPx69/6rPxqc8/Ei+8fBl81ePg4iG+pnzqi50drc0t4I6nDF7cRMQ+PJW74zX6gzY8FCj3ieg3UH54uzvrwLleRiFOxfYLV8HzaNSnarG0tRUf/NDHYml5Ke49exoo2ImFWKPqlXITGKCcwK38pQfcxrCTT0bHaqkUR7juT2JU82wM3mmsbUX50OFo71IH8JaDMMnjtuDkEH4JZs5VKEZRLHVHzwHvVSNiDE91BGFnlKUO/1VmplGSGHXwQUaKoAFlp16ke/sbwdLDVoG37V6Dnh1wt2vXB+drGyupBF0+tSr+axOF8a4SJB+7Qxw82OouRe/Gpehfu4mwm84FmErf/kYMFQxhaKEDrbkugYZ2B2H9r//lL8W//fkPxv333xuHDy2C/824vtpBVkCfzXJM97tRurEaA3hvx4hFqxsrt67ExWtfiJvLl6j38Zia+JY4c/ZdkMQIsqIFfRQj0BUHTjH92Z/6qfj4b30s7r3n3liYX0i+dGBsrkwG5IwUdbhn/fW8HGcD+lPG5joHCfcCB8JefLicsHozad0fflVGaXhxU4WXHm0+4B+Vkb6Q1pm3qZAIfLuPz1enIa/cifNXp6QJT3xuHb2X9znf/2RYt1wdzjrJqMW//e9T42YW+QbnynXrfzsDj3whv9q/XZRtnsMMzbuIBtB+6pCD6PiV2ByL4f7pl2+txvMXLsdNvN8WckxFmkoXh3MNR/U5ZI3Tzj75+LNxZaOd/c6OWM8NVshDg08F/fT5y3Hl1lJ67TloDs94yzC+BgP3z2EgPvzSxfj4sy/FS+utGIOGJtyrQoOWOt5EBrwMj7yIN+3UtstbyBDkOYIz9sC9vb5GNWyX8Mwtt+GJ9Y47qq3FCzduxbMYJudXN+Nmd4DBjImPAeDoeelA+Lw6jTz55Y/vTU6Wo4GyblNZR/Ehc2J6di42sXoHMKa7ee0AkEFrM1ZvXIzLeGdTKOm5mQXX4IgTd90Ty9t4Giqo/hpEBdgVKBylLRjw5ssQeD0mj782trF8OyiIAwtHYmV5OS5fPA8jj0StLCG2YOxLceuFJzJEXj58NGqHD6ORZmGikWgiRFp4li8/85W46543RnlhPvauOccYrbgwFzSE8mEe8DtFowcaHrt6hFhcWD117k8Cz6sopuvnX4z6/MlYvOf1MT7pHFsYrwXDDTBaaniipQ4Eg+eMhlZRqFC7KKM+v0VEzDB8JZoIn0F3J1ZKmyjEXszuVGK6PBNdGHUDo6e8040ZkLK3shqdE0dj6ujZ2NkaDZePVTA6Xa3ctD/QmcciVwVYMEB3IPFIlBvcdiZAtRAWKEsZ8HZoTuaSuGmrq5/ZrSyqc/OHCgKXZ3pI1bp76NZi7ebl2NnGm7j8Ap5iB9AdiBGUCi2Mzc5mNPfmYuKuM7G8eilK69dR+JNx/DXvzOVAX3z6o3iBgzh6/FtiZuYg3siUTlMKp5pRB2CslTzAQ3NZ3YZKHndhp4pFjPDeWVqPwcpWLufYw8Oqt/vgYToX2nFvb5d8xKYCHgg+CN3R3DL5nQJHQk7GoxwX33FUufck8gIuhZAyqVx2R1Cm1ony7Y7IriOETPYjDxCEDpDj/Xatkt0pNWwa15juVsC/sL9wNf7dhz4TnfJ4vPuPfF8cv/fB+PgnPh3PPfnV+I53vSUeuv9EbG/bT41XrBAnL8cOlBxRTl2EcVdewpN328TagWPR0+ACX7QWeu1gFFGl5VZcffFJ6OFgTB7GS2zWYnLmAEq3DK9cJHuVZT2t9cU00jp8i/GEAHKEfA1+60Pnmy8+F7ub61E6czp2qcPIOjC+dDE683NROdJIfNXKE5Q9FP1FEnbDQ23SQ3mPlVC8jrhfwzOfpO4d6PHcxajNHojSoYOp5OQFac854IbEXUDf7gun/NSxPLZ68HV7PfmHRqsF07PNimz3YwFjqNaYgm5Q6E14GKFm+N4+0X4XusEQjksvAAecgteejQkM55FHn4/Ou++PDcck9IA1Br17BWTPOtn+7E//Ujz+6HPx//pv/+s4dnohLl19PHrrKHD4d/zIkWhfWooGvLdR78SNW1/BCO/G1OJrY3r6NQhN+HRhIUo1x784epgmweu5tC11y/A3OHYuueNDFnh3gIzYarW0sqLrNrWG/qE9ZZEzM6BWDOOCT12yMweJokDckEiPXoPU0dfO7sn1s8k/aRg8FLgpjjRQuU4e5z1jSmA4XDREZel2t5brzJ5C/X5tejUfffNUFGqd969IBY9ZrcyLOnhuvSA9Dq59l2+KDhoSbRsqoGKTlSKnYRuHXTy3yzFfkl6qbdAwzPc4H5broaEuzp3u3MdJccfA3v6a5w52dJCaslt5oLxwbJVLDTvro4rS1TvOKBLPzE8dp7OTebTbeZ740Bgb1ol3MVGLWSh1vGu+b6IEm0ZnqeOmXba9dkaxqGDKKKf5OtVNjxqCQZZDs/BsyjeUrSPXHXi7bXcnh7JjDyPYvTxU4GXqK60Mo8HpYL8qjf3tH/rz7592F5m9cmxtruG5bWbjDCEso2jLMGexpCHK6tr5WLp6Pg4cPhVTBw/jQU1FpXkYBt2LxngFr24n2tsw7C6Wb5nCECztpZsxsrYejQP3x66DUBBkk+MQntNDNm7hrV6KyVo55smvPVaPGzq7WEnVPTzZm+dieupu7muV4CxtUacXfium5u+O2qSbm8A3WFYuo7o7geVOQ3PecwVhDfG4UlcKdZ43GhNkjGWN57C44EhTr/sxPTkWky6ZOTYVYyglma4/gueA57Jjv2dbD8pd0VCiEKthO7dNLJUctKZidYU6FWArPf9dYGHf+y5CQq+5AxW2JzBqQEDp3FLsQCTbcyVK7kYVIhuUUFn2VxryhSkMd4IM8u1TngIBP4y2u6Wnsk/iVRlleB2BKIGqzx10AzhoB99KQOCMQtP1db/frU4fBTEBDrinRQO8Zk/dE4un3xATwHN85lCG7RcWD8Tq6KEY3TgfzfJOTJ15eyw+8L6cd1mrQnAu91qdxtBaiguXn4ur155CyTwfly8/EVNT5Vy6V8u7accTDLaJVtzsb0X7ufPRf+pcMll3tgEDjGEE1qI5NRXlQ3gzWp14PF2FN0q0AqwpHqaR0QsmSktepvacNiaD+Yb3OIowmmJCUSfzahSp4FGwY9AEELK7Qq8qN3XpQxuUoZGomOhiiGF/6944qzzGsShGMUCXwf0v/upvxbe99zvjW97ytqjz7uH5iXjHO94Y9z1wFiHSjScffzr+2c/8XHzgg78Wjz31fDQmp+N/+Af/KC5euhqfxIt/7vmXY/nqenz0478dv/7F342J8ck4Mj0bL10+Hz/8d/8rBMx0/PgHPxgvP/1CjDcdsFaOD/zKJ+K5l1/GWx+PT3z6c/GzP/lvYhse/ec//a8RWoM4c+ZMhumc0/rBX/lw/MQ//5fxqc8/jJACB8DmNz7ysfiFX/pAfOJ3HsFA6cf9b3gT/FqODjzg4jc0I+EofIdC3fOEN/9Gc9rAIMrgHrEXI+MY4S++HHUXTpoFZyir7OOGTxS48pv90lvtzWjh8TpLwj7BHQfYoUB3+p2kfw0b3Bw8SehwbjZqU9PZdaEgTU8dXtrb6yAQN6J97UKUb96MBh5v5e77Y3ZvMjZ3NuCll+L6IsoS+4nqxcB8ZVa+M3r12GPP4XCsxzvf+76YnKjHsw9/OX7uX34k/v7P/kJ89KOfiKMTa+T/1diinT/5c1+JZ8/Z9TMdH/rI78bDjz0RR04fi/FZjArocAQ6+OV/+4vx9/+H/298+tOfSp47goPxL37mZ+IXf/EX49SpU/HMM8/ED/7Vv4ISaMU/+4mfQK7Mxqm7HJPQiSe++nD83E//ZPy7n/v5ePnFF2N+bi4O871COfdFT+oT+EV0yXRnKF18qCgLPlCxIYPQArA2xhvt56QJHVQQ/jKC41XyVd4dpiF+/b3z/JunV959JUkr+YR6FMrZ2vt//tu/lxe2KpUxFd3PR+4cpvx2/35GPc2pqHj+Zi48z+gQ+RaykXf4uU2j8LjhZiOC9h+r8JxnbldQziZAlzgGrDkxEQ03f3I3zfEJ5FShyN0vRMPMKKZKOmf2cM8lrFX2KmC9dvOoj49nHvXxqSiR38g4CtZ3suvLcSHoG5UtddEZdL0R9YaLPOXaI5y7tbYD1nYpS0xrtBldcO8LDTnLHuFb58I7uM1lz83Dupn/K/D92jT2X/3I33i/FnQGfVBKhuemHDTEuw5ccuOIXSzq9aXrsXrrYjRqjTiEZ91FOI7UkXilCRTZJF/vxMbaEgKilgrbOZ3kEL3l61FG0JUPno7eLl6rEhJz0u7UW2trMTF3KqrN+djuYESsnoto3aIuO3iiazG2djOmZw7H6OxsbCEIphEqqyiP2eOvJx+sWBRdfbMH4jifRIlSacMsmjplFJth3uzL5rmjA9PTVWjjOTUmZrCor8e55x5HYE3gWc9GZ2cbIY4V7TrjCLtRvq9VEf7Uues62HgUoyjKAb/OQS7z7sBBZe2NmKpPIkh4VgWR41hdhnDt2yuBaOBTnkEBzo7H3tUrUb7wcpSmUeCzIzFJ/cqOXDbsj/6RQA0t2wWkIteLlWZVRuJI6zUJG+bVGxCxPndhlxG8nd09PCiIw9X6HATTt1+QfCRIBx3uAAPIpphjTY5uptIvD/BGwSBKeqs6EUdmx2L68JmYO/hAzGEwDWg7uUUHy8kRyW4UU56civlDx+LYybNx9ODJaIw04+aFWzHdXARuGC4I9D094RurUb60jE2HNXz2SDQOLkSzChNhPE5MTMcYBLsJ6e3iGeNw5vzpHQygql0QCPrC8+C/VNLFuUJOJlYJ5bMk7EJEeAy7G9JD59fBMcLNqXe5TzLPW+1Wvmfo38WD3FxlAhhOJP0YLDf4BcP13Aa2HR/70lfjPe99d0yNdGLt3GNR21nBi+7H+tZa3FzdQDmOxH33PxTf88f+RDz+9DMxNT0fjz35dLzjW98db3rz2+KZ51/ESCnFt33n92TE4XNPPRbf8m3viVW820984rfju77/z8cf+/bvwSNsxNNPXaAhlTh38VzMHjwYD77xrfHcC8/GdWjn+//Efx6HDhyKf/PBX4k/+r1/HD27F+u31mMaA+w7KXvUSA+0ayjwxpUb8Uf/xPfGd/yxPxtzi/Nx6PDR3FjHpZEVjNJa0htwGnpMw8Pr8XEM2GoFHIxGw7CjA9wwTGrgcBRFJZh5DToC/lw41mNbo23gIEoUDbDsQQddynRAWxdF2+q2w60t3UCiPjkZszgD8xhLJfizaxcIxsJgBKV/41aMPnMhp6yOHpuL0UW8XmjYyFL3Jh76+iYGcQOe5ZvOdvRbvf9fdVf+W9lZnp+77/a91/vusT2e8eybZyYzCUNIU6TQKEBbVVWFipCKVCqhqvQHilDFn1B+qCqhVgJKU9JQShogIQshgcy+eOwZxzP2eLzvvtd336/7PN/xnRhEaFB/oZ91fO4959zvfMv7vs/zfqvpcs2CfgAAHHJJREFUosmkY0ilUxgZnUIqWcX5c+f53gQu3xIAB/HFv/5btEf68e7Ve9h/4RM4MPwsLl68g4mpJRw4fhr7Dg5gZv4BllZWceHJx5HNr+O1V1/CzNRDfJrlPXzqFAnBN+nxFbG0uEi7UsDTTz2FeGwTL77wXXR3tuLzn/8CjgyfMTr3i3fexA9efAGnjh7Dp5/7JDbW1zA1eR8NJDAB7W/BAlQrG4Xa2Fu1HJm2a9WDypWHkWn+k1Oi79IFm7F2LHs+qxZTHao3ecSabSTv2IJCK+yu29r3DxP0nN6qYMCT4f04zMkEXRPQCrR1tm7peTknO9eUr11Bv3k/HbpnfZf2GhunMhEZF1grDiG4edzSdQGbnjO2THpL/TUetwBQ4CpvlgRRe2gI0HW4CfACezmr8nBNy57i3olL32WL5b0LzIUdAmID6gJ/HlpcS6uAyhu3C3hpw9U1pxH6aoXSFLFaHNpPX0t/i3Czcq38MvFG75gZlY2a2pUfL4mxWguooOa6g+9Wc7o1BVNP84/nXxfsGq1eJlvXesFq1lXfuObnCfjUb75NAFXf0RKFO5evwB+ht+az0Wn203EJkQ0ykSDISVlp6LVbj5YC9XvDZgk6m5qilUFiPvPMBNLbYgKTcQFlgO/apEcfx1Y6g3iWRokGQbDhCJGBRzppjN6jkLKS8kWsT15DoGEfHGRGNhoYjeplzIZFiY2pMNTMuk3AshRC3irBlV6gxNGsQ05DniXIF3ivo+cUjh75OEF7A9fefQEurahVCtL30FKmKh2NWJdXrwEuMlcu0/RKdSMIidVptTA1odbRc89rDzMafvWpkN/4whRAP51+eoY0tupfs5PVlfo6sd3YjOLIKirjm1jPFlBi4dCvZ+UKjK3+bQuMVPG8V6Xnkakgl80bIdWIdVVqjZjUBsZ5PCQMznp6Nk54XQGydQoSPS81zToISpoq52LZlsopGvQCy8CGLOurIDtC4+8iuPkKaeaiSI8xSjxjOVfcZvCHjZ6qjUZZ281KmEokODnWa16tEjY/Ojv2MtFOykiGda3xmHmUZxZQWduCLUJZaGuH01vP3wVQIqsFSzmrkfGSOTtZNJVO0wfVJKU5+SI1FabPGAAZLp13DimcOasMSHpUDKQw/LM8dN4Qukicd65b/bcabKdmdm10o+mLZeZzm2TM62f5UZ5S9MizFWvKm6NCBaOs5JlnjwbdMcos5UjN5S6vC7MPp3Dn+jUU6A17KXuJVBITE/cxPn4Pq2uUaY28Z7k3N7eho6uHSulDgGDac3Af6rTQTUkD1MIoyvjY3TjcP4S9nW1o79qLuU2SWcpWSGM+aCDs2nWP9N1DmWrt6WScTSQQKbMutIPGQoZ7ZmYWY6NjWJibQ5Kg1j4whKNnH8P92Vn8+3dewI1bYywXB0mzn3Uty2Ek/JEB212+1iEiyfrWmuOUjywJIdHNgI/SnOVFdY1USK7tbtYBdbvqZPlqlQs5+yKh6TQyW5vI8Hfb86vwzWwgPLWBxnubaKbsR8bX4F1YN+tKJGamUR4bh+ut63C/w7TOr6McDaDSQQCvr0daxD+9itXcMpbzCWzQ60qzjjyJJJ1wkohsBUGSUC0Kki+QXNND18p8bgpDCwnJyd5BPPH077EO0xibGMG7N+8iFNhHW0QHg/LX0d+K048dx9nT59AcbcGNyxfh5ztKRTf+83sv4T9efB5//9Wv4itf/jIuX7qEjY0Ns22zPGjjRVNpw7QJTz3xEQyfHdYAFZaFA794+20c6h/As7//NIaHT5EInGD5Z/HgvTGzFaYKVx6hUXqm1fynbTIj3XVQ8mTyBds65MWpPirMu3SkyCPPD9kSHRDKXIm2RmthWKv3vR9qpK0Gxh8m/OrzNdmoBeuedV8YLaA1VpLPaE0GrQGupY9pQo1DKNJh1h5QrhiN4jJx8NiN8eY9PFuLMpnbhsRUpMk8M8s8rHuKSF1LFGIDliKeBqiJXW4Crp9YIW/aG7BAXP3hGp8gwJb9NAC565BnroHOAno9r7X+5YnXzjrcQYI6ZcNHu6uV2dT6WWF8Vf5WwKsBlpptoi48pcWmwXOKX39qaWQGfDxCLC0/0yAbp1LReBItG20ICc+y64+a03Uwjg8Kdg0+KeQ1JUl9P/qxpldRsBjUR5BMbBLIV+Cjsnb10POikMtwaCtNj0AZmnubJhlQkwEVi9hld9BTVdMqgcemAT+Msyq2TRAgxKCa0RrncWTiqyjSoyllEvRqafzK6kcrELhs8Iai8LbRANJQb8ZXzGYmjngawfY+Ap+NQKSmZCcLTZXjZTkpzVaBaJCHDJzXR4Mp4WIBqJVZxsV4qzTQmudZ5TP+hja0Ng9hoPMgFu+NI70+gYhfTY9EAhu97HId3n7zDp7/9mv43nffxkvfu4T//v4VvP7KCMZHVxhvE70Oei2sSAG/lxW0Ob2KN19+B6/+5GeYWyZrd+RpLNImjamcF//yxii+cWUK33r5Ol741zfwT8//AM+/+BKuXL2FjVjCas7j+7XlYy5booc2hR/98A3cvj3KumJ5ipww/7VDo8OXaSwvXR7FK6/ewGuvXMUbr1zC2PUpZONlUgQab9bPO69dxJs/uspyp/EQYSC4Lc4xra9dxeWL48wr657lCWcbLYUHk5Mz+Oa//QDf+/HPsRzL0kmkt0dFmWD+Xnn5Kq7Sq8lpgSUKXoZGU600//Hym3jhhz/D4u37psvA3tUEW0sjKt4AQVSeOo+qhJVnCrsG2mkqVZnGsERVVb8YOTPL3hrsZGmylPl9Q2QZECuIZKmLwezER4+wQHk2G8mItPFc5PUigbDIus/kUwRzetFZyl4pZaY6afAXNN2wQFCngRQiSaorJD1SUJt3G556B44PDmB+ehbzGxlkPU2YmM+yvO9j4cEqlh7M4Pq776C1pRV9/X0kVVa/vrpZNFBUTflKst3H8vVTaksleMibfdUAyQYJHOticWEOseQy5peW+FwQLhr5qleGs0JCzBTJAMgg0LholLxGwqsfOc8y/unFn5MYlDHY2YVohDJPw6Bmb1c0jL2HD+HJ8/T8VzfwcGbGeMMiKrv7/WpB32tN7frT2g0anKmVDxOFFLyUTX8kArdaUmigQDInLzpFApwu0hNX14TIEJ2CfDbLYi3Aub4FbMRhz+RRF/KjuZdE5NAgoieG4O5rQ0mgPEVZIQEJMq/b9U6UeiIo9Tcj1RhElqKQy5WwtZ5HenELZT7nX51DppWGM0cb4A4jXNdKxyGK1eWYaXUKkuBoKqdGBHsoQ6VYCou3FnDjxkUE8hs4PtRP0KM9kb3S8r0skxBtRYT58vKajfWT12I76mOpuLC+nsSzf/AcvvSlv8FXvvJ3+PrX/wGf+uRzCIdFSHcElFKjptHmaDO26dzE8wXT4pjcSqExHCVpCBli6tXiUdS7QjYDr/G8BG4kQjTUKnd130nsZcuswDPv6dAdA2jmUL04SUVtLPdtZGgHsuovVt0y5TL8vxpMve46Pijsvi85YDFavI/ppIJSXnVNUFqTIXNzB8xFOwyXU+nRjlLVecMCcT3Fh/R4LfCrmTO+E2pEwQA2DxFwOWcaN2HWElCLmg7r7eYQ4dZZ6TODAI0XT4DUITwzjp6cJMvbfgTcO++qBUMgdPCeaWYXMO+As+Iw3rGwUZ4846Jmm25dEWE1lYu4GUDe5m8FyvJepfsiGkoLP2v2iYh/vcODMEsoQDvjpf6LXOgdJs8iQbSNaon4oLT+arAnN2dQJUt1UonsgXqL0bhy/LGWXc0hvjJneGK4tRe+hlbTTMBU0RBokIFGomqhDXoFGhRHJZB3pVHXBVseGZcGjBFEaSBLBLkKvTdXkV5biV4fja8GgmuXsUSeDFqDvTTNjInXPtxqsqj4aeicZEBLU3DmUnA1d5J1abtVPurUIIGCWbqV9pIGRE15UgwCKs9qDlTdinkZZmsUhGdWupTOzKOld8YEwxdpR7Rtv4lbg+lcthJCfj8LM4RqOY+F5VUsL66D/ikGW6PoiPqR3dzC2KU7WJp+QE+AFeHQovsSShAAl3B3YpnAu4jVxZhRXL2qSg80T8I0u5JAiqLXOxhEX5sPPY0h2Ggox25NYuTufWyl41pp0zQ3ryU2cPP2HdyfXMPk3XV62mV62uK9rHB6mNpo5v74Kq6/M4GVyTmEHCW0twbg0vXb07h1aQa5LSaKYKW1pDdXMwi7bAh56TGwLBKpFJbnksxPDm1RCjDLzcu8VAvbGB25ixt877Wb95ClB6K9hEUAogRlVi1mpxaRnFtCPYnWxsQYJueWcXdhAS1NIbQQwH3tzbDVRw2AqzVAS2nK2y+LrLEOTRO5DCerykkpk/HRQDndY4L5LBm4rAO/G0PHMtFZhayT9lPXbmzy/8ssCym9Kl3ETURMU5nUJGcGbFLJpCxUMwQ0n9/pI8mU8ZEB5QsYp1lgiO8tEPhJA2g4NEaB7+Rvz50/blqUXn/7HXznv17F5GYeXUceQ+/B44yP5CeTxY2bVzB1cwSNbspRVuShahRdg+y01oD6zrapG1qfX8332sBFXov8rMW5RXz7+Zdx9cYITp05jYE9JAQsFWeVwJYsIEN5o9bRA6AsMT8VxkMKhCDPdaE6zD5cwpW7d5CpaH0Hlh7fncmUcPPqKG6NXIO3rh6RxjbKYADXxybwj995ET955TLJCT1m6nDFZu0ypxYhEW5DfBl3jnrpItkpL2/Crp28SBSqjL9azdMrzCNHHYxnE9jMJxEvZZEo5pBLJeFl3vwkg4FUAeFIB3y9BxEgWQ537YOrtxul1ibT3eTtpnPQ1A5Xx15sBxm3WoS0SiTLS6OB/e46uOVpUk5jqzFcvvYevv/6bUxNk4hn/WbAbZ0vTENiw49ffhu33p1GcpG2aauAgNdppl6mS3a8MTZqBu+Fm/uQ0d7lJBwi9VqbXU4JNZjly7pi3qVTGqwlMVSZnz/3mHFe9h/Yj+7uTty9O4a5uRnKo3xkyqee52F+oHECtDXFAskAveTBw0cwdu8eRu/exeyDaYxcvY4yy/vAvn00+IzfgAfri/ZUsqs4FKsuWsab12Q/JNt6h96o63rO3LIzbXZ65dpfgN65wI4x/DqgfgRUj+L+9eGXn+FZyTLR8R91xXw24Esl3LlvAj8YL1qKyvdbT0jjmE8+Qwh95KVrPXM5XCo/U4bm51Y5mndLL6TkQh/eZgnwUNmYJ3lVMfOXvKfDlNmuoBiNWu8cuvub8vzbBI0/0Zz5HA8tm0zUIQm1w8+XkuMYm7UtcJOuMtWmlZHXle8AFYtcFUHqmjboUgu1ITx8UptsMZFmRVDGYPLwYYPjrz736a8FglF+8iHod5GJMgJKSCmTwsbyA5TU3BpsoCfeCrc/ZKahqSlIg660opEWp1cfgjwfAwJap1uZoaIbpN7K0tspwdXTCjsBoJIha7fnmSkXFatEZk/ioIFy8p7KRSMbZslPZshs0lHKwLY4T6+S4tDSCV+4kQBHJachdDEuP9NdItMvkel61YzMmlZ1qTHYNFkx1FhjjaWqPs20CX4W8BtyIsPPa2trK2jraGPlMy56pyrgGyP3UKW398TJQZwbHkBbV5QV5cP9qVWkCMBPDh8lqRCQ2xDbzOLmjTsI+Dyws3zq6FV1tDWgvi5CpfVgYyvO+EbR2xnBJ585iZ6ODhqHVrSEbZh6sIZkKoeOdnoHER9S6RymHy5i8r1pdLP81zcTGOiPIqI5swRVAdj6egrjtx6aedunj+3FiaP96OpuRgs9Jw2aztMo9nW3oD5oI0hMod7nx/FDbQjQsGt5wtXVOIE8gaZ6P4ZPtCKdJ/GhMcrE0/jpa2+gqYvXUmtojbjQ3OCHmx6PNy/QLGGFHoc2s9nTFMXC4houTixiYKgdn3j8GOq01CUZpoidi4ZSC6OUyU7MLj0kKBU364bGyyga/1QXRjF5fl+A+UmVJaNqDIfqTXUoVk6gN4Jvibx+I7lxUR51mL3mGZ9kUnxB+9WbqUP8U9OXFt1R3evzI4+ZSqaY5OWbQXIkGabPTEya3rSHCClZb2ptxYEjh3Ho2CE0NtXTOFXQGAmjvqkXvT0d2DfUi57uNuzt7cERGnKNs/BQDvYO9KOzmeBFOent7UMXvdPpmXHcvHgNf/JHn4Et5Ma+gX04c+osGhrDcHqr2NPfhdbGKOz5HHqam7H/6CFU6P1GWztx9OQxbJcT8AbsaI40oIGgONC/H/v3DKCjg+Q0HDZz2ts6WnDs5HG+rwcX371CIwSEG5vQEmrB3NISPbosvVofSbE8ApYL8+xmmk2zsUaax+MEchLZlkbk6r2IUaaq+bzxeAVa2hJUxERLm2ptiTp3BCGivWNjzayd72xT87gHJZJM7fme5vs00lhdPj46D0U/9Y9kWhu+bOa3oA1ePJspeFIVOAm+2UQGs0tbWI7lSBAH0b73MKKNXbh1+yaaogFEWJ5FEqmZh8uYI3Genlul7Hnw+IUncPL0MLLFbUwvrGCNHnuFdkfda5evXsGzz30Kba0dePXV1yV8OHv2jPG6bt4awfzCPD77uc+aJvr6+jqsra9hYmIc0wRjTW87cOgw626W+prG4x+5gPhWAm+99RY+/szH6RR0IZFj2umhh+uDSMY3MTc7RwLwnpmeePzEMZw5/zicdFQS1HGRB7W2yE4JBAXUlrSbZNEeE5p1z1wRwJmr5puekOzW4NDShdq9/3uopeOXg9JX+/vNwbqv1Al6+V26vJO/R7/nv1qerLTzunnG3NATpkysz9ax+89cM89bdz8o/KZ7v01QPNKhHJMqqBZZdysJrAi1eGnVUpFEQ1T4jNXloGfspoWILhS/2YzDQpfGkAGrZWEncgaRsVreP0xw/OVn/vBrAW+YL3TCU0wgnoib0eers7dQTG2goamLIN5MwKWBJDDK+JmmBDE/MhOtqS5jV6bS6yxx0nxnAapXhjOVZa4rcLU3yAqb5jatcKSRfpruFgxqBxpNgqdXLkOgCuGhStc81KqniO2FOOxk5N7+Q3D53cYIKMP+VBUBf53pg9XAAxeLR01VcGp3NbJtKrPSafU3W8ESmFpganWLBe2lIokdzc5MIUIDqKYQLS+rOG+NTprpDYcP9KKDIFnivVi6QuBdpRF14clzQ8wzDZ/dTWVfwMOpKYLiIPw0/uvrWwjW+dFJQNQAppWNdVwfuYVeGvqzx4+wTOtI1Zz8PQGZHq7L4UFffyNCDR4ajxzGRxfp0SXxzEcP473ZZeQzeQzu30MDqj7cEr3xRawsLOL44S4aov3w1wV43UsAJeA0B+EPu9HcRCLGtFy8cofg7sSRA11w+ULQym0xkoOluXVEaMiPH9uDVN5lhGtibAaTE/fwiadP0/jkEYul0NHgQz3rVFuIeupciLFMHswn1XmL6dUtkpQC/vi50+iqDyCfyCIVS8AhWZCXooVIWG52eg8sZnrSrAfWi2W83j9MrezUkVHTneoyq41RftSkJ6DNUV4E5mqukonQWAA1pxoSyDozAsLoFIcGXemspu6aV6+4BNCSZ93TiyzjYf1GsmxGs/I5XZOfEwh60UmS19/XTQBnvdGL1doBDhKURoLcnr1H0d7WiFYSt3DYh96WKMlmCg4CYSeJU4uP6eLz9dFGErhOevHrrN9ruDY6hb/4whfR3erBQFc3AiGSXHuOHnSQhCxkiEJ9XdCMcrel6Jm7Cxik7Eg/8tlNBKI+9Hd3o7utBx1RAjiBx+d3kPAFSBjasYfpra8P4dLlS0hnczhxchjnTp9BV2c3EoUsFtcWjZFpDJGgUq7EmbQmezWTRHF1DZV4AkXmsdpI4Nkumr7hal7TUt1m4KhaPMjKaT+q8BWdCDOOamKL9UEvpW8AzoCXfn0BiewGgYv2pZBDhb/PVjR3o4oM5Xvb5+U5gSRNpI2y6aTX7Jes8B2zlNH5tRQ6uwfxkQsfw8mTp8xqjMvLy2ZVyHa6O65yAR3UMQ0OjDS349Tp83j8/HmE6CSgmjMLwPhoq5qaWklqTvD3UZw++xhCrJcCienegQEcODhEAqOpiTazPvup4ZO0UQXWZcSssV4pV8wa6xc+9hS988Mkpw609/TgwNGj0JLIGkx1ju90hMKIab8IypeIVBdlRos9aeT00RPHMXz2LPW70WyokqNtVJOxZhpoRoe19KclcwrSCauZWeJsOSK6Wbv//yLIJu+k+JFu86xcmmNH9yztt/7XTgq7fv47EWQx1H6irj+zip3SRsMi8C0xsWZsD71qVh4P3dTBX1HHrGtq+ZJzYyexrVpgzidoDfmncuAff2JZow8XHJ96sv9r5eIGyoUEYkt3jYepPvN0/D5BN0kBHkCIxoG6SU9YhtMybjWAFJDXQN1cJ8hWSmVoTW/tdW0r0OsiyBe8rDKmy7XzOw2A48n0K8kQaESr+kgN5NLIq2lUcyNtnm1441ojuYhw32Fk6CGYWTFOB4JbJRosbaIRZOL4bv60oqZWeX5Mq0bYmXnXehFDTYhqwRSsBIhlq5YGNWho6liSRihKYyuvTE3Sd+4tYnWTxosAthZL4970Cmanl7BN7/kxAvae/jqsk2hkKw5cvHiTlVjEhcePwu114f5Degd8TUd7hIbAhvVYDCOj9+EmYFeoyA+n45iaW8HdKXnjGewf6Ma+PnoxNAKTUwncHZ9DX18QT1wYxPRiElPvzeLg4X64Cciq+Dsj8/RGcjhJEG5uD2NBywEupHFnbAGrGzF6BlV6FdtmRb7LI5MIkLAcObCHhIiAz7wn4hnMz2zQY/fi9KlBAjnrJQW8+pNLCDeF8MyFI6CtN/lorPehpYmkLkjyRAOpsQqxRAUPZubMSoDD9BbPn+lHOUUZIJko54oophMkeXnYfRqEojWMKROmzMllea7VyW4Q331dwqxPBrTV9M2z+r5zmmrEG24aemtxE4GyZRoMKWCVmyUdd+LZEQGjWHqVYtVvWIQMeo6VpAh3FM+kQXHRgmoGg41ypa4uVDXXNItMJo5sPkll1CpeaiGgMlYo2wQ59Q/n+Fw6u4XC5iqqWxvYTsbo1c6QHMeQc3rpZcaBlVl+JxGid/nYhY+i+HAMxflJepAxFMtZs6e6lm80za70OtVMV6Bn50pumDKguhlirCktGvBV5ueixgFolkExw3RqMFaeYJQkEdvEN77xz/jTP/tz9PT2E2QJcF6SvJZWjN6+jXgsjoGePSoB/iYHOz3M3NoKttMZuEhE8w1+xBwVMxDWxeRouVjJtaxsSfPwS9uogxd+ynQptkLw9sDH+NyUFQ8JrFaJTCRihgTIA1X/dkp2hrrvzaepO7wfW0QgW4aN9+zbBXhY5lp4aJxeMLkknqEH3UgPn4IATyCAvp69eP5bz2NooAeBsB9hEteBoT4cOnQQ3R3t1GnNTtCy0muo85P8DPaitaMLvQP7cPTUGdTVR80Yk77+XgwdGCJRC/J9DnR2duLY8eOUGZZ3sWwGPgnIjx07iX1DQ4gyDVpHPdrSjv79+40uaTXH/YePIByNIEcCkqLdE0CrxzoSiWBg7z4cPHKEjkC36TJIF0pIUm/NjnUCA57N5hw7/aQm8KSPEl2dZeSNjOr/jlzX9OZ3OuxGYqNX0qz3zwJynqxg8mygjF/4xO57vyNB2VG3mcBXOmA8b7U0Mqh/W59kT0welHZ+liQoR5R80/SufOm7djikq2rqWA8ruzJBO7k3V//3APwPYw383MUsDWkAAAAASUVORK5CYII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SRI.MAPS.IMAGEID" val="13707967de50402fad77962f15902f34"/>
  <p:tag name="ESRI.MAPS.WASSIGNEDIN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True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True</RequiresSignIn>
</EsriMapsInfo>
</file>

<file path=customXml/item12.xml><?xml version="1.0" encoding="utf-8"?>
<EsriMapsInfo xmlns="ESRI.ArcGIS.Mapping.OfficeIntegration.PowerPointInfo">
  <Version>Version1</Version>
  <RequiresSignIn>True</RequiresSignIn>
</EsriMapsInfo>
</file>

<file path=customXml/item13.xml><?xml version="1.0" encoding="utf-8"?>
<EsriMapsInfo xmlns="ESRI.ArcGIS.Mapping.OfficeIntegration.PowerPointInfo">
  <Version>Version1</Version>
  <RequiresSignIn>True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True</RequiresSignIn>
</EsriMapsInfo>
</file>

<file path=customXml/item16.xml><?xml version="1.0" encoding="utf-8"?>
<EsriMapsInfo xmlns="ESRI.ArcGIS.Mapping.OfficeIntegration.PowerPointInfo">
  <Version>Version1</Version>
  <RequiresSignIn>True</RequiresSignIn>
</EsriMapsInfo>
</file>

<file path=customXml/item17.xml><?xml version="1.0" encoding="utf-8"?>
<EsriMapsInfo xmlns="ESRI.ArcGIS.Mapping.OfficeIntegration.PowerPointInfo">
  <Version>Version1</Version>
  <RequiresSignIn>True</RequiresSignIn>
</EsriMapsInfo>
</file>

<file path=customXml/item18.xml><?xml version="1.0" encoding="utf-8"?>
<EsriMapsInfo xmlns="ESRI.ArcGIS.Mapping.OfficeIntegration.PowerPointInfo">
  <Version>Version1</Version>
  <RequiresSignIn>True</RequiresSignIn>
</EsriMapsInfo>
</file>

<file path=customXml/item19.xml><?xml version="1.0" encoding="utf-8"?>
<EsriMapsInfo xmlns="ESRI.ArcGIS.Mapping.OfficeIntegration.PowerPointInfo">
  <Version>Version1</Version>
  <RequiresSignIn>True</RequiresSignIn>
</EsriMapsInfo>
</file>

<file path=customXml/item2.xml><?xml version="1.0" encoding="utf-8"?>
<EsriMapsInfo xmlns="ESRI.ArcGIS.Mapping.OfficeIntegration.PowerPointInfo">
  <Version>Version1</Version>
  <RequiresSignIn>True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True</RequiresSignIn>
</EsriMapsInfo>
</file>

<file path=customXml/item22.xml><?xml version="1.0" encoding="utf-8"?>
<EsriMapsInfo xmlns="ESRI.ArcGIS.Mapping.OfficeIntegration.PowerPointInfo">
  <Version>Version1</Version>
  <RequiresSignIn>True</RequiresSignIn>
</EsriMapsInfo>
</file>

<file path=customXml/item23.xml><?xml version="1.0" encoding="utf-8"?>
<EsriMapsInfo xmlns="ESRI.ArcGIS.Mapping.OfficeIntegration.PowerPointInfo">
  <Version>Version1</Version>
  <RequiresSignIn>True</RequiresSignIn>
</EsriMapsInfo>
</file>

<file path=customXml/item24.xml><?xml version="1.0" encoding="utf-8"?>
<EsriMapsInfo xmlns="ESRI.ArcGIS.Mapping.OfficeIntegration.PowerPointInfo">
  <Version>Version1</Version>
  <RequiresSignIn>True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True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True</RequiresSignIn>
</EsriMapsInfo>
</file>

<file path=customXml/item29.xml><?xml version="1.0" encoding="utf-8"?>
<EsriMapsInfo xmlns="ESRI.ArcGIS.Mapping.OfficeIntegration.PowerPointInfo">
  <Version>Version1</Version>
  <RequiresSignIn>True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True</RequiresSignIn>
</EsriMapsInfo>
</file>

<file path=customXml/item31.xml><?xml version="1.0" encoding="utf-8"?>
<EsriMapsInfo xmlns="ESRI.ArcGIS.Mapping.OfficeIntegration.PowerPointInfo">
  <Version>Version1</Version>
  <RequiresSignIn>True</RequiresSignIn>
</EsriMapsInfo>
</file>

<file path=customXml/item32.xml><?xml version="1.0" encoding="utf-8"?>
<EsriMapsInfo xmlns="ESRI.ArcGIS.Mapping.OfficeIntegration.PowerPointInfo">
  <Version>Version1</Version>
  <RequiresSignIn>True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True</RequiresSignIn>
</EsriMapsInfo>
</file>

<file path=customXml/item35.xml><?xml version="1.0" encoding="utf-8"?>
<EsriMapsInfo xmlns="ESRI.ArcGIS.Mapping.OfficeIntegration.PowerPointInfo">
  <Version>Version1</Version>
  <RequiresSignIn>True</RequiresSignIn>
</EsriMapsInfo>
</file>

<file path=customXml/item36.xml><?xml version="1.0" encoding="utf-8"?>
<EsriMapsInfo xmlns="ESRI.ArcGIS.Mapping.OfficeIntegration.PowerPointInfo">
  <Version>Version1</Version>
  <RequiresSignIn>True</RequiresSignIn>
</EsriMapsInfo>
</file>

<file path=customXml/item37.xml><?xml version="1.0" encoding="utf-8"?>
<EsriMapsInfo xmlns="ESRI.ArcGIS.Mapping.OfficeIntegration.PowerPointInfo">
  <Version>Version1</Version>
  <RequiresSignIn>True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True</RequiresSignIn>
</EsriMapsInfo>
</file>

<file path=customXml/item4.xml><?xml version="1.0" encoding="utf-8"?>
<EsriMapsInfo xmlns="ESRI.ArcGIS.Mapping.OfficeIntegration.PowerPointInfo">
  <Version>Version1</Version>
  <RequiresSignIn>True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True</RequiresSignIn>
</EsriMapsInfo>
</file>

<file path=customXml/item42.xml><?xml version="1.0" encoding="utf-8"?>
<EsriMapsInfo xmlns="ESRI.ArcGIS.Mapping.OfficeIntegration.PowerPointInfo">
  <Version>Version1</Version>
  <RequiresSignIn>True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True</RequiresSignIn>
</EsriMapsInfo>
</file>

<file path=customXml/item45.xml><?xml version="1.0" encoding="utf-8"?>
<EsriMapsInfo xmlns="ESRI.ArcGIS.Mapping.OfficeIntegration.PowerPointInfo">
  <Version>Version1</Version>
  <RequiresSignIn>True</RequiresSignIn>
</EsriMapsInfo>
</file>

<file path=customXml/item46.xml><?xml version="1.0" encoding="utf-8"?>
<EsriMapsInfo xmlns="ESRI.ArcGIS.Mapping.OfficeIntegration.PowerPointInfo">
  <Version>Version1</Version>
  <RequiresSignIn>True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True</RequiresSignIn>
</EsriMapsInfo>
</file>

<file path=customXml/item49.xml><?xml version="1.0" encoding="utf-8"?>
<EsriMapsInfo xmlns="ESRI.ArcGIS.Mapping.OfficeIntegration.PowerPointInfo">
  <Version>Version1</Version>
  <RequiresSignIn>True</RequiresSignIn>
</EsriMapsInfo>
</file>

<file path=customXml/item5.xml><?xml version="1.0" encoding="utf-8"?>
<EsriMapsInfo xmlns="ESRI.ArcGIS.Mapping.OfficeIntegration.PowerPointInfo">
  <Version>Version1</Version>
  <RequiresSignIn>True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True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True</RequiresSignIn>
</EsriMapsInfo>
</file>

<file path=customXml/item8.xml><?xml version="1.0" encoding="utf-8"?>
<EsriMapsInfo xmlns="ESRI.ArcGIS.Mapping.OfficeIntegration.PowerPointInfo">
  <Version>Version1</Version>
  <RequiresSignIn>True</RequiresSignIn>
</EsriMapsInfo>
</file>

<file path=customXml/item9.xml><?xml version="1.0" encoding="utf-8"?>
<EsriMapsInfo xmlns="ESRI.ArcGIS.Mapping.OfficeIntegration.PowerPointInfo">
  <Version>Version1</Version>
  <RequiresSignIn>True</RequiresSignIn>
</EsriMapsInfo>
</file>

<file path=customXml/itemProps1.xml><?xml version="1.0" encoding="utf-8"?>
<ds:datastoreItem xmlns:ds="http://schemas.openxmlformats.org/officeDocument/2006/customXml" ds:itemID="{0E06F26F-94FE-46D7-8C49-7F8ACE08B96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76F7405-38AE-4505-A863-D4AF1161016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85D5F1F-75B0-4D61-BD64-5BFED017CD1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A67A751-227C-4BAC-AA14-0AE61DC603C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E1E6C03-ADAE-46BC-AD84-AE8BC3AFE68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8B5A06D-A448-4CB6-B301-7390D4E5855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19E0F26-40C6-4FCB-87FD-285E55DBC7C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8A2EB608-4DE4-40F1-A30B-8776BA572D3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7C9588E-EE84-4069-89F9-8272B7C4B5A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E5EE491-A9A7-4726-BEAC-46B34FBE1C3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1F86FB1-D352-43C3-A9A4-BE157B2EC76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3FF35FB-BFA3-4F78-A105-ED55C7B4EF1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293BFE2-1716-468F-A056-098DF39DA2F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2893DA50-8BA7-4E30-820C-42AB9A81292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0AA5A9F-D85D-4DD5-AFEE-BB724D6EE24C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06CD0E37-CC9B-41AD-9CFC-DDB96F0D7DAB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688E825-F1E2-474F-88C9-54C20BF6420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7801A65-9A83-497C-9D6F-63932FBC7E2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5FFD089-6EBA-4198-9220-FA1EC5B4580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52DF117C-6C75-4F07-9006-2B57D00A8DD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11A35A2-7FD0-4311-8066-B6CDF8A837B9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74D8DCF8-808A-48E8-B0A2-6AA28929ECC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33E8923-8C89-4F8F-A9FB-858704809D03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2C01DD2-7FB4-424E-A9C1-F2F177F35928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B1E30BA-2EFE-4BB0-8ACB-A3AA7F7F7751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43D86AF-2DF3-417B-B6E6-3B7E7B7E030C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6A161D20-D948-443B-8B61-17863B0D5D9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C928834-C26A-46C8-9EE4-BC591DC6B1A9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8EF4063-258F-4B63-B254-6FDCD4A44049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BA362ABF-A8B0-4467-BACB-9DC3A3560075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A0466D5E-2133-4496-8860-F0FFABD40DD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00794882-A842-48C2-A938-90E4105E0FAD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49171D2B-3F93-4DC6-B711-4DCDD27754E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C7C1BB3-A42F-431E-99B5-23985096A79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CBADB12D-40C3-434C-84BF-A0A68517889F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38D819E2-5608-4349-9514-F349F33FB9B3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8D418C57-D82B-4E8E-A269-35DA4358706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4B35B122-CA12-4C6D-8CF2-7F0B7C28D50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D4130F10-D3CF-4A8B-A291-7175DF7E561A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2AF408D5-B4AB-4F18-BC56-C8AA3876DD7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D7BFFC57-E782-4886-A164-B7AEF1D2B9F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807E3509-10C5-4C4D-AD62-0ACEA59EB328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3ABE2B1-0065-49FD-8D96-74B4EFFDFFF5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96CBF852-72C1-4D1A-A6D6-53895CFAEB8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D3ECE42-2D83-4F61-AF28-622183F32F57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9C1CE9EA-8D7E-4220-8DC9-1ED3836F2F79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BF2B764F-97D0-40B1-89C8-83A5BD7B0DD1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D51004D3-6725-4550-B139-135AC268877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4E355E9-C7CC-4A9C-86C9-6AEC33EDC14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5C3EAA8-0CC0-43E3-8421-8AF703B234A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E5541A5-9CBD-4E72-8791-A2F7759191C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AF5928D-21BB-4E25-93C4-12AFAF7757F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9125</TotalTime>
  <Words>212</Words>
  <Application>Microsoft Office PowerPoint</Application>
  <PresentationFormat>On-screen Show (4:3)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Bookman Old Style</vt:lpstr>
      <vt:lpstr>Calibri</vt:lpstr>
      <vt:lpstr>Gill Sans MT</vt:lpstr>
      <vt:lpstr>Wingdings</vt:lpstr>
      <vt:lpstr>Wingdings 3</vt:lpstr>
      <vt:lpstr>Origin</vt:lpstr>
      <vt:lpstr> Atmospheric Correction</vt:lpstr>
      <vt:lpstr>Module Outline</vt:lpstr>
      <vt:lpstr>Scene in Pará, Brazil</vt:lpstr>
      <vt:lpstr>Scene in Pará, Brazil</vt:lpstr>
      <vt:lpstr>TerrSet ATMOSC Module  COS(t) Model</vt:lpstr>
      <vt:lpstr>IDRISI ATMOSC Module  COS(t) Model</vt:lpstr>
      <vt:lpstr>Want to learn more?  Related Modules</vt:lpstr>
      <vt:lpstr>Thank you!   Please submit feedback http://gis.harvard.edu/form/workshop-evaluation-form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Bogan</dc:creator>
  <cp:lastModifiedBy>Bogan, Stacy</cp:lastModifiedBy>
  <cp:revision>173</cp:revision>
  <dcterms:created xsi:type="dcterms:W3CDTF">2013-04-05T16:45:08Z</dcterms:created>
  <dcterms:modified xsi:type="dcterms:W3CDTF">2018-02-14T13:59:48Z</dcterms:modified>
</cp:coreProperties>
</file>