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customXml/itemProps22.xml" ContentType="application/vnd.openxmlformats-officedocument.customXmlProperties+xml"/>
  <Override PartName="/customXml/itemProps23.xml" ContentType="application/vnd.openxmlformats-officedocument.customXmlProperties+xml"/>
  <Override PartName="/customXml/itemProps24.xml" ContentType="application/vnd.openxmlformats-officedocument.customXmlProperties+xml"/>
  <Override PartName="/customXml/itemProps25.xml" ContentType="application/vnd.openxmlformats-officedocument.customXmlProperties+xml"/>
  <Override PartName="/customXml/itemProps26.xml" ContentType="application/vnd.openxmlformats-officedocument.customXmlProperties+xml"/>
  <Override PartName="/customXml/itemProps27.xml" ContentType="application/vnd.openxmlformats-officedocument.customXmlProperties+xml"/>
  <Override PartName="/customXml/itemProps28.xml" ContentType="application/vnd.openxmlformats-officedocument.customXmlProperties+xml"/>
  <Override PartName="/customXml/itemProps29.xml" ContentType="application/vnd.openxmlformats-officedocument.customXmlProperties+xml"/>
  <Override PartName="/customXml/itemProps30.xml" ContentType="application/vnd.openxmlformats-officedocument.customXmlProperties+xml"/>
  <Override PartName="/customXml/itemProps31.xml" ContentType="application/vnd.openxmlformats-officedocument.customXmlProperties+xml"/>
  <Override PartName="/customXml/itemProps32.xml" ContentType="application/vnd.openxmlformats-officedocument.customXmlProperties+xml"/>
  <Override PartName="/customXml/itemProps33.xml" ContentType="application/vnd.openxmlformats-officedocument.customXmlProperties+xml"/>
  <Override PartName="/customXml/itemProps34.xml" ContentType="application/vnd.openxmlformats-officedocument.customXmlProperties+xml"/>
  <Override PartName="/customXml/itemProps35.xml" ContentType="application/vnd.openxmlformats-officedocument.customXmlProperties+xml"/>
  <Override PartName="/customXml/itemProps36.xml" ContentType="application/vnd.openxmlformats-officedocument.customXmlProperties+xml"/>
  <Override PartName="/customXml/itemProps37.xml" ContentType="application/vnd.openxmlformats-officedocument.customXmlProperties+xml"/>
  <Override PartName="/customXml/itemProps38.xml" ContentType="application/vnd.openxmlformats-officedocument.customXmlProperties+xml"/>
  <Override PartName="/customXml/itemProps39.xml" ContentType="application/vnd.openxmlformats-officedocument.customXmlProperties+xml"/>
  <Override PartName="/customXml/itemProps40.xml" ContentType="application/vnd.openxmlformats-officedocument.customXmlProperties+xml"/>
  <Override PartName="/customXml/itemProps41.xml" ContentType="application/vnd.openxmlformats-officedocument.customXmlProperties+xml"/>
  <Override PartName="/customXml/itemProps42.xml" ContentType="application/vnd.openxmlformats-officedocument.customXmlProperties+xml"/>
  <Override PartName="/customXml/itemProps43.xml" ContentType="application/vnd.openxmlformats-officedocument.customXmlProperties+xml"/>
  <Override PartName="/customXml/itemProps44.xml" ContentType="application/vnd.openxmlformats-officedocument.customXmlProperties+xml"/>
  <Override PartName="/customXml/itemProps45.xml" ContentType="application/vnd.openxmlformats-officedocument.customXmlProperties+xml"/>
  <Override PartName="/customXml/itemProps46.xml" ContentType="application/vnd.openxmlformats-officedocument.customXmlProperties+xml"/>
  <Override PartName="/customXml/itemProps47.xml" ContentType="application/vnd.openxmlformats-officedocument.customXmlProperties+xml"/>
  <Override PartName="/customXml/itemProps48.xml" ContentType="application/vnd.openxmlformats-officedocument.customXmlProperties+xml"/>
  <Override PartName="/customXml/itemProps49.xml" ContentType="application/vnd.openxmlformats-officedocument.customXmlProperties+xml"/>
  <Override PartName="/customXml/itemProps50.xml" ContentType="application/vnd.openxmlformats-officedocument.customXmlProperties+xml"/>
  <Override PartName="/customXml/itemProps51.xml" ContentType="application/vnd.openxmlformats-officedocument.customXmlProperties+xml"/>
  <Override PartName="/customXml/itemProps5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69" r:id="rId53"/>
  </p:sldMasterIdLst>
  <p:notesMasterIdLst>
    <p:notesMasterId r:id="rId61"/>
  </p:notesMasterIdLst>
  <p:sldIdLst>
    <p:sldId id="313" r:id="rId54"/>
    <p:sldId id="261" r:id="rId55"/>
    <p:sldId id="315" r:id="rId56"/>
    <p:sldId id="272" r:id="rId57"/>
    <p:sldId id="257" r:id="rId58"/>
    <p:sldId id="314" r:id="rId59"/>
    <p:sldId id="285" r:id="rId6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E9FB4E1-5D6D-9942-A27A-5B12DD800CE4}">
          <p14:sldIdLst>
            <p14:sldId id="313"/>
            <p14:sldId id="261"/>
          </p14:sldIdLst>
        </p14:section>
        <p14:section name="Downloading Data" id="{DAE5AA2F-877A-F145-8812-4449276B380C}">
          <p14:sldIdLst>
            <p14:sldId id="315"/>
            <p14:sldId id="272"/>
            <p14:sldId id="257"/>
            <p14:sldId id="314"/>
            <p14:sldId id="28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75" autoAdjust="0"/>
    <p:restoredTop sz="94660"/>
  </p:normalViewPr>
  <p:slideViewPr>
    <p:cSldViewPr>
      <p:cViewPr varScale="1">
        <p:scale>
          <a:sx n="77" d="100"/>
          <a:sy n="77" d="100"/>
        </p:scale>
        <p:origin x="85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customXml" Target="../customXml/item26.xml"/><Relationship Id="rId21" Type="http://schemas.openxmlformats.org/officeDocument/2006/relationships/customXml" Target="../customXml/item21.xml"/><Relationship Id="rId34" Type="http://schemas.openxmlformats.org/officeDocument/2006/relationships/customXml" Target="../customXml/item34.xml"/><Relationship Id="rId42" Type="http://schemas.openxmlformats.org/officeDocument/2006/relationships/customXml" Target="../customXml/item42.xml"/><Relationship Id="rId47" Type="http://schemas.openxmlformats.org/officeDocument/2006/relationships/customXml" Target="../customXml/item47.xml"/><Relationship Id="rId50" Type="http://schemas.openxmlformats.org/officeDocument/2006/relationships/customXml" Target="../customXml/item50.xml"/><Relationship Id="rId55" Type="http://schemas.openxmlformats.org/officeDocument/2006/relationships/slide" Target="slides/slide2.xml"/><Relationship Id="rId63" Type="http://schemas.openxmlformats.org/officeDocument/2006/relationships/viewProps" Target="viewProps.xml"/><Relationship Id="rId7" Type="http://schemas.openxmlformats.org/officeDocument/2006/relationships/customXml" Target="../customXml/item7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9" Type="http://schemas.openxmlformats.org/officeDocument/2006/relationships/customXml" Target="../customXml/item29.xml"/><Relationship Id="rId11" Type="http://schemas.openxmlformats.org/officeDocument/2006/relationships/customXml" Target="../customXml/item11.xml"/><Relationship Id="rId24" Type="http://schemas.openxmlformats.org/officeDocument/2006/relationships/customXml" Target="../customXml/item24.xml"/><Relationship Id="rId32" Type="http://schemas.openxmlformats.org/officeDocument/2006/relationships/customXml" Target="../customXml/item32.xml"/><Relationship Id="rId37" Type="http://schemas.openxmlformats.org/officeDocument/2006/relationships/customXml" Target="../customXml/item37.xml"/><Relationship Id="rId40" Type="http://schemas.openxmlformats.org/officeDocument/2006/relationships/customXml" Target="../customXml/item40.xml"/><Relationship Id="rId45" Type="http://schemas.openxmlformats.org/officeDocument/2006/relationships/customXml" Target="../customXml/item45.xml"/><Relationship Id="rId53" Type="http://schemas.openxmlformats.org/officeDocument/2006/relationships/slideMaster" Target="slideMasters/slideMaster1.xml"/><Relationship Id="rId58" Type="http://schemas.openxmlformats.org/officeDocument/2006/relationships/slide" Target="slides/slide5.xml"/><Relationship Id="rId5" Type="http://schemas.openxmlformats.org/officeDocument/2006/relationships/customXml" Target="../customXml/item5.xml"/><Relationship Id="rId61" Type="http://schemas.openxmlformats.org/officeDocument/2006/relationships/notesMaster" Target="notesMasters/notesMaster1.xml"/><Relationship Id="rId19" Type="http://schemas.openxmlformats.org/officeDocument/2006/relationships/customXml" Target="../customXml/item19.xml"/><Relationship Id="rId14" Type="http://schemas.openxmlformats.org/officeDocument/2006/relationships/customXml" Target="../customXml/item14.xml"/><Relationship Id="rId22" Type="http://schemas.openxmlformats.org/officeDocument/2006/relationships/customXml" Target="../customXml/item22.xml"/><Relationship Id="rId27" Type="http://schemas.openxmlformats.org/officeDocument/2006/relationships/customXml" Target="../customXml/item27.xml"/><Relationship Id="rId30" Type="http://schemas.openxmlformats.org/officeDocument/2006/relationships/customXml" Target="../customXml/item30.xml"/><Relationship Id="rId35" Type="http://schemas.openxmlformats.org/officeDocument/2006/relationships/customXml" Target="../customXml/item35.xml"/><Relationship Id="rId43" Type="http://schemas.openxmlformats.org/officeDocument/2006/relationships/customXml" Target="../customXml/item43.xml"/><Relationship Id="rId48" Type="http://schemas.openxmlformats.org/officeDocument/2006/relationships/customXml" Target="../customXml/item48.xml"/><Relationship Id="rId56" Type="http://schemas.openxmlformats.org/officeDocument/2006/relationships/slide" Target="slides/slide3.xml"/><Relationship Id="rId64" Type="http://schemas.openxmlformats.org/officeDocument/2006/relationships/theme" Target="theme/theme1.xml"/><Relationship Id="rId8" Type="http://schemas.openxmlformats.org/officeDocument/2006/relationships/customXml" Target="../customXml/item8.xml"/><Relationship Id="rId51" Type="http://schemas.openxmlformats.org/officeDocument/2006/relationships/customXml" Target="../customXml/item51.xml"/><Relationship Id="rId3" Type="http://schemas.openxmlformats.org/officeDocument/2006/relationships/customXml" Target="../customXml/item3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customXml" Target="../customXml/item25.xml"/><Relationship Id="rId33" Type="http://schemas.openxmlformats.org/officeDocument/2006/relationships/customXml" Target="../customXml/item33.xml"/><Relationship Id="rId38" Type="http://schemas.openxmlformats.org/officeDocument/2006/relationships/customXml" Target="../customXml/item38.xml"/><Relationship Id="rId46" Type="http://schemas.openxmlformats.org/officeDocument/2006/relationships/customXml" Target="../customXml/item46.xml"/><Relationship Id="rId59" Type="http://schemas.openxmlformats.org/officeDocument/2006/relationships/slide" Target="slides/slide6.xml"/><Relationship Id="rId20" Type="http://schemas.openxmlformats.org/officeDocument/2006/relationships/customXml" Target="../customXml/item20.xml"/><Relationship Id="rId41" Type="http://schemas.openxmlformats.org/officeDocument/2006/relationships/customXml" Target="../customXml/item41.xml"/><Relationship Id="rId54" Type="http://schemas.openxmlformats.org/officeDocument/2006/relationships/slide" Target="slides/slide1.xml"/><Relationship Id="rId62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5" Type="http://schemas.openxmlformats.org/officeDocument/2006/relationships/customXml" Target="../customXml/item15.xml"/><Relationship Id="rId23" Type="http://schemas.openxmlformats.org/officeDocument/2006/relationships/customXml" Target="../customXml/item23.xml"/><Relationship Id="rId28" Type="http://schemas.openxmlformats.org/officeDocument/2006/relationships/customXml" Target="../customXml/item28.xml"/><Relationship Id="rId36" Type="http://schemas.openxmlformats.org/officeDocument/2006/relationships/customXml" Target="../customXml/item36.xml"/><Relationship Id="rId49" Type="http://schemas.openxmlformats.org/officeDocument/2006/relationships/customXml" Target="../customXml/item49.xml"/><Relationship Id="rId57" Type="http://schemas.openxmlformats.org/officeDocument/2006/relationships/slide" Target="slides/slide4.xml"/><Relationship Id="rId10" Type="http://schemas.openxmlformats.org/officeDocument/2006/relationships/customXml" Target="../customXml/item10.xml"/><Relationship Id="rId31" Type="http://schemas.openxmlformats.org/officeDocument/2006/relationships/customXml" Target="../customXml/item31.xml"/><Relationship Id="rId44" Type="http://schemas.openxmlformats.org/officeDocument/2006/relationships/customXml" Target="../customXml/item44.xml"/><Relationship Id="rId52" Type="http://schemas.openxmlformats.org/officeDocument/2006/relationships/customXml" Target="../customXml/item52.xml"/><Relationship Id="rId60" Type="http://schemas.openxmlformats.org/officeDocument/2006/relationships/slide" Target="slides/slide7.xml"/><Relationship Id="rId65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39" Type="http://schemas.openxmlformats.org/officeDocument/2006/relationships/customXml" Target="../customXml/item3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1478CE-5689-4E9A-8AEA-D424CFF40B39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A3EFEB-EDFE-4BD7-A76A-52C5F75F8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850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3EFEB-EDFE-4BD7-A76A-52C5F75F802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805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28E80666-FB37-4B36-9149-507F3B0178E3}" type="datetimeFigureOut">
              <a:rPr lang="en-US" smtClean="0"/>
              <a:pPr/>
              <a:t>2/13/2018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6D21D-5A84-4382-910C-3B0F89898B22}" type="datetime1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4EAF-E847-406C-82CF-285F953E05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F679-FDF5-4845-83E9-5F7EC40C8452}" type="datetime1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4EAF-E847-406C-82CF-285F953E058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C3D92-EC23-47D6-B753-DE289390E2BF}" type="datetime1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4EAF-E847-406C-82CF-285F953E058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8E80666-FB37-4B36-9149-507F3B0178E3}" type="datetimeFigureOut">
              <a:rPr lang="en-US" smtClean="0"/>
              <a:pPr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4D862-7DFA-45AD-A1DC-15BC7A67980F}" type="datetime1">
              <a:rPr lang="en-US" smtClean="0"/>
              <a:t>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4EAF-E847-406C-82CF-285F953E058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93987-FAA6-4853-83FD-F5DE627218B7}" type="datetime1">
              <a:rPr lang="en-US" smtClean="0"/>
              <a:t>2/13/2018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4EAF-E847-406C-82CF-285F953E058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616CF-6ABB-465C-AFEA-22291C4616CA}" type="datetime1">
              <a:rPr lang="en-US" smtClean="0"/>
              <a:t>2/13/2018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4EAF-E847-406C-82CF-285F953E058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3A7ED-80AA-4F08-BAC8-A9E44919D7CF}" type="datetime1">
              <a:rPr lang="en-US" smtClean="0"/>
              <a:t>2/13/2018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4EAF-E847-406C-82CF-285F953E058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82B3D-AFA8-4CE9-9BEA-44B06326BB46}" type="datetime1">
              <a:rPr lang="en-US" smtClean="0"/>
              <a:t>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4EAF-E847-406C-82CF-285F953E058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63AEE-9838-42FA-917A-85C5907FB033}" type="datetime1">
              <a:rPr lang="en-US" smtClean="0"/>
              <a:t>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4EAF-E847-406C-82CF-285F953E058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E01D073-041C-4785-8399-2C00EDC9B9E6}" type="datetime1">
              <a:rPr lang="en-US" smtClean="0"/>
              <a:t>2/13/2018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1684EAF-E847-406C-82CF-285F953E0587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0" r:id="rId1"/>
    <p:sldLayoutId id="2147484071" r:id="rId2"/>
    <p:sldLayoutId id="2147484072" r:id="rId3"/>
    <p:sldLayoutId id="2147484073" r:id="rId4"/>
    <p:sldLayoutId id="2147484074" r:id="rId5"/>
    <p:sldLayoutId id="2147484075" r:id="rId6"/>
    <p:sldLayoutId id="2147484076" r:id="rId7"/>
    <p:sldLayoutId id="2147484077" r:id="rId8"/>
    <p:sldLayoutId id="2147484078" r:id="rId9"/>
    <p:sldLayoutId id="2147484079" r:id="rId10"/>
    <p:sldLayoutId id="2147484080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earthexplorer.usgs.gov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733800"/>
            <a:ext cx="6705600" cy="1138560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Downloading Landsat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Stacy </a:t>
            </a:r>
            <a:r>
              <a:rPr lang="en-US" dirty="0" smtClean="0"/>
              <a:t>Bogan  2/13/2018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33400"/>
            <a:ext cx="3155950" cy="11339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14400" y="2100402"/>
            <a:ext cx="670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Advanced Remote Sensing</a:t>
            </a:r>
          </a:p>
          <a:p>
            <a:r>
              <a:rPr lang="en-US" sz="2400" dirty="0" smtClean="0">
                <a:latin typeface="+mj-lt"/>
              </a:rPr>
              <a:t>Land Use / Land Cover Change Analysis</a:t>
            </a:r>
          </a:p>
          <a:p>
            <a:r>
              <a:rPr lang="en-US" sz="2400" dirty="0" smtClean="0">
                <a:latin typeface="+mj-lt"/>
              </a:rPr>
              <a:t>Module 2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02803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Module Outline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4EAF-E847-406C-82CF-285F953E0587}" type="slidenum">
              <a:rPr lang="en-US" smtClean="0"/>
              <a:t>2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09600" y="304800"/>
            <a:ext cx="5562600" cy="60198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How to download Landsat </a:t>
            </a:r>
            <a:r>
              <a:rPr lang="en-US" dirty="0" smtClean="0"/>
              <a:t>Data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Study area selection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Narrowing search results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Processing levels</a:t>
            </a:r>
          </a:p>
          <a:p>
            <a:pPr lvl="1"/>
            <a:endParaRPr lang="en-US" dirty="0" smtClean="0"/>
          </a:p>
          <a:p>
            <a:pPr marL="45720" indent="0">
              <a:buNone/>
            </a:pPr>
            <a:endParaRPr lang="en-US" dirty="0" smtClean="0"/>
          </a:p>
          <a:p>
            <a:pPr marL="36576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8707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Landsat Satellite Missions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4EAF-E847-406C-82CF-285F953E0587}" type="slidenum">
              <a:rPr lang="en-US" smtClean="0"/>
              <a:t>3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678" y="2177839"/>
            <a:ext cx="8192643" cy="3019846"/>
          </a:xfrm>
        </p:spPr>
      </p:pic>
      <p:sp>
        <p:nvSpPr>
          <p:cNvPr id="6" name="TextBox 5"/>
          <p:cNvSpPr txBox="1"/>
          <p:nvPr/>
        </p:nvSpPr>
        <p:spPr>
          <a:xfrm>
            <a:off x="475678" y="6019800"/>
            <a:ext cx="4686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https://landsat.usgs.gov/landsat-missions-timeline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899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Downloading Landsat Data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4EAF-E847-406C-82CF-285F953E0587}" type="slidenum">
              <a:rPr lang="en-US" smtClean="0"/>
              <a:t>4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endParaRPr lang="en-US" b="1" dirty="0" smtClean="0"/>
          </a:p>
          <a:p>
            <a:pPr marL="45720" indent="0">
              <a:buNone/>
            </a:pPr>
            <a:r>
              <a:rPr lang="en-US" b="1" dirty="0" smtClean="0"/>
              <a:t>USGS Earth Explorer</a:t>
            </a:r>
          </a:p>
          <a:p>
            <a:pPr marL="45720" indent="0">
              <a:buNone/>
            </a:pPr>
            <a:r>
              <a:rPr lang="en-US" dirty="0" smtClean="0">
                <a:solidFill>
                  <a:schemeClr val="accent3"/>
                </a:solidFill>
                <a:hlinkClick r:id="rId2"/>
              </a:rPr>
              <a:t>http</a:t>
            </a:r>
            <a:r>
              <a:rPr lang="en-US" dirty="0">
                <a:solidFill>
                  <a:schemeClr val="accent3"/>
                </a:solidFill>
                <a:hlinkClick r:id="rId2"/>
              </a:rPr>
              <a:t>://earthexplorer.usgs.gov</a:t>
            </a:r>
            <a:r>
              <a:rPr lang="en-US" dirty="0" smtClean="0">
                <a:solidFill>
                  <a:schemeClr val="accent3"/>
                </a:solidFill>
                <a:hlinkClick r:id="rId2"/>
              </a:rPr>
              <a:t>/</a:t>
            </a:r>
            <a:endParaRPr lang="en-US" dirty="0" smtClean="0">
              <a:solidFill>
                <a:schemeClr val="accent3"/>
              </a:solidFill>
            </a:endParaRPr>
          </a:p>
          <a:p>
            <a:pPr marL="45720" indent="0">
              <a:buNone/>
            </a:pPr>
            <a:endParaRPr lang="en-US" dirty="0"/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Create a free account/sign in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Search for data by place name, coordinates, or shape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Select date range(s) and temporal restrictions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Choose </a:t>
            </a:r>
            <a:r>
              <a:rPr lang="en-US" dirty="0" smtClean="0"/>
              <a:t>datasets</a:t>
            </a:r>
            <a:endParaRPr lang="en-US" dirty="0" smtClean="0"/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Browse through </a:t>
            </a:r>
            <a:r>
              <a:rPr lang="en-US" dirty="0" smtClean="0"/>
              <a:t>tiles</a:t>
            </a:r>
            <a:r>
              <a:rPr lang="en-US" dirty="0" smtClean="0"/>
              <a:t> </a:t>
            </a:r>
            <a:r>
              <a:rPr lang="en-US" dirty="0" smtClean="0"/>
              <a:t>and download</a:t>
            </a:r>
          </a:p>
          <a:p>
            <a:pPr marL="502920" indent="-457200">
              <a:buFont typeface="+mj-lt"/>
              <a:buAutoNum type="arabicPeriod"/>
            </a:pPr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20"/>
          <a:stretch/>
        </p:blipFill>
        <p:spPr>
          <a:xfrm>
            <a:off x="4953000" y="1828800"/>
            <a:ext cx="3783376" cy="110505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957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1684EAF-E847-406C-82CF-285F953E0587}" type="slidenum">
              <a:rPr lang="en-US" smtClean="0"/>
              <a:t>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Digital Number – </a:t>
            </a:r>
            <a:r>
              <a:rPr lang="en-US" sz="2400" dirty="0" err="1" smtClean="0"/>
              <a:t>uncalibrated</a:t>
            </a:r>
            <a:r>
              <a:rPr lang="en-US" sz="2400" dirty="0" smtClean="0"/>
              <a:t> relative value recorded by the sensor </a:t>
            </a:r>
            <a:r>
              <a:rPr lang="en-US" sz="2400" dirty="0"/>
              <a:t>0</a:t>
            </a:r>
            <a:r>
              <a:rPr lang="en-US" sz="2400" dirty="0" smtClean="0"/>
              <a:t> – 255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Radiance – calibrated brightness value in </a:t>
            </a:r>
            <a:r>
              <a:rPr lang="it-IT" sz="2400" dirty="0"/>
              <a:t>milliWatts per square centimeter per steradian per </a:t>
            </a:r>
            <a:r>
              <a:rPr lang="it-IT" sz="2400" dirty="0" smtClean="0"/>
              <a:t>micron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Reflectance – Energy reflected by an object 0 - 1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49467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1524000"/>
          </a:xfrm>
        </p:spPr>
        <p:txBody>
          <a:bodyPr/>
          <a:lstStyle/>
          <a:p>
            <a:r>
              <a:rPr lang="en-US" dirty="0" smtClean="0"/>
              <a:t>Want to learn more?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Related Modules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4EAF-E847-406C-82CF-285F953E0587}" type="slidenum">
              <a:rPr lang="en-US" smtClean="0"/>
              <a:t>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Module 1:</a:t>
            </a:r>
          </a:p>
          <a:p>
            <a:pPr marL="0" indent="0">
              <a:buNone/>
            </a:pPr>
            <a:r>
              <a:rPr lang="en-US" dirty="0" smtClean="0"/>
              <a:t>Planning a Remote Sensing Project</a:t>
            </a:r>
            <a:endParaRPr lang="en-US" dirty="0"/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Module 3: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Processing Level1 Landsat Data</a:t>
            </a:r>
          </a:p>
          <a:p>
            <a:pPr lvl="1"/>
            <a:r>
              <a:rPr lang="en-US" dirty="0"/>
              <a:t>Atmospheric Correction</a:t>
            </a:r>
          </a:p>
          <a:p>
            <a:pPr marL="36576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Module 4:</a:t>
            </a:r>
          </a:p>
          <a:p>
            <a:pPr marL="0" indent="0">
              <a:buNone/>
            </a:pPr>
            <a:r>
              <a:rPr lang="en-US" dirty="0" smtClean="0"/>
              <a:t>Analysis </a:t>
            </a:r>
            <a:r>
              <a:rPr lang="en-US" dirty="0"/>
              <a:t>with the Land Change Modeler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6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9200" y="3124200"/>
            <a:ext cx="6858000" cy="914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Thank you!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Please submit </a:t>
            </a:r>
            <a:r>
              <a:rPr lang="en-US" dirty="0">
                <a:solidFill>
                  <a:schemeClr val="bg1"/>
                </a:solidFill>
              </a:rPr>
              <a:t>feedback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/>
                </a:solidFill>
              </a:rPr>
              <a:t>http://gis.harvard.edu/form/workshop-evaluation-form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35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.xml"/></Relationships>
</file>

<file path=customXml/_rels/item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.xml"/></Relationships>
</file>

<file path=customXml/_rels/item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.xml"/></Relationships>
</file>

<file path=customXml/_rels/item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.xml"/></Relationships>
</file>

<file path=customXml/_rels/item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.xml"/></Relationships>
</file>

<file path=customXml/_rels/item2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8.xml"/></Relationships>
</file>

<file path=customXml/_rels/item2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9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3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0.xml"/></Relationships>
</file>

<file path=customXml/_rels/item3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1.xml"/></Relationships>
</file>

<file path=customXml/_rels/item3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2.xml"/></Relationships>
</file>

<file path=customXml/_rels/item3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3.xml"/></Relationships>
</file>

<file path=customXml/_rels/item3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4.xml"/></Relationships>
</file>

<file path=customXml/_rels/item3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5.xml"/></Relationships>
</file>

<file path=customXml/_rels/item3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6.xml"/></Relationships>
</file>

<file path=customXml/_rels/item3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7.xml"/></Relationships>
</file>

<file path=customXml/_rels/item3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8.xml"/></Relationships>
</file>

<file path=customXml/_rels/item3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9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4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0.xml"/></Relationships>
</file>

<file path=customXml/_rels/item4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1.xml"/></Relationships>
</file>

<file path=customXml/_rels/item4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2.xml"/></Relationships>
</file>

<file path=customXml/_rels/item4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3.xml"/></Relationships>
</file>

<file path=customXml/_rels/item4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4.xml"/></Relationships>
</file>

<file path=customXml/_rels/item4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5.xml"/></Relationships>
</file>

<file path=customXml/_rels/item4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6.xml"/></Relationships>
</file>

<file path=customXml/_rels/item4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7.xml"/></Relationships>
</file>

<file path=customXml/_rels/item4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8.xml"/></Relationships>
</file>

<file path=customXml/_rels/item4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9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5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0.xml"/></Relationships>
</file>

<file path=customXml/_rels/item5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1.xml"/></Relationships>
</file>

<file path=customXml/_rels/item5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2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EsriMapsInfo xmlns="ESRI.ArcGIS.Mapping.OfficeIntegration.PowerPointInfo">
  <Version>Version1</Version>
  <RequiresSignIn>True</RequiresSignIn>
</EsriMapsInfo>
</file>

<file path=customXml/item10.xml><?xml version="1.0" encoding="utf-8"?>
<EsriMapsInfo xmlns="ESRI.ArcGIS.Mapping.OfficeIntegration.PowerPointInfo">
  <Version>Version1</Version>
  <RequiresSignIn>False</RequiresSignIn>
</EsriMapsInfo>
</file>

<file path=customXml/item11.xml><?xml version="1.0" encoding="utf-8"?>
<EsriMapsInfo xmlns="ESRI.ArcGIS.Mapping.OfficeIntegration.PowerPointInfo">
  <Version>Version1</Version>
  <RequiresSignIn>True</RequiresSignIn>
</EsriMapsInfo>
</file>

<file path=customXml/item12.xml><?xml version="1.0" encoding="utf-8"?>
<EsriMapsInfo xmlns="ESRI.ArcGIS.Mapping.OfficeIntegration.PowerPointInfo">
  <Version>Version1</Version>
  <RequiresSignIn>True</RequiresSignIn>
</EsriMapsInfo>
</file>

<file path=customXml/item13.xml><?xml version="1.0" encoding="utf-8"?>
<EsriMapsInfo xmlns="ESRI.ArcGIS.Mapping.OfficeIntegration.PowerPointInfo">
  <Version>Version1</Version>
  <RequiresSignIn>True</RequiresSignIn>
</EsriMapsInfo>
</file>

<file path=customXml/item14.xml><?xml version="1.0" encoding="utf-8"?>
<EsriMapsInfo xmlns="ESRI.ArcGIS.Mapping.OfficeIntegration.PowerPointInfo">
  <Version>Version1</Version>
  <RequiresSignIn>False</RequiresSignIn>
</EsriMapsInfo>
</file>

<file path=customXml/item15.xml><?xml version="1.0" encoding="utf-8"?>
<EsriMapsInfo xmlns="ESRI.ArcGIS.Mapping.OfficeIntegration.PowerPointInfo">
  <Version>Version1</Version>
  <RequiresSignIn>True</RequiresSignIn>
</EsriMapsInfo>
</file>

<file path=customXml/item16.xml><?xml version="1.0" encoding="utf-8"?>
<EsriMapsInfo xmlns="ESRI.ArcGIS.Mapping.OfficeIntegration.PowerPointInfo">
  <Version>Version1</Version>
  <RequiresSignIn>True</RequiresSignIn>
</EsriMapsInfo>
</file>

<file path=customXml/item17.xml><?xml version="1.0" encoding="utf-8"?>
<EsriMapsInfo xmlns="ESRI.ArcGIS.Mapping.OfficeIntegration.PowerPointInfo">
  <Version>Version1</Version>
  <RequiresSignIn>True</RequiresSignIn>
</EsriMapsInfo>
</file>

<file path=customXml/item18.xml><?xml version="1.0" encoding="utf-8"?>
<EsriMapsInfo xmlns="ESRI.ArcGIS.Mapping.OfficeIntegration.PowerPointInfo">
  <Version>Version1</Version>
  <RequiresSignIn>False</RequiresSignIn>
</EsriMapsInfo>
</file>

<file path=customXml/item19.xml><?xml version="1.0" encoding="utf-8"?>
<EsriMapsInfo xmlns="ESRI.ArcGIS.Mapping.OfficeIntegration.PowerPointInfo">
  <Version>Version1</Version>
  <RequiresSignIn>True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20.xml><?xml version="1.0" encoding="utf-8"?>
<EsriMapsInfo xmlns="ESRI.ArcGIS.Mapping.OfficeIntegration.PowerPointInfo">
  <Version>Version1</Version>
  <RequiresSignIn>True</RequiresSignIn>
</EsriMapsInfo>
</file>

<file path=customXml/item21.xml><?xml version="1.0" encoding="utf-8"?>
<EsriMapsInfo xmlns="ESRI.ArcGIS.Mapping.OfficeIntegration.PowerPointInfo">
  <Version>Version1</Version>
  <RequiresSignIn>True</RequiresSignIn>
</EsriMapsInfo>
</file>

<file path=customXml/item22.xml><?xml version="1.0" encoding="utf-8"?>
<EsriMapsInfo xmlns="ESRI.ArcGIS.Mapping.OfficeIntegration.PowerPointInfo">
  <Version>Version1</Version>
  <RequiresSignIn>True</RequiresSignIn>
</EsriMapsInfo>
</file>

<file path=customXml/item23.xml><?xml version="1.0" encoding="utf-8"?>
<EsriMapsInfo xmlns="ESRI.ArcGIS.Mapping.OfficeIntegration.PowerPointInfo">
  <Version>Version1</Version>
  <RequiresSignIn>True</RequiresSignIn>
</EsriMapsInfo>
</file>

<file path=customXml/item24.xml><?xml version="1.0" encoding="utf-8"?>
<EsriMapsInfo xmlns="ESRI.ArcGIS.Mapping.OfficeIntegration.PowerPointInfo">
  <Version>Version1</Version>
  <RequiresSignIn>False</RequiresSignIn>
</EsriMapsInfo>
</file>

<file path=customXml/item25.xml><?xml version="1.0" encoding="utf-8"?>
<EsriMapsInfo xmlns="ESRI.ArcGIS.Mapping.OfficeIntegration.PowerPointInfo">
  <Version>Version1</Version>
  <RequiresSignIn>True</RequiresSignIn>
</EsriMapsInfo>
</file>

<file path=customXml/item26.xml><?xml version="1.0" encoding="utf-8"?>
<EsriMapsInfo xmlns="ESRI.ArcGIS.Mapping.OfficeIntegration.PowerPointInfo">
  <Version>Version1</Version>
  <RequiresSignIn>True</RequiresSignIn>
</EsriMapsInfo>
</file>

<file path=customXml/item27.xml><?xml version="1.0" encoding="utf-8"?>
<EsriMapsInfo xmlns="ESRI.ArcGIS.Mapping.OfficeIntegration.PowerPointInfo">
  <Version>Version1</Version>
  <RequiresSignIn>True</RequiresSignIn>
</EsriMapsInfo>
</file>

<file path=customXml/item28.xml><?xml version="1.0" encoding="utf-8"?>
<EsriMapsInfo xmlns="ESRI.ArcGIS.Mapping.OfficeIntegration.PowerPointInfo">
  <Version>Version1</Version>
  <RequiresSignIn>True</RequiresSignIn>
</EsriMapsInfo>
</file>

<file path=customXml/item29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True</RequiresSignIn>
</EsriMapsInfo>
</file>

<file path=customXml/item30.xml><?xml version="1.0" encoding="utf-8"?>
<EsriMapsInfo xmlns="ESRI.ArcGIS.Mapping.OfficeIntegration.PowerPointInfo">
  <Version>Version1</Version>
  <RequiresSignIn>True</RequiresSignIn>
</EsriMapsInfo>
</file>

<file path=customXml/item31.xml><?xml version="1.0" encoding="utf-8"?>
<EsriMapsInfo xmlns="ESRI.ArcGIS.Mapping.OfficeIntegration.PowerPointInfo">
  <Version>Version1</Version>
  <RequiresSignIn>False</RequiresSignIn>
</EsriMapsInfo>
</file>

<file path=customXml/item32.xml><?xml version="1.0" encoding="utf-8"?>
<EsriMapsInfo xmlns="ESRI.ArcGIS.Mapping.OfficeIntegration.PowerPointInfo">
  <Version>Version1</Version>
  <RequiresSignIn>True</RequiresSignIn>
</EsriMapsInfo>
</file>

<file path=customXml/item33.xml><?xml version="1.0" encoding="utf-8"?>
<EsriMapsInfo xmlns="ESRI.ArcGIS.Mapping.OfficeIntegration.PowerPointInfo">
  <Version>Version1</Version>
  <RequiresSignIn>True</RequiresSignIn>
</EsriMapsInfo>
</file>

<file path=customXml/item34.xml><?xml version="1.0" encoding="utf-8"?>
<EsriMapsInfo xmlns="ESRI.ArcGIS.Mapping.OfficeIntegration.PowerPointInfo">
  <Version>Version1</Version>
  <RequiresSignIn>True</RequiresSignIn>
</EsriMapsInfo>
</file>

<file path=customXml/item35.xml><?xml version="1.0" encoding="utf-8"?>
<EsriMapsInfo xmlns="ESRI.ArcGIS.Mapping.OfficeIntegration.PowerPointInfo">
  <Version>Version1</Version>
  <RequiresSignIn>True</RequiresSignIn>
</EsriMapsInfo>
</file>

<file path=customXml/item36.xml><?xml version="1.0" encoding="utf-8"?>
<EsriMapsInfo xmlns="ESRI.ArcGIS.Mapping.OfficeIntegration.PowerPointInfo">
  <Version>Version1</Version>
  <RequiresSignIn>True</RequiresSignIn>
</EsriMapsInfo>
</file>

<file path=customXml/item37.xml><?xml version="1.0" encoding="utf-8"?>
<EsriMapsInfo xmlns="ESRI.ArcGIS.Mapping.OfficeIntegration.PowerPointInfo">
  <Version>Version1</Version>
  <RequiresSignIn>False</RequiresSignIn>
</EsriMapsInfo>
</file>

<file path=customXml/item38.xml><?xml version="1.0" encoding="utf-8"?>
<EsriMapsInfo xmlns="ESRI.ArcGIS.Mapping.OfficeIntegration.PowerPointInfo">
  <Version>Version1</Version>
  <RequiresSignIn>True</RequiresSignIn>
</EsriMapsInfo>
</file>

<file path=customXml/item39.xml><?xml version="1.0" encoding="utf-8"?>
<EsriMapsInfo xmlns="ESRI.ArcGIS.Mapping.OfficeIntegration.PowerPointInfo">
  <Version>Version1</Version>
  <RequiresSignIn>True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40.xml><?xml version="1.0" encoding="utf-8"?>
<EsriMapsInfo xmlns="ESRI.ArcGIS.Mapping.OfficeIntegration.PowerPointInfo">
  <Version>Version1</Version>
  <RequiresSignIn>True</RequiresSignIn>
</EsriMapsInfo>
</file>

<file path=customXml/item41.xml><?xml version="1.0" encoding="utf-8"?>
<EsriMapsInfo xmlns="ESRI.ArcGIS.Mapping.OfficeIntegration.PowerPointInfo">
  <Version>Version1</Version>
  <RequiresSignIn>True</RequiresSignIn>
</EsriMapsInfo>
</file>

<file path=customXml/item42.xml><?xml version="1.0" encoding="utf-8"?>
<EsriMapsInfo xmlns="ESRI.ArcGIS.Mapping.OfficeIntegration.PowerPointInfo">
  <Version>Version1</Version>
  <RequiresSignIn>False</RequiresSignIn>
</EsriMapsInfo>
</file>

<file path=customXml/item43.xml><?xml version="1.0" encoding="utf-8"?>
<EsriMapsInfo xmlns="ESRI.ArcGIS.Mapping.OfficeIntegration.PowerPointInfo">
  <Version>Version1</Version>
  <RequiresSignIn>True</RequiresSignIn>
</EsriMapsInfo>
</file>

<file path=customXml/item44.xml><?xml version="1.0" encoding="utf-8"?>
<EsriMapsInfo xmlns="ESRI.ArcGIS.Mapping.OfficeIntegration.PowerPointInfo">
  <Version>Version1</Version>
  <RequiresSignIn>False</RequiresSignIn>
</EsriMapsInfo>
</file>

<file path=customXml/item45.xml><?xml version="1.0" encoding="utf-8"?>
<EsriMapsInfo xmlns="ESRI.ArcGIS.Mapping.OfficeIntegration.PowerPointInfo">
  <Version>Version1</Version>
  <RequiresSignIn>True</RequiresSignIn>
</EsriMapsInfo>
</file>

<file path=customXml/item46.xml><?xml version="1.0" encoding="utf-8"?>
<EsriMapsInfo xmlns="ESRI.ArcGIS.Mapping.OfficeIntegration.PowerPointInfo">
  <Version>Version1</Version>
  <RequiresSignIn>True</RequiresSignIn>
</EsriMapsInfo>
</file>

<file path=customXml/item47.xml><?xml version="1.0" encoding="utf-8"?>
<EsriMapsInfo xmlns="ESRI.ArcGIS.Mapping.OfficeIntegration.PowerPointInfo">
  <Version>Version1</Version>
  <RequiresSignIn>False</RequiresSignIn>
</EsriMapsInfo>
</file>

<file path=customXml/item48.xml><?xml version="1.0" encoding="utf-8"?>
<EsriMapsInfo xmlns="ESRI.ArcGIS.Mapping.OfficeIntegration.PowerPointInfo">
  <Version>Version1</Version>
  <RequiresSignIn>True</RequiresSignIn>
</EsriMapsInfo>
</file>

<file path=customXml/item49.xml><?xml version="1.0" encoding="utf-8"?>
<EsriMapsInfo xmlns="ESRI.ArcGIS.Mapping.OfficeIntegration.PowerPointInfo">
  <Version>Version1</Version>
  <RequiresSignIn>True</RequiresSignIn>
</EsriMapsInfo>
</file>

<file path=customXml/item5.xml><?xml version="1.0" encoding="utf-8"?>
<EsriMapsInfo xmlns="ESRI.ArcGIS.Mapping.OfficeIntegration.PowerPointInfo">
  <Version>Version1</Version>
  <RequiresSignIn>True</RequiresSignIn>
</EsriMapsInfo>
</file>

<file path=customXml/item50.xml><?xml version="1.0" encoding="utf-8"?>
<EsriMapsInfo xmlns="ESRI.ArcGIS.Mapping.OfficeIntegration.PowerPointInfo">
  <Version>Version1</Version>
  <RequiresSignIn>True</RequiresSignIn>
</EsriMapsInfo>
</file>

<file path=customXml/item51.xml><?xml version="1.0" encoding="utf-8"?>
<EsriMapsInfo xmlns="ESRI.ArcGIS.Mapping.OfficeIntegration.PowerPointInfo">
  <Version>Version1</Version>
  <RequiresSignIn>False</RequiresSignIn>
</EsriMapsInfo>
</file>

<file path=customXml/item52.xml><?xml version="1.0" encoding="utf-8"?>
<EsriMapsInfo xmlns="ESRI.ArcGIS.Mapping.OfficeIntegration.PowerPointInfo">
  <Version>Version1</Version>
  <RequiresSignIn>True</RequiresSignIn>
</EsriMapsInfo>
</file>

<file path=customXml/item6.xml><?xml version="1.0" encoding="utf-8"?>
<EsriMapsInfo xmlns="ESRI.ArcGIS.Mapping.OfficeIntegration.PowerPointInfo">
  <Version>Version1</Version>
  <RequiresSignIn>True</RequiresSignIn>
</EsriMapsInfo>
</file>

<file path=customXml/item7.xml><?xml version="1.0" encoding="utf-8"?>
<EsriMapsInfo xmlns="ESRI.ArcGIS.Mapping.OfficeIntegration.PowerPointInfo">
  <Version>Version1</Version>
  <RequiresSignIn>False</RequiresSignIn>
</EsriMapsInfo>
</file>

<file path=customXml/item8.xml><?xml version="1.0" encoding="utf-8"?>
<EsriMapsInfo xmlns="ESRI.ArcGIS.Mapping.OfficeIntegration.PowerPointInfo">
  <Version>Version1</Version>
  <RequiresSignIn>True</RequiresSignIn>
</EsriMapsInfo>
</file>

<file path=customXml/item9.xml><?xml version="1.0" encoding="utf-8"?>
<EsriMapsInfo xmlns="ESRI.ArcGIS.Mapping.OfficeIntegration.PowerPointInfo">
  <Version>Version1</Version>
  <RequiresSignIn>True</RequiresSignIn>
</EsriMapsInfo>
</file>

<file path=customXml/itemProps1.xml><?xml version="1.0" encoding="utf-8"?>
<ds:datastoreItem xmlns:ds="http://schemas.openxmlformats.org/officeDocument/2006/customXml" ds:itemID="{96CBF852-72C1-4D1A-A6D6-53895CFAEB8A}">
  <ds:schemaRefs>
    <ds:schemaRef ds:uri="ESRI.ArcGIS.Mapping.OfficeIntegration.PowerPointInfo"/>
  </ds:schemaRefs>
</ds:datastoreItem>
</file>

<file path=customXml/itemProps10.xml><?xml version="1.0" encoding="utf-8"?>
<ds:datastoreItem xmlns:ds="http://schemas.openxmlformats.org/officeDocument/2006/customXml" ds:itemID="{94E355E9-C7CC-4A9C-86C9-6AEC33EDC141}">
  <ds:schemaRefs>
    <ds:schemaRef ds:uri="ESRI.ArcGIS.Mapping.OfficeIntegration.PowerPointInfo"/>
  </ds:schemaRefs>
</ds:datastoreItem>
</file>

<file path=customXml/itemProps11.xml><?xml version="1.0" encoding="utf-8"?>
<ds:datastoreItem xmlns:ds="http://schemas.openxmlformats.org/officeDocument/2006/customXml" ds:itemID="{65C3EAA8-0CC0-43E3-8421-8AF703B234AF}">
  <ds:schemaRefs>
    <ds:schemaRef ds:uri="ESRI.ArcGIS.Mapping.OfficeIntegration.PowerPointInfo"/>
  </ds:schemaRefs>
</ds:datastoreItem>
</file>

<file path=customXml/itemProps12.xml><?xml version="1.0" encoding="utf-8"?>
<ds:datastoreItem xmlns:ds="http://schemas.openxmlformats.org/officeDocument/2006/customXml" ds:itemID="{4E5541A5-9CBD-4E72-8791-A2F7759191C0}">
  <ds:schemaRefs>
    <ds:schemaRef ds:uri="ESRI.ArcGIS.Mapping.OfficeIntegration.PowerPointInfo"/>
  </ds:schemaRefs>
</ds:datastoreItem>
</file>

<file path=customXml/itemProps13.xml><?xml version="1.0" encoding="utf-8"?>
<ds:datastoreItem xmlns:ds="http://schemas.openxmlformats.org/officeDocument/2006/customXml" ds:itemID="{DAF5928D-21BB-4E25-93C4-12AFAF7757F1}">
  <ds:schemaRefs>
    <ds:schemaRef ds:uri="ESRI.ArcGIS.Mapping.OfficeIntegration.PowerPointInfo"/>
  </ds:schemaRefs>
</ds:datastoreItem>
</file>

<file path=customXml/itemProps14.xml><?xml version="1.0" encoding="utf-8"?>
<ds:datastoreItem xmlns:ds="http://schemas.openxmlformats.org/officeDocument/2006/customXml" ds:itemID="{C76F7405-38AE-4505-A863-D4AF11610167}">
  <ds:schemaRefs>
    <ds:schemaRef ds:uri="ESRI.ArcGIS.Mapping.OfficeIntegration.PowerPointInfo"/>
  </ds:schemaRefs>
</ds:datastoreItem>
</file>

<file path=customXml/itemProps15.xml><?xml version="1.0" encoding="utf-8"?>
<ds:datastoreItem xmlns:ds="http://schemas.openxmlformats.org/officeDocument/2006/customXml" ds:itemID="{B85D5F1F-75B0-4D61-BD64-5BFED017CD1F}">
  <ds:schemaRefs>
    <ds:schemaRef ds:uri="ESRI.ArcGIS.Mapping.OfficeIntegration.PowerPointInfo"/>
  </ds:schemaRefs>
</ds:datastoreItem>
</file>

<file path=customXml/itemProps16.xml><?xml version="1.0" encoding="utf-8"?>
<ds:datastoreItem xmlns:ds="http://schemas.openxmlformats.org/officeDocument/2006/customXml" ds:itemID="{AA67A751-227C-4BAC-AA14-0AE61DC603C0}">
  <ds:schemaRefs>
    <ds:schemaRef ds:uri="ESRI.ArcGIS.Mapping.OfficeIntegration.PowerPointInfo"/>
  </ds:schemaRefs>
</ds:datastoreItem>
</file>

<file path=customXml/itemProps17.xml><?xml version="1.0" encoding="utf-8"?>
<ds:datastoreItem xmlns:ds="http://schemas.openxmlformats.org/officeDocument/2006/customXml" ds:itemID="{5E1E6C03-ADAE-46BC-AD84-AE8BC3AFE688}">
  <ds:schemaRefs>
    <ds:schemaRef ds:uri="ESRI.ArcGIS.Mapping.OfficeIntegration.PowerPointInfo"/>
  </ds:schemaRefs>
</ds:datastoreItem>
</file>

<file path=customXml/itemProps18.xml><?xml version="1.0" encoding="utf-8"?>
<ds:datastoreItem xmlns:ds="http://schemas.openxmlformats.org/officeDocument/2006/customXml" ds:itemID="{18B5A06D-A448-4CB6-B301-7390D4E58553}">
  <ds:schemaRefs>
    <ds:schemaRef ds:uri="ESRI.ArcGIS.Mapping.OfficeIntegration.PowerPointInfo"/>
  </ds:schemaRefs>
</ds:datastoreItem>
</file>

<file path=customXml/itemProps19.xml><?xml version="1.0" encoding="utf-8"?>
<ds:datastoreItem xmlns:ds="http://schemas.openxmlformats.org/officeDocument/2006/customXml" ds:itemID="{C19E0F26-40C6-4FCB-87FD-285E55DBC7C7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9C1CE9EA-8D7E-4220-8DC9-1ED3836F2F79}">
  <ds:schemaRefs>
    <ds:schemaRef ds:uri="ESRI.ArcGIS.Mapping.OfficeIntegration.PowerPointInfo"/>
  </ds:schemaRefs>
</ds:datastoreItem>
</file>

<file path=customXml/itemProps20.xml><?xml version="1.0" encoding="utf-8"?>
<ds:datastoreItem xmlns:ds="http://schemas.openxmlformats.org/officeDocument/2006/customXml" ds:itemID="{8A2EB608-4DE4-40F1-A30B-8776BA572D38}">
  <ds:schemaRefs>
    <ds:schemaRef ds:uri="ESRI.ArcGIS.Mapping.OfficeIntegration.PowerPointInfo"/>
  </ds:schemaRefs>
</ds:datastoreItem>
</file>

<file path=customXml/itemProps21.xml><?xml version="1.0" encoding="utf-8"?>
<ds:datastoreItem xmlns:ds="http://schemas.openxmlformats.org/officeDocument/2006/customXml" ds:itemID="{E7C9588E-EE84-4069-89F9-8272B7C4B5A6}">
  <ds:schemaRefs>
    <ds:schemaRef ds:uri="ESRI.ArcGIS.Mapping.OfficeIntegration.PowerPointInfo"/>
  </ds:schemaRefs>
</ds:datastoreItem>
</file>

<file path=customXml/itemProps22.xml><?xml version="1.0" encoding="utf-8"?>
<ds:datastoreItem xmlns:ds="http://schemas.openxmlformats.org/officeDocument/2006/customXml" ds:itemID="{9E5EE491-A9A7-4726-BEAC-46B34FBE1C30}">
  <ds:schemaRefs>
    <ds:schemaRef ds:uri="ESRI.ArcGIS.Mapping.OfficeIntegration.PowerPointInfo"/>
  </ds:schemaRefs>
</ds:datastoreItem>
</file>

<file path=customXml/itemProps23.xml><?xml version="1.0" encoding="utf-8"?>
<ds:datastoreItem xmlns:ds="http://schemas.openxmlformats.org/officeDocument/2006/customXml" ds:itemID="{81F86FB1-D352-43C3-A9A4-BE157B2EC761}">
  <ds:schemaRefs>
    <ds:schemaRef ds:uri="ESRI.ArcGIS.Mapping.OfficeIntegration.PowerPointInfo"/>
  </ds:schemaRefs>
</ds:datastoreItem>
</file>

<file path=customXml/itemProps24.xml><?xml version="1.0" encoding="utf-8"?>
<ds:datastoreItem xmlns:ds="http://schemas.openxmlformats.org/officeDocument/2006/customXml" ds:itemID="{D293BFE2-1716-468F-A056-098DF39DA2FE}">
  <ds:schemaRefs>
    <ds:schemaRef ds:uri="ESRI.ArcGIS.Mapping.OfficeIntegration.PowerPointInfo"/>
  </ds:schemaRefs>
</ds:datastoreItem>
</file>

<file path=customXml/itemProps25.xml><?xml version="1.0" encoding="utf-8"?>
<ds:datastoreItem xmlns:ds="http://schemas.openxmlformats.org/officeDocument/2006/customXml" ds:itemID="{2893DA50-8BA7-4E30-820C-42AB9A812929}">
  <ds:schemaRefs>
    <ds:schemaRef ds:uri="ESRI.ArcGIS.Mapping.OfficeIntegration.PowerPointInfo"/>
  </ds:schemaRefs>
</ds:datastoreItem>
</file>

<file path=customXml/itemProps26.xml><?xml version="1.0" encoding="utf-8"?>
<ds:datastoreItem xmlns:ds="http://schemas.openxmlformats.org/officeDocument/2006/customXml" ds:itemID="{50AA5A9F-D85D-4DD5-AFEE-BB724D6EE24C}">
  <ds:schemaRefs>
    <ds:schemaRef ds:uri="ESRI.ArcGIS.Mapping.OfficeIntegration.PowerPointInfo"/>
  </ds:schemaRefs>
</ds:datastoreItem>
</file>

<file path=customXml/itemProps27.xml><?xml version="1.0" encoding="utf-8"?>
<ds:datastoreItem xmlns:ds="http://schemas.openxmlformats.org/officeDocument/2006/customXml" ds:itemID="{06CD0E37-CC9B-41AD-9CFC-DDB96F0D7DAB}">
  <ds:schemaRefs>
    <ds:schemaRef ds:uri="ESRI.ArcGIS.Mapping.OfficeIntegration.PowerPointInfo"/>
  </ds:schemaRefs>
</ds:datastoreItem>
</file>

<file path=customXml/itemProps28.xml><?xml version="1.0" encoding="utf-8"?>
<ds:datastoreItem xmlns:ds="http://schemas.openxmlformats.org/officeDocument/2006/customXml" ds:itemID="{7688E825-F1E2-474F-88C9-54C20BF6420D}">
  <ds:schemaRefs>
    <ds:schemaRef ds:uri="ESRI.ArcGIS.Mapping.OfficeIntegration.PowerPointInfo"/>
  </ds:schemaRefs>
</ds:datastoreItem>
</file>

<file path=customXml/itemProps29.xml><?xml version="1.0" encoding="utf-8"?>
<ds:datastoreItem xmlns:ds="http://schemas.openxmlformats.org/officeDocument/2006/customXml" ds:itemID="{A7801A65-9A83-497C-9D6F-63932FBC7E22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BF2B764F-97D0-40B1-89C8-83A5BD7B0DD1}">
  <ds:schemaRefs>
    <ds:schemaRef ds:uri="ESRI.ArcGIS.Mapping.OfficeIntegration.PowerPointInfo"/>
  </ds:schemaRefs>
</ds:datastoreItem>
</file>

<file path=customXml/itemProps30.xml><?xml version="1.0" encoding="utf-8"?>
<ds:datastoreItem xmlns:ds="http://schemas.openxmlformats.org/officeDocument/2006/customXml" ds:itemID="{D5FFD089-6EBA-4198-9220-FA1EC5B45806}">
  <ds:schemaRefs>
    <ds:schemaRef ds:uri="ESRI.ArcGIS.Mapping.OfficeIntegration.PowerPointInfo"/>
  </ds:schemaRefs>
</ds:datastoreItem>
</file>

<file path=customXml/itemProps31.xml><?xml version="1.0" encoding="utf-8"?>
<ds:datastoreItem xmlns:ds="http://schemas.openxmlformats.org/officeDocument/2006/customXml" ds:itemID="{52DF117C-6C75-4F07-9006-2B57D00A8DD9}">
  <ds:schemaRefs>
    <ds:schemaRef ds:uri="ESRI.ArcGIS.Mapping.OfficeIntegration.PowerPointInfo"/>
  </ds:schemaRefs>
</ds:datastoreItem>
</file>

<file path=customXml/itemProps32.xml><?xml version="1.0" encoding="utf-8"?>
<ds:datastoreItem xmlns:ds="http://schemas.openxmlformats.org/officeDocument/2006/customXml" ds:itemID="{011A35A2-7FD0-4311-8066-B6CDF8A837B9}">
  <ds:schemaRefs>
    <ds:schemaRef ds:uri="ESRI.ArcGIS.Mapping.OfficeIntegration.PowerPointInfo"/>
  </ds:schemaRefs>
</ds:datastoreItem>
</file>

<file path=customXml/itemProps33.xml><?xml version="1.0" encoding="utf-8"?>
<ds:datastoreItem xmlns:ds="http://schemas.openxmlformats.org/officeDocument/2006/customXml" ds:itemID="{74D8DCF8-808A-48E8-B0A2-6AA28929ECC2}">
  <ds:schemaRefs>
    <ds:schemaRef ds:uri="ESRI.ArcGIS.Mapping.OfficeIntegration.PowerPointInfo"/>
  </ds:schemaRefs>
</ds:datastoreItem>
</file>

<file path=customXml/itemProps34.xml><?xml version="1.0" encoding="utf-8"?>
<ds:datastoreItem xmlns:ds="http://schemas.openxmlformats.org/officeDocument/2006/customXml" ds:itemID="{12C01DD2-7FB4-424E-A9C1-F2F177F35928}">
  <ds:schemaRefs>
    <ds:schemaRef ds:uri="ESRI.ArcGIS.Mapping.OfficeIntegration.PowerPointInfo"/>
  </ds:schemaRefs>
</ds:datastoreItem>
</file>

<file path=customXml/itemProps35.xml><?xml version="1.0" encoding="utf-8"?>
<ds:datastoreItem xmlns:ds="http://schemas.openxmlformats.org/officeDocument/2006/customXml" ds:itemID="{DB1E30BA-2EFE-4BB0-8ACB-A3AA7F7F7751}">
  <ds:schemaRefs>
    <ds:schemaRef ds:uri="ESRI.ArcGIS.Mapping.OfficeIntegration.PowerPointInfo"/>
  </ds:schemaRefs>
</ds:datastoreItem>
</file>

<file path=customXml/itemProps36.xml><?xml version="1.0" encoding="utf-8"?>
<ds:datastoreItem xmlns:ds="http://schemas.openxmlformats.org/officeDocument/2006/customXml" ds:itemID="{943D86AF-2DF3-417B-B6E6-3B7E7B7E030C}">
  <ds:schemaRefs>
    <ds:schemaRef ds:uri="ESRI.ArcGIS.Mapping.OfficeIntegration.PowerPointInfo"/>
  </ds:schemaRefs>
</ds:datastoreItem>
</file>

<file path=customXml/itemProps37.xml><?xml version="1.0" encoding="utf-8"?>
<ds:datastoreItem xmlns:ds="http://schemas.openxmlformats.org/officeDocument/2006/customXml" ds:itemID="{6A161D20-D948-443B-8B61-17863B0D5D9B}">
  <ds:schemaRefs>
    <ds:schemaRef ds:uri="ESRI.ArcGIS.Mapping.OfficeIntegration.PowerPointInfo"/>
  </ds:schemaRefs>
</ds:datastoreItem>
</file>

<file path=customXml/itemProps38.xml><?xml version="1.0" encoding="utf-8"?>
<ds:datastoreItem xmlns:ds="http://schemas.openxmlformats.org/officeDocument/2006/customXml" ds:itemID="{9C928834-C26A-46C8-9EE4-BC591DC6B1A9}">
  <ds:schemaRefs>
    <ds:schemaRef ds:uri="ESRI.ArcGIS.Mapping.OfficeIntegration.PowerPointInfo"/>
  </ds:schemaRefs>
</ds:datastoreItem>
</file>

<file path=customXml/itemProps39.xml><?xml version="1.0" encoding="utf-8"?>
<ds:datastoreItem xmlns:ds="http://schemas.openxmlformats.org/officeDocument/2006/customXml" ds:itemID="{C8EF4063-258F-4B63-B254-6FDCD4A44049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D51004D3-6725-4550-B139-135AC2688779}">
  <ds:schemaRefs>
    <ds:schemaRef ds:uri="ESRI.ArcGIS.Mapping.OfficeIntegration.PowerPointInfo"/>
  </ds:schemaRefs>
</ds:datastoreItem>
</file>

<file path=customXml/itemProps40.xml><?xml version="1.0" encoding="utf-8"?>
<ds:datastoreItem xmlns:ds="http://schemas.openxmlformats.org/officeDocument/2006/customXml" ds:itemID="{BA362ABF-A8B0-4467-BACB-9DC3A3560075}">
  <ds:schemaRefs>
    <ds:schemaRef ds:uri="ESRI.ArcGIS.Mapping.OfficeIntegration.PowerPointInfo"/>
  </ds:schemaRefs>
</ds:datastoreItem>
</file>

<file path=customXml/itemProps41.xml><?xml version="1.0" encoding="utf-8"?>
<ds:datastoreItem xmlns:ds="http://schemas.openxmlformats.org/officeDocument/2006/customXml" ds:itemID="{A0466D5E-2133-4496-8860-F0FFABD40DD3}">
  <ds:schemaRefs>
    <ds:schemaRef ds:uri="ESRI.ArcGIS.Mapping.OfficeIntegration.PowerPointInfo"/>
  </ds:schemaRefs>
</ds:datastoreItem>
</file>

<file path=customXml/itemProps42.xml><?xml version="1.0" encoding="utf-8"?>
<ds:datastoreItem xmlns:ds="http://schemas.openxmlformats.org/officeDocument/2006/customXml" ds:itemID="{00794882-A842-48C2-A938-90E4105E0FAD}">
  <ds:schemaRefs>
    <ds:schemaRef ds:uri="ESRI.ArcGIS.Mapping.OfficeIntegration.PowerPointInfo"/>
  </ds:schemaRefs>
</ds:datastoreItem>
</file>

<file path=customXml/itemProps43.xml><?xml version="1.0" encoding="utf-8"?>
<ds:datastoreItem xmlns:ds="http://schemas.openxmlformats.org/officeDocument/2006/customXml" ds:itemID="{49171D2B-3F93-4DC6-B711-4DCDD27754E6}">
  <ds:schemaRefs>
    <ds:schemaRef ds:uri="ESRI.ArcGIS.Mapping.OfficeIntegration.PowerPointInfo"/>
  </ds:schemaRefs>
</ds:datastoreItem>
</file>

<file path=customXml/itemProps44.xml><?xml version="1.0" encoding="utf-8"?>
<ds:datastoreItem xmlns:ds="http://schemas.openxmlformats.org/officeDocument/2006/customXml" ds:itemID="{CBADB12D-40C3-434C-84BF-A0A68517889F}">
  <ds:schemaRefs>
    <ds:schemaRef ds:uri="ESRI.ArcGIS.Mapping.OfficeIntegration.PowerPointInfo"/>
  </ds:schemaRefs>
</ds:datastoreItem>
</file>

<file path=customXml/itemProps45.xml><?xml version="1.0" encoding="utf-8"?>
<ds:datastoreItem xmlns:ds="http://schemas.openxmlformats.org/officeDocument/2006/customXml" ds:itemID="{38D819E2-5608-4349-9514-F349F33FB9B3}">
  <ds:schemaRefs>
    <ds:schemaRef ds:uri="ESRI.ArcGIS.Mapping.OfficeIntegration.PowerPointInfo"/>
  </ds:schemaRefs>
</ds:datastoreItem>
</file>

<file path=customXml/itemProps46.xml><?xml version="1.0" encoding="utf-8"?>
<ds:datastoreItem xmlns:ds="http://schemas.openxmlformats.org/officeDocument/2006/customXml" ds:itemID="{8D418C57-D82B-4E8E-A269-35DA43587061}">
  <ds:schemaRefs>
    <ds:schemaRef ds:uri="ESRI.ArcGIS.Mapping.OfficeIntegration.PowerPointInfo"/>
  </ds:schemaRefs>
</ds:datastoreItem>
</file>

<file path=customXml/itemProps47.xml><?xml version="1.0" encoding="utf-8"?>
<ds:datastoreItem xmlns:ds="http://schemas.openxmlformats.org/officeDocument/2006/customXml" ds:itemID="{4B35B122-CA12-4C6D-8CF2-7F0B7C28D503}">
  <ds:schemaRefs>
    <ds:schemaRef ds:uri="ESRI.ArcGIS.Mapping.OfficeIntegration.PowerPointInfo"/>
  </ds:schemaRefs>
</ds:datastoreItem>
</file>

<file path=customXml/itemProps48.xml><?xml version="1.0" encoding="utf-8"?>
<ds:datastoreItem xmlns:ds="http://schemas.openxmlformats.org/officeDocument/2006/customXml" ds:itemID="{D4130F10-D3CF-4A8B-A291-7175DF7E561A}">
  <ds:schemaRefs>
    <ds:schemaRef ds:uri="ESRI.ArcGIS.Mapping.OfficeIntegration.PowerPointInfo"/>
  </ds:schemaRefs>
</ds:datastoreItem>
</file>

<file path=customXml/itemProps49.xml><?xml version="1.0" encoding="utf-8"?>
<ds:datastoreItem xmlns:ds="http://schemas.openxmlformats.org/officeDocument/2006/customXml" ds:itemID="{2AF408D5-B4AB-4F18-BC56-C8AA3876DD7E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0E06F26F-94FE-46D7-8C49-7F8ACE08B966}">
  <ds:schemaRefs>
    <ds:schemaRef ds:uri="ESRI.ArcGIS.Mapping.OfficeIntegration.PowerPointInfo"/>
  </ds:schemaRefs>
</ds:datastoreItem>
</file>

<file path=customXml/itemProps50.xml><?xml version="1.0" encoding="utf-8"?>
<ds:datastoreItem xmlns:ds="http://schemas.openxmlformats.org/officeDocument/2006/customXml" ds:itemID="{D7BFFC57-E782-4886-A164-B7AEF1D2B9F1}">
  <ds:schemaRefs>
    <ds:schemaRef ds:uri="ESRI.ArcGIS.Mapping.OfficeIntegration.PowerPointInfo"/>
  </ds:schemaRefs>
</ds:datastoreItem>
</file>

<file path=customXml/itemProps51.xml><?xml version="1.0" encoding="utf-8"?>
<ds:datastoreItem xmlns:ds="http://schemas.openxmlformats.org/officeDocument/2006/customXml" ds:itemID="{807E3509-10C5-4C4D-AD62-0ACEA59EB328}">
  <ds:schemaRefs>
    <ds:schemaRef ds:uri="ESRI.ArcGIS.Mapping.OfficeIntegration.PowerPointInfo"/>
  </ds:schemaRefs>
</ds:datastoreItem>
</file>

<file path=customXml/itemProps52.xml><?xml version="1.0" encoding="utf-8"?>
<ds:datastoreItem xmlns:ds="http://schemas.openxmlformats.org/officeDocument/2006/customXml" ds:itemID="{43ABE2B1-0065-49FD-8D96-74B4EFFDFFF5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F3FF35FB-BFA3-4F78-A105-ED55C7B4EF13}">
  <ds:schemaRefs>
    <ds:schemaRef ds:uri="ESRI.ArcGIS.Mapping.OfficeIntegration.PowerPointInfo"/>
  </ds:schemaRefs>
</ds:datastoreItem>
</file>

<file path=customXml/itemProps7.xml><?xml version="1.0" encoding="utf-8"?>
<ds:datastoreItem xmlns:ds="http://schemas.openxmlformats.org/officeDocument/2006/customXml" ds:itemID="{433E8923-8C89-4F8F-A9FB-858704809D03}">
  <ds:schemaRefs>
    <ds:schemaRef ds:uri="ESRI.ArcGIS.Mapping.OfficeIntegration.PowerPointInfo"/>
  </ds:schemaRefs>
</ds:datastoreItem>
</file>

<file path=customXml/itemProps8.xml><?xml version="1.0" encoding="utf-8"?>
<ds:datastoreItem xmlns:ds="http://schemas.openxmlformats.org/officeDocument/2006/customXml" ds:itemID="{9C7C1BB3-A42F-431E-99B5-23985096A795}">
  <ds:schemaRefs>
    <ds:schemaRef ds:uri="ESRI.ArcGIS.Mapping.OfficeIntegration.PowerPointInfo"/>
  </ds:schemaRefs>
</ds:datastoreItem>
</file>

<file path=customXml/itemProps9.xml><?xml version="1.0" encoding="utf-8"?>
<ds:datastoreItem xmlns:ds="http://schemas.openxmlformats.org/officeDocument/2006/customXml" ds:itemID="{6D3ECE42-2D83-4F61-AF28-622183F32F57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8406</TotalTime>
  <Words>155</Words>
  <Application>Microsoft Office PowerPoint</Application>
  <PresentationFormat>On-screen Show (4:3)</PresentationFormat>
  <Paragraphs>55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Bookman Old Style</vt:lpstr>
      <vt:lpstr>Calibri</vt:lpstr>
      <vt:lpstr>Gill Sans MT</vt:lpstr>
      <vt:lpstr>Wingdings</vt:lpstr>
      <vt:lpstr>Wingdings 3</vt:lpstr>
      <vt:lpstr>Origin</vt:lpstr>
      <vt:lpstr> Downloading Landsat Data</vt:lpstr>
      <vt:lpstr>Module Outline</vt:lpstr>
      <vt:lpstr>Landsat Satellite Missions</vt:lpstr>
      <vt:lpstr>Downloading Landsat Data</vt:lpstr>
      <vt:lpstr>Definitions</vt:lpstr>
      <vt:lpstr>Want to learn more?  Related Modules</vt:lpstr>
      <vt:lpstr>Thank you!   Please submit feedback http://gis.harvard.edu/form/workshop-evaluation-form</vt:lpstr>
    </vt:vector>
  </TitlesOfParts>
  <Company>Harvard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Stacy Bogan</dc:creator>
  <cp:lastModifiedBy>Bogan, Stacy</cp:lastModifiedBy>
  <cp:revision>165</cp:revision>
  <dcterms:created xsi:type="dcterms:W3CDTF">2013-04-05T16:45:08Z</dcterms:created>
  <dcterms:modified xsi:type="dcterms:W3CDTF">2018-02-13T22:24:23Z</dcterms:modified>
</cp:coreProperties>
</file>