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 id="2147483784" r:id="rId2"/>
    <p:sldMasterId id="2147483791" r:id="rId3"/>
    <p:sldMasterId id="2147483801" r:id="rId4"/>
    <p:sldMasterId id="2147483820" r:id="rId5"/>
  </p:sldMasterIdLst>
  <p:notesMasterIdLst>
    <p:notesMasterId r:id="rId24"/>
  </p:notesMasterIdLst>
  <p:handoutMasterIdLst>
    <p:handoutMasterId r:id="rId25"/>
  </p:handoutMasterIdLst>
  <p:sldIdLst>
    <p:sldId id="256" r:id="rId6"/>
    <p:sldId id="275" r:id="rId7"/>
    <p:sldId id="271" r:id="rId8"/>
    <p:sldId id="258" r:id="rId9"/>
    <p:sldId id="270" r:id="rId10"/>
    <p:sldId id="273" r:id="rId11"/>
    <p:sldId id="274" r:id="rId12"/>
    <p:sldId id="260" r:id="rId13"/>
    <p:sldId id="261" r:id="rId14"/>
    <p:sldId id="262" r:id="rId15"/>
    <p:sldId id="263" r:id="rId16"/>
    <p:sldId id="264" r:id="rId17"/>
    <p:sldId id="265" r:id="rId18"/>
    <p:sldId id="269" r:id="rId19"/>
    <p:sldId id="259" r:id="rId20"/>
    <p:sldId id="257" r:id="rId21"/>
    <p:sldId id="272" r:id="rId22"/>
    <p:sldId id="266" r:id="rId23"/>
  </p:sldIdLst>
  <p:sldSz cx="9144000" cy="6858000" type="screen4x3"/>
  <p:notesSz cx="6904038" cy="9220200"/>
  <p:defaultTextStyle>
    <a:defPPr>
      <a:defRPr lang="en-US"/>
    </a:defPPr>
    <a:lvl1pPr algn="l" rtl="0" fontAlgn="base">
      <a:spcBef>
        <a:spcPct val="0"/>
      </a:spcBef>
      <a:spcAft>
        <a:spcPct val="0"/>
      </a:spcAft>
      <a:defRPr sz="1000" b="1" kern="1200">
        <a:solidFill>
          <a:schemeClr val="tx1"/>
        </a:solidFill>
        <a:latin typeface="CG Times" charset="0"/>
        <a:ea typeface="ＭＳ Ｐゴシック" charset="0"/>
        <a:cs typeface="Arial" charset="0"/>
      </a:defRPr>
    </a:lvl1pPr>
    <a:lvl2pPr marL="457200" algn="l" rtl="0" fontAlgn="base">
      <a:spcBef>
        <a:spcPct val="0"/>
      </a:spcBef>
      <a:spcAft>
        <a:spcPct val="0"/>
      </a:spcAft>
      <a:defRPr sz="1000" b="1" kern="1200">
        <a:solidFill>
          <a:schemeClr val="tx1"/>
        </a:solidFill>
        <a:latin typeface="CG Times" charset="0"/>
        <a:ea typeface="ＭＳ Ｐゴシック" charset="0"/>
        <a:cs typeface="Arial" charset="0"/>
      </a:defRPr>
    </a:lvl2pPr>
    <a:lvl3pPr marL="914400" algn="l" rtl="0" fontAlgn="base">
      <a:spcBef>
        <a:spcPct val="0"/>
      </a:spcBef>
      <a:spcAft>
        <a:spcPct val="0"/>
      </a:spcAft>
      <a:defRPr sz="1000" b="1" kern="1200">
        <a:solidFill>
          <a:schemeClr val="tx1"/>
        </a:solidFill>
        <a:latin typeface="CG Times" charset="0"/>
        <a:ea typeface="ＭＳ Ｐゴシック" charset="0"/>
        <a:cs typeface="Arial" charset="0"/>
      </a:defRPr>
    </a:lvl3pPr>
    <a:lvl4pPr marL="1371600" algn="l" rtl="0" fontAlgn="base">
      <a:spcBef>
        <a:spcPct val="0"/>
      </a:spcBef>
      <a:spcAft>
        <a:spcPct val="0"/>
      </a:spcAft>
      <a:defRPr sz="1000" b="1" kern="1200">
        <a:solidFill>
          <a:schemeClr val="tx1"/>
        </a:solidFill>
        <a:latin typeface="CG Times" charset="0"/>
        <a:ea typeface="ＭＳ Ｐゴシック" charset="0"/>
        <a:cs typeface="Arial" charset="0"/>
      </a:defRPr>
    </a:lvl4pPr>
    <a:lvl5pPr marL="1828800" algn="l" rtl="0" fontAlgn="base">
      <a:spcBef>
        <a:spcPct val="0"/>
      </a:spcBef>
      <a:spcAft>
        <a:spcPct val="0"/>
      </a:spcAft>
      <a:defRPr sz="1000" b="1" kern="1200">
        <a:solidFill>
          <a:schemeClr val="tx1"/>
        </a:solidFill>
        <a:latin typeface="CG Times" charset="0"/>
        <a:ea typeface="ＭＳ Ｐゴシック" charset="0"/>
        <a:cs typeface="Arial" charset="0"/>
      </a:defRPr>
    </a:lvl5pPr>
    <a:lvl6pPr marL="2286000" algn="l" defTabSz="457200" rtl="0" eaLnBrk="1" latinLnBrk="0" hangingPunct="1">
      <a:defRPr sz="1000" b="1" kern="1200">
        <a:solidFill>
          <a:schemeClr val="tx1"/>
        </a:solidFill>
        <a:latin typeface="CG Times" charset="0"/>
        <a:ea typeface="ＭＳ Ｐゴシック" charset="0"/>
        <a:cs typeface="Arial" charset="0"/>
      </a:defRPr>
    </a:lvl6pPr>
    <a:lvl7pPr marL="2743200" algn="l" defTabSz="457200" rtl="0" eaLnBrk="1" latinLnBrk="0" hangingPunct="1">
      <a:defRPr sz="1000" b="1" kern="1200">
        <a:solidFill>
          <a:schemeClr val="tx1"/>
        </a:solidFill>
        <a:latin typeface="CG Times" charset="0"/>
        <a:ea typeface="ＭＳ Ｐゴシック" charset="0"/>
        <a:cs typeface="Arial" charset="0"/>
      </a:defRPr>
    </a:lvl7pPr>
    <a:lvl8pPr marL="3200400" algn="l" defTabSz="457200" rtl="0" eaLnBrk="1" latinLnBrk="0" hangingPunct="1">
      <a:defRPr sz="1000" b="1" kern="1200">
        <a:solidFill>
          <a:schemeClr val="tx1"/>
        </a:solidFill>
        <a:latin typeface="CG Times" charset="0"/>
        <a:ea typeface="ＭＳ Ｐゴシック" charset="0"/>
        <a:cs typeface="Arial" charset="0"/>
      </a:defRPr>
    </a:lvl8pPr>
    <a:lvl9pPr marL="3657600" algn="l" defTabSz="457200" rtl="0" eaLnBrk="1" latinLnBrk="0" hangingPunct="1">
      <a:defRPr sz="1000" b="1" kern="1200">
        <a:solidFill>
          <a:schemeClr val="tx1"/>
        </a:solidFill>
        <a:latin typeface="CG Times"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1FB"/>
    <a:srgbClr val="FF0000"/>
    <a:srgbClr val="006600"/>
    <a:srgbClr val="000066"/>
    <a:srgbClr val="FFFF99"/>
    <a:srgbClr val="969696"/>
    <a:srgbClr val="CCFFFF"/>
    <a:srgbClr val="5C090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76" autoAdjust="0"/>
  </p:normalViewPr>
  <p:slideViewPr>
    <p:cSldViewPr snapToGrid="0">
      <p:cViewPr varScale="1">
        <p:scale>
          <a:sx n="120" d="100"/>
          <a:sy n="120" d="100"/>
        </p:scale>
        <p:origin x="-115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5" d="100"/>
        <a:sy n="175" d="100"/>
      </p:scale>
      <p:origin x="0" y="2176"/>
    </p:cViewPr>
  </p:sorterViewPr>
  <p:notesViewPr>
    <p:cSldViewPr snapToGrid="0">
      <p:cViewPr varScale="1">
        <p:scale>
          <a:sx n="78" d="100"/>
          <a:sy n="78" d="100"/>
        </p:scale>
        <p:origin x="-2464" y="-104"/>
      </p:cViewPr>
      <p:guideLst>
        <p:guide orient="horz" pos="2904"/>
        <p:guide pos="217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22" name="Rectangle 2"/>
          <p:cNvSpPr>
            <a:spLocks noGrp="1" noChangeArrowheads="1"/>
          </p:cNvSpPr>
          <p:nvPr>
            <p:ph type="hdr" sz="quarter"/>
          </p:nvPr>
        </p:nvSpPr>
        <p:spPr bwMode="auto">
          <a:xfrm>
            <a:off x="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414723" name="Rectangle 3"/>
          <p:cNvSpPr>
            <a:spLocks noGrp="1" noChangeArrowheads="1"/>
          </p:cNvSpPr>
          <p:nvPr>
            <p:ph type="dt" sz="quarter" idx="1"/>
          </p:nvPr>
        </p:nvSpPr>
        <p:spPr bwMode="auto">
          <a:xfrm>
            <a:off x="391160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algn="r" defTabSz="920750" eaLnBrk="0" hangingPunct="0">
              <a:defRPr sz="1200">
                <a:latin typeface="Arial" charset="0"/>
                <a:ea typeface="+mn-ea"/>
                <a:cs typeface="+mn-cs"/>
              </a:defRPr>
            </a:lvl1pPr>
          </a:lstStyle>
          <a:p>
            <a:pPr>
              <a:defRPr/>
            </a:pPr>
            <a:endParaRPr lang="en-US"/>
          </a:p>
        </p:txBody>
      </p:sp>
      <p:sp>
        <p:nvSpPr>
          <p:cNvPr id="414724" name="Rectangle 4"/>
          <p:cNvSpPr>
            <a:spLocks noGrp="1" noChangeArrowheads="1"/>
          </p:cNvSpPr>
          <p:nvPr>
            <p:ph type="ftr" sz="quarter" idx="2"/>
          </p:nvPr>
        </p:nvSpPr>
        <p:spPr bwMode="auto">
          <a:xfrm>
            <a:off x="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414725" name="Rectangle 5"/>
          <p:cNvSpPr>
            <a:spLocks noGrp="1" noChangeArrowheads="1"/>
          </p:cNvSpPr>
          <p:nvPr>
            <p:ph type="sldNum" sz="quarter" idx="3"/>
          </p:nvPr>
        </p:nvSpPr>
        <p:spPr bwMode="auto">
          <a:xfrm>
            <a:off x="391160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algn="r" defTabSz="920750" eaLnBrk="0" hangingPunct="0">
              <a:defRPr sz="1200">
                <a:latin typeface="Arial" charset="0"/>
              </a:defRPr>
            </a:lvl1pPr>
          </a:lstStyle>
          <a:p>
            <a:fld id="{74AC7918-3FB2-8F41-94EC-469B62744A85}" type="slidenum">
              <a:rPr lang="en-US"/>
              <a:pPr/>
              <a:t>‹#›</a:t>
            </a:fld>
            <a:endParaRPr lang="en-US"/>
          </a:p>
        </p:txBody>
      </p:sp>
    </p:spTree>
    <p:extLst>
      <p:ext uri="{BB962C8B-B14F-4D97-AF65-F5344CB8AC3E}">
        <p14:creationId xmlns:p14="http://schemas.microsoft.com/office/powerpoint/2010/main" val="758337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91160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algn="r" defTabSz="920750" eaLnBrk="0" hangingPunct="0">
              <a:defRPr sz="1200">
                <a:latin typeface="Arial" charset="0"/>
                <a:ea typeface="+mn-ea"/>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7763"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20750" y="4379913"/>
            <a:ext cx="5062538" cy="4148137"/>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5126" name="Rectangle 6"/>
          <p:cNvSpPr>
            <a:spLocks noGrp="1" noChangeArrowheads="1"/>
          </p:cNvSpPr>
          <p:nvPr>
            <p:ph type="ftr" sz="quarter" idx="4"/>
          </p:nvPr>
        </p:nvSpPr>
        <p:spPr bwMode="auto">
          <a:xfrm>
            <a:off x="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91160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algn="r" defTabSz="920750" eaLnBrk="0" hangingPunct="0">
              <a:defRPr sz="1200">
                <a:latin typeface="Arial" charset="0"/>
              </a:defRPr>
            </a:lvl1pPr>
          </a:lstStyle>
          <a:p>
            <a:fld id="{84B336BB-D8B5-284B-8EA0-C3A626201CB2}" type="slidenum">
              <a:rPr lang="en-US"/>
              <a:pPr/>
              <a:t>‹#›</a:t>
            </a:fld>
            <a:endParaRPr lang="en-US"/>
          </a:p>
        </p:txBody>
      </p:sp>
    </p:spTree>
    <p:extLst>
      <p:ext uri="{BB962C8B-B14F-4D97-AF65-F5344CB8AC3E}">
        <p14:creationId xmlns:p14="http://schemas.microsoft.com/office/powerpoint/2010/main" val="42722784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pitchFamily="34" charset="-128"/>
      </a:defRPr>
    </a:lvl1pPr>
    <a:lvl2pPr marL="37931725" indent="-37474525"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1143000" indent="-2286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0"/>
      </a:defRPr>
    </a:lvl3pPr>
    <a:lvl4pPr marL="1600200" indent="-228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cs typeface="MS PGothic"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000" b="1">
                <a:solidFill>
                  <a:schemeClr val="tx1"/>
                </a:solidFill>
                <a:latin typeface="CG Times" charset="0"/>
                <a:ea typeface="ＭＳ Ｐゴシック" charset="0"/>
                <a:cs typeface="Arial" charset="0"/>
              </a:defRPr>
            </a:lvl1pPr>
            <a:lvl2pPr marL="37931725" indent="-37474525" defTabSz="920750" eaLnBrk="0" hangingPunct="0">
              <a:defRPr sz="1000" b="1">
                <a:solidFill>
                  <a:schemeClr val="tx1"/>
                </a:solidFill>
                <a:latin typeface="CG Times" charset="0"/>
                <a:ea typeface="Arial" charset="0"/>
                <a:cs typeface="Arial" charset="0"/>
              </a:defRPr>
            </a:lvl2pPr>
            <a:lvl3pPr eaLnBrk="0" hangingPunct="0">
              <a:defRPr sz="1000" b="1">
                <a:solidFill>
                  <a:schemeClr val="tx1"/>
                </a:solidFill>
                <a:latin typeface="CG Times" charset="0"/>
                <a:ea typeface="Arial" charset="0"/>
                <a:cs typeface="Arial" charset="0"/>
              </a:defRPr>
            </a:lvl3pPr>
            <a:lvl4pPr eaLnBrk="0" hangingPunct="0">
              <a:defRPr sz="1000" b="1">
                <a:solidFill>
                  <a:schemeClr val="tx1"/>
                </a:solidFill>
                <a:latin typeface="CG Times" charset="0"/>
                <a:ea typeface="Arial" charset="0"/>
                <a:cs typeface="Arial" charset="0"/>
              </a:defRPr>
            </a:lvl4pPr>
            <a:lvl5pPr eaLnBrk="0" hangingPunct="0">
              <a:defRPr sz="1000" b="1">
                <a:solidFill>
                  <a:schemeClr val="tx1"/>
                </a:solidFill>
                <a:latin typeface="CG Times" charset="0"/>
                <a:ea typeface="Arial" charset="0"/>
                <a:cs typeface="Arial" charset="0"/>
              </a:defRPr>
            </a:lvl5pPr>
            <a:lvl6pPr marL="457200" eaLnBrk="0" fontAlgn="base" hangingPunct="0">
              <a:spcBef>
                <a:spcPct val="0"/>
              </a:spcBef>
              <a:spcAft>
                <a:spcPct val="0"/>
              </a:spcAft>
              <a:defRPr sz="1000" b="1">
                <a:solidFill>
                  <a:schemeClr val="tx1"/>
                </a:solidFill>
                <a:latin typeface="CG Times" charset="0"/>
                <a:ea typeface="Arial" charset="0"/>
                <a:cs typeface="Arial" charset="0"/>
              </a:defRPr>
            </a:lvl6pPr>
            <a:lvl7pPr marL="914400" eaLnBrk="0" fontAlgn="base" hangingPunct="0">
              <a:spcBef>
                <a:spcPct val="0"/>
              </a:spcBef>
              <a:spcAft>
                <a:spcPct val="0"/>
              </a:spcAft>
              <a:defRPr sz="1000" b="1">
                <a:solidFill>
                  <a:schemeClr val="tx1"/>
                </a:solidFill>
                <a:latin typeface="CG Times" charset="0"/>
                <a:ea typeface="Arial" charset="0"/>
                <a:cs typeface="Arial" charset="0"/>
              </a:defRPr>
            </a:lvl7pPr>
            <a:lvl8pPr marL="1371600" eaLnBrk="0" fontAlgn="base" hangingPunct="0">
              <a:spcBef>
                <a:spcPct val="0"/>
              </a:spcBef>
              <a:spcAft>
                <a:spcPct val="0"/>
              </a:spcAft>
              <a:defRPr sz="1000" b="1">
                <a:solidFill>
                  <a:schemeClr val="tx1"/>
                </a:solidFill>
                <a:latin typeface="CG Times" charset="0"/>
                <a:ea typeface="Arial" charset="0"/>
                <a:cs typeface="Arial" charset="0"/>
              </a:defRPr>
            </a:lvl8pPr>
            <a:lvl9pPr marL="1828800" eaLnBrk="0" fontAlgn="base" hangingPunct="0">
              <a:spcBef>
                <a:spcPct val="0"/>
              </a:spcBef>
              <a:spcAft>
                <a:spcPct val="0"/>
              </a:spcAft>
              <a:defRPr sz="1000" b="1">
                <a:solidFill>
                  <a:schemeClr val="tx1"/>
                </a:solidFill>
                <a:latin typeface="CG Times" charset="0"/>
                <a:ea typeface="Arial" charset="0"/>
                <a:cs typeface="Arial" charset="0"/>
              </a:defRPr>
            </a:lvl9pPr>
          </a:lstStyle>
          <a:p>
            <a:fld id="{A1E4B033-DD40-2C4B-B211-A47D0C21A4D3}" type="slidenum">
              <a:rPr lang="en-US" sz="1200">
                <a:latin typeface="Arial" charset="0"/>
              </a:rPr>
              <a:pPr/>
              <a:t>1</a:t>
            </a:fld>
            <a:endParaRPr lang="en-US" sz="12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seems to</a:t>
            </a:r>
            <a:r>
              <a:rPr lang="en-US" baseline="0" dirty="0" smtClean="0"/>
              <a:t> be the workhorse API of the large Flickr developer library. </a:t>
            </a:r>
          </a:p>
          <a:p>
            <a:r>
              <a:rPr lang="en-US" dirty="0" smtClean="0"/>
              <a:t>It has a huge, rich specification, </a:t>
            </a:r>
            <a:endParaRPr lang="en-US" dirty="0"/>
          </a:p>
        </p:txBody>
      </p:sp>
      <p:sp>
        <p:nvSpPr>
          <p:cNvPr id="4" name="Slide Number Placeholder 3"/>
          <p:cNvSpPr>
            <a:spLocks noGrp="1"/>
          </p:cNvSpPr>
          <p:nvPr>
            <p:ph type="sldNum" sz="quarter" idx="10"/>
          </p:nvPr>
        </p:nvSpPr>
        <p:spPr/>
        <p:txBody>
          <a:bodyPr/>
          <a:lstStyle/>
          <a:p>
            <a:fld id="{84B336BB-D8B5-284B-8EA0-C3A626201CB2}" type="slidenum">
              <a:rPr lang="en-US" smtClean="0"/>
              <a:pPr/>
              <a:t>11</a:t>
            </a:fld>
            <a:endParaRPr lang="en-US"/>
          </a:p>
        </p:txBody>
      </p:sp>
    </p:spTree>
    <p:extLst>
      <p:ext uri="{BB962C8B-B14F-4D97-AF65-F5344CB8AC3E}">
        <p14:creationId xmlns:p14="http://schemas.microsoft.com/office/powerpoint/2010/main" val="4247071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allowing one to do a geographic search based on a bounding box,</a:t>
            </a:r>
            <a:endParaRPr lang="en-US" dirty="0"/>
          </a:p>
        </p:txBody>
      </p:sp>
      <p:sp>
        <p:nvSpPr>
          <p:cNvPr id="4" name="Slide Number Placeholder 3"/>
          <p:cNvSpPr>
            <a:spLocks noGrp="1"/>
          </p:cNvSpPr>
          <p:nvPr>
            <p:ph type="sldNum" sz="quarter" idx="10"/>
          </p:nvPr>
        </p:nvSpPr>
        <p:spPr/>
        <p:txBody>
          <a:bodyPr/>
          <a:lstStyle/>
          <a:p>
            <a:fld id="{84B336BB-D8B5-284B-8EA0-C3A626201CB2}" type="slidenum">
              <a:rPr lang="en-US" smtClean="0"/>
              <a:pPr/>
              <a:t>12</a:t>
            </a:fld>
            <a:endParaRPr lang="en-US"/>
          </a:p>
        </p:txBody>
      </p:sp>
    </p:spTree>
    <p:extLst>
      <p:ext uri="{BB962C8B-B14F-4D97-AF65-F5344CB8AC3E}">
        <p14:creationId xmlns:p14="http://schemas.microsoft.com/office/powerpoint/2010/main" val="343510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dirty="0" err="1" smtClean="0"/>
              <a:t>place_id</a:t>
            </a:r>
            <a:endParaRPr lang="en-US" dirty="0"/>
          </a:p>
        </p:txBody>
      </p:sp>
      <p:sp>
        <p:nvSpPr>
          <p:cNvPr id="4" name="Slide Number Placeholder 3"/>
          <p:cNvSpPr>
            <a:spLocks noGrp="1"/>
          </p:cNvSpPr>
          <p:nvPr>
            <p:ph type="sldNum" sz="quarter" idx="10"/>
          </p:nvPr>
        </p:nvSpPr>
        <p:spPr/>
        <p:txBody>
          <a:bodyPr/>
          <a:lstStyle/>
          <a:p>
            <a:fld id="{84B336BB-D8B5-284B-8EA0-C3A626201CB2}" type="slidenum">
              <a:rPr lang="en-US" smtClean="0"/>
              <a:pPr/>
              <a:t>13</a:t>
            </a:fld>
            <a:endParaRPr lang="en-US"/>
          </a:p>
        </p:txBody>
      </p:sp>
    </p:spTree>
    <p:extLst>
      <p:ext uri="{BB962C8B-B14F-4D97-AF65-F5344CB8AC3E}">
        <p14:creationId xmlns:p14="http://schemas.microsoft.com/office/powerpoint/2010/main" val="2294631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t>
            </a:r>
            <a:r>
              <a:rPr lang="en-US" baseline="0" dirty="0" smtClean="0"/>
              <a:t> </a:t>
            </a:r>
            <a:r>
              <a:rPr lang="en-US" baseline="0" dirty="0" err="1" smtClean="0"/>
              <a:t>lat</a:t>
            </a:r>
            <a:r>
              <a:rPr lang="en-US" baseline="0" dirty="0" smtClean="0"/>
              <a:t>, </a:t>
            </a:r>
            <a:r>
              <a:rPr lang="en-US" baseline="0" dirty="0" err="1" smtClean="0"/>
              <a:t>lon</a:t>
            </a:r>
            <a:r>
              <a:rPr lang="en-US" baseline="0" dirty="0" smtClean="0"/>
              <a:t> and radius, which is exactly what I wanted</a:t>
            </a:r>
            <a:endParaRPr lang="en-US" dirty="0"/>
          </a:p>
        </p:txBody>
      </p:sp>
      <p:sp>
        <p:nvSpPr>
          <p:cNvPr id="4" name="Slide Number Placeholder 3"/>
          <p:cNvSpPr>
            <a:spLocks noGrp="1"/>
          </p:cNvSpPr>
          <p:nvPr>
            <p:ph type="sldNum" sz="quarter" idx="10"/>
          </p:nvPr>
        </p:nvSpPr>
        <p:spPr/>
        <p:txBody>
          <a:bodyPr/>
          <a:lstStyle/>
          <a:p>
            <a:fld id="{84B336BB-D8B5-284B-8EA0-C3A626201CB2}" type="slidenum">
              <a:rPr lang="en-US" smtClean="0"/>
              <a:pPr/>
              <a:t>14</a:t>
            </a:fld>
            <a:endParaRPr lang="en-US"/>
          </a:p>
        </p:txBody>
      </p:sp>
    </p:spTree>
    <p:extLst>
      <p:ext uri="{BB962C8B-B14F-4D97-AF65-F5344CB8AC3E}">
        <p14:creationId xmlns:p14="http://schemas.microsoft.com/office/powerpoint/2010/main" val="2459153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wrote some PHP to query Flickr for photos in a particular</a:t>
            </a:r>
            <a:r>
              <a:rPr lang="en-US" baseline="0" dirty="0" smtClean="0"/>
              <a:t> location – at this point on any date.</a:t>
            </a:r>
            <a:endParaRPr lang="en-US" dirty="0"/>
          </a:p>
        </p:txBody>
      </p:sp>
      <p:sp>
        <p:nvSpPr>
          <p:cNvPr id="4" name="Slide Number Placeholder 3"/>
          <p:cNvSpPr>
            <a:spLocks noGrp="1"/>
          </p:cNvSpPr>
          <p:nvPr>
            <p:ph type="sldNum" sz="quarter" idx="10"/>
          </p:nvPr>
        </p:nvSpPr>
        <p:spPr/>
        <p:txBody>
          <a:bodyPr/>
          <a:lstStyle/>
          <a:p>
            <a:fld id="{84B336BB-D8B5-284B-8EA0-C3A626201CB2}" type="slidenum">
              <a:rPr lang="en-US" smtClean="0"/>
              <a:pPr/>
              <a:t>15</a:t>
            </a:fld>
            <a:endParaRPr lang="en-US"/>
          </a:p>
        </p:txBody>
      </p:sp>
    </p:spTree>
    <p:extLst>
      <p:ext uri="{BB962C8B-B14F-4D97-AF65-F5344CB8AC3E}">
        <p14:creationId xmlns:p14="http://schemas.microsoft.com/office/powerpoint/2010/main" val="2017495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dirty="0" err="1" smtClean="0"/>
              <a:t>succcess</a:t>
            </a:r>
            <a:r>
              <a:rPr lang="en-US" dirty="0" smtClean="0"/>
              <a:t>! I was</a:t>
            </a:r>
            <a:r>
              <a:rPr lang="en-US" baseline="0" dirty="0" smtClean="0"/>
              <a:t> able to get back pictures!</a:t>
            </a:r>
          </a:p>
          <a:p>
            <a:r>
              <a:rPr lang="en-US" baseline="0" dirty="0" smtClean="0"/>
              <a:t>This is a cautionary tale, because after all this work, I only got back 6 pictures in a half-mile radius of a point in Cambridge. And this is without constraining the date. </a:t>
            </a:r>
          </a:p>
          <a:p>
            <a:r>
              <a:rPr lang="en-US" baseline="0" dirty="0" smtClean="0"/>
              <a:t>I thought maybe the service was artificially limiting me, even though the default should be to return at least 100 pictures, so I tried with a date of last Halloween, and only got 4 pictures, which should have been a busy picture taking time. </a:t>
            </a:r>
            <a:endParaRPr lang="en-US" dirty="0"/>
          </a:p>
        </p:txBody>
      </p:sp>
      <p:sp>
        <p:nvSpPr>
          <p:cNvPr id="4" name="Slide Number Placeholder 3"/>
          <p:cNvSpPr>
            <a:spLocks noGrp="1"/>
          </p:cNvSpPr>
          <p:nvPr>
            <p:ph type="sldNum" sz="quarter" idx="10"/>
          </p:nvPr>
        </p:nvSpPr>
        <p:spPr/>
        <p:txBody>
          <a:bodyPr/>
          <a:lstStyle/>
          <a:p>
            <a:fld id="{84B336BB-D8B5-284B-8EA0-C3A626201CB2}" type="slidenum">
              <a:rPr lang="en-US" smtClean="0"/>
              <a:pPr/>
              <a:t>16</a:t>
            </a:fld>
            <a:endParaRPr lang="en-US"/>
          </a:p>
        </p:txBody>
      </p:sp>
    </p:spTree>
    <p:extLst>
      <p:ext uri="{BB962C8B-B14F-4D97-AF65-F5344CB8AC3E}">
        <p14:creationId xmlns:p14="http://schemas.microsoft.com/office/powerpoint/2010/main" val="369808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feel old because I thought Flickr would have a rich set of photos to browse. What I really need is to</a:t>
            </a:r>
            <a:r>
              <a:rPr lang="en-US" baseline="0" dirty="0" smtClean="0"/>
              <a:t> do the same thing with Facebook, because that’s where everyone is posting their photos nowadays. However, there is no API call to get all user photos is an area. You have to go user by user. So, back to the drawing board…</a:t>
            </a:r>
            <a:endParaRPr lang="en-US" dirty="0"/>
          </a:p>
        </p:txBody>
      </p:sp>
      <p:sp>
        <p:nvSpPr>
          <p:cNvPr id="4" name="Slide Number Placeholder 3"/>
          <p:cNvSpPr>
            <a:spLocks noGrp="1"/>
          </p:cNvSpPr>
          <p:nvPr>
            <p:ph type="sldNum" sz="quarter" idx="10"/>
          </p:nvPr>
        </p:nvSpPr>
        <p:spPr/>
        <p:txBody>
          <a:bodyPr/>
          <a:lstStyle/>
          <a:p>
            <a:fld id="{84B336BB-D8B5-284B-8EA0-C3A626201CB2}" type="slidenum">
              <a:rPr lang="en-US" smtClean="0"/>
              <a:pPr/>
              <a:t>17</a:t>
            </a:fld>
            <a:endParaRPr lang="en-US"/>
          </a:p>
        </p:txBody>
      </p:sp>
    </p:spTree>
    <p:extLst>
      <p:ext uri="{BB962C8B-B14F-4D97-AF65-F5344CB8AC3E}">
        <p14:creationId xmlns:p14="http://schemas.microsoft.com/office/powerpoint/2010/main" val="574254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found</a:t>
            </a:r>
            <a:r>
              <a:rPr lang="en-US" baseline="0" dirty="0" smtClean="0"/>
              <a:t> that both Yelp and eventful have event listings and APIs to get at them. Eventful turns out to have a MUCH richer set of events</a:t>
            </a:r>
            <a:endParaRPr lang="en-US" dirty="0"/>
          </a:p>
        </p:txBody>
      </p:sp>
      <p:sp>
        <p:nvSpPr>
          <p:cNvPr id="4" name="Slide Number Placeholder 3"/>
          <p:cNvSpPr>
            <a:spLocks noGrp="1"/>
          </p:cNvSpPr>
          <p:nvPr>
            <p:ph type="sldNum" sz="quarter" idx="10"/>
          </p:nvPr>
        </p:nvSpPr>
        <p:spPr/>
        <p:txBody>
          <a:bodyPr/>
          <a:lstStyle/>
          <a:p>
            <a:fld id="{84B336BB-D8B5-284B-8EA0-C3A626201CB2}" type="slidenum">
              <a:rPr lang="en-US" smtClean="0"/>
              <a:pPr/>
              <a:t>3</a:t>
            </a:fld>
            <a:endParaRPr lang="en-US"/>
          </a:p>
        </p:txBody>
      </p:sp>
    </p:spTree>
    <p:extLst>
      <p:ext uri="{BB962C8B-B14F-4D97-AF65-F5344CB8AC3E}">
        <p14:creationId xmlns:p14="http://schemas.microsoft.com/office/powerpoint/2010/main" val="748176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wanted to try</a:t>
            </a:r>
            <a:r>
              <a:rPr lang="en-US" baseline="0" dirty="0" smtClean="0"/>
              <a:t> out Yahoo Pipes as a way to build this </a:t>
            </a:r>
            <a:r>
              <a:rPr lang="en-US" baseline="0" dirty="0" err="1" smtClean="0"/>
              <a:t>mashup</a:t>
            </a:r>
            <a:r>
              <a:rPr lang="en-US" baseline="0" dirty="0" smtClean="0"/>
              <a:t> without doing too much programming. Here’s the beginning of a “Pipe” that allows a user to input a date, which the Pipe then uses to query Eventful for their concert information. For some reason the system wasn’t working reliably, and I couldn’t see clearly how Pipes would let me have another user feedback step, where the user selected a concert that occurred on their chosen date, and then have the program go query another service for pictures taken at the location of that concert.</a:t>
            </a:r>
          </a:p>
          <a:p>
            <a:endParaRPr lang="en-US" baseline="0" dirty="0" smtClean="0"/>
          </a:p>
          <a:p>
            <a:r>
              <a:rPr lang="en-US" baseline="0" dirty="0" smtClean="0"/>
              <a:t>So I decided to fall back on the tried and true method of PHP and </a:t>
            </a:r>
            <a:r>
              <a:rPr lang="en-US" baseline="0" dirty="0" err="1" smtClean="0"/>
              <a:t>Javascript</a:t>
            </a:r>
            <a:r>
              <a:rPr lang="en-US" baseline="0" dirty="0" smtClean="0"/>
              <a:t> hacking.</a:t>
            </a:r>
            <a:endParaRPr lang="en-US" dirty="0"/>
          </a:p>
        </p:txBody>
      </p:sp>
      <p:sp>
        <p:nvSpPr>
          <p:cNvPr id="4" name="Slide Number Placeholder 3"/>
          <p:cNvSpPr>
            <a:spLocks noGrp="1"/>
          </p:cNvSpPr>
          <p:nvPr>
            <p:ph type="sldNum" sz="quarter" idx="10"/>
          </p:nvPr>
        </p:nvSpPr>
        <p:spPr/>
        <p:txBody>
          <a:bodyPr/>
          <a:lstStyle/>
          <a:p>
            <a:fld id="{84B336BB-D8B5-284B-8EA0-C3A626201CB2}" type="slidenum">
              <a:rPr lang="en-US" smtClean="0"/>
              <a:pPr/>
              <a:t>4</a:t>
            </a:fld>
            <a:endParaRPr lang="en-US"/>
          </a:p>
        </p:txBody>
      </p:sp>
    </p:spTree>
    <p:extLst>
      <p:ext uri="{BB962C8B-B14F-4D97-AF65-F5344CB8AC3E}">
        <p14:creationId xmlns:p14="http://schemas.microsoft.com/office/powerpoint/2010/main" val="254372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eventful has</a:t>
            </a:r>
            <a:r>
              <a:rPr lang="en-US" baseline="0" dirty="0" smtClean="0"/>
              <a:t> a nice library of pre-built interfaces for different programming environments, so getting going was easy. I chose to use </a:t>
            </a:r>
            <a:r>
              <a:rPr lang="en-US" baseline="0" dirty="0" err="1" smtClean="0"/>
              <a:t>Javascript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4B336BB-D8B5-284B-8EA0-C3A626201CB2}" type="slidenum">
              <a:rPr lang="en-US" smtClean="0"/>
              <a:pPr/>
              <a:t>5</a:t>
            </a:fld>
            <a:endParaRPr lang="en-US"/>
          </a:p>
        </p:txBody>
      </p:sp>
    </p:spTree>
    <p:extLst>
      <p:ext uri="{BB962C8B-B14F-4D97-AF65-F5344CB8AC3E}">
        <p14:creationId xmlns:p14="http://schemas.microsoft.com/office/powerpoint/2010/main" val="51932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built myself a quick web interface for user date input,</a:t>
            </a:r>
            <a:r>
              <a:rPr lang="en-US" baseline="0" dirty="0" smtClean="0"/>
              <a:t> and wrote a very quick and dirty </a:t>
            </a:r>
            <a:r>
              <a:rPr lang="en-US" baseline="0" dirty="0" err="1" smtClean="0"/>
              <a:t>Javascript</a:t>
            </a:r>
            <a:r>
              <a:rPr lang="en-US" baseline="0" dirty="0" smtClean="0"/>
              <a:t> call…</a:t>
            </a:r>
            <a:endParaRPr lang="en-US" dirty="0"/>
          </a:p>
        </p:txBody>
      </p:sp>
      <p:sp>
        <p:nvSpPr>
          <p:cNvPr id="4" name="Slide Number Placeholder 3"/>
          <p:cNvSpPr>
            <a:spLocks noGrp="1"/>
          </p:cNvSpPr>
          <p:nvPr>
            <p:ph type="sldNum" sz="quarter" idx="10"/>
          </p:nvPr>
        </p:nvSpPr>
        <p:spPr/>
        <p:txBody>
          <a:bodyPr/>
          <a:lstStyle/>
          <a:p>
            <a:fld id="{84B336BB-D8B5-284B-8EA0-C3A626201CB2}" type="slidenum">
              <a:rPr lang="en-US" smtClean="0"/>
              <a:pPr/>
              <a:t>6</a:t>
            </a:fld>
            <a:endParaRPr lang="en-US"/>
          </a:p>
        </p:txBody>
      </p:sp>
    </p:spTree>
    <p:extLst>
      <p:ext uri="{BB962C8B-B14F-4D97-AF65-F5344CB8AC3E}">
        <p14:creationId xmlns:p14="http://schemas.microsoft.com/office/powerpoint/2010/main" val="2690060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was able to get back events for a certain date. The</a:t>
            </a:r>
            <a:r>
              <a:rPr lang="en-US" baseline="0" dirty="0" smtClean="0"/>
              <a:t> API supposedly allows you to specify the query down to the hour, but it didn’t seem that people are very good about putting the correct hours on their events, so I wouldn’t trust that.</a:t>
            </a:r>
          </a:p>
          <a:p>
            <a:endParaRPr lang="en-US" baseline="0" dirty="0" smtClean="0"/>
          </a:p>
          <a:p>
            <a:r>
              <a:rPr lang="en-US" dirty="0" smtClean="0"/>
              <a:t>Anyway, so far so good.</a:t>
            </a:r>
            <a:endParaRPr lang="en-US" dirty="0"/>
          </a:p>
        </p:txBody>
      </p:sp>
      <p:sp>
        <p:nvSpPr>
          <p:cNvPr id="4" name="Slide Number Placeholder 3"/>
          <p:cNvSpPr>
            <a:spLocks noGrp="1"/>
          </p:cNvSpPr>
          <p:nvPr>
            <p:ph type="sldNum" sz="quarter" idx="10"/>
          </p:nvPr>
        </p:nvSpPr>
        <p:spPr/>
        <p:txBody>
          <a:bodyPr/>
          <a:lstStyle/>
          <a:p>
            <a:fld id="{84B336BB-D8B5-284B-8EA0-C3A626201CB2}" type="slidenum">
              <a:rPr lang="en-US" smtClean="0"/>
              <a:pPr/>
              <a:t>7</a:t>
            </a:fld>
            <a:endParaRPr lang="en-US"/>
          </a:p>
        </p:txBody>
      </p:sp>
    </p:spTree>
    <p:extLst>
      <p:ext uri="{BB962C8B-B14F-4D97-AF65-F5344CB8AC3E}">
        <p14:creationId xmlns:p14="http://schemas.microsoft.com/office/powerpoint/2010/main" val="3489485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need to find pictures, so I naturally</a:t>
            </a:r>
            <a:r>
              <a:rPr lang="en-US" baseline="0" dirty="0" smtClean="0"/>
              <a:t> looked to the Flickr API.</a:t>
            </a:r>
          </a:p>
          <a:p>
            <a:r>
              <a:rPr lang="en-US" baseline="0" dirty="0" smtClean="0"/>
              <a:t>There I found a very promising method called </a:t>
            </a:r>
            <a:r>
              <a:rPr lang="en-US" b="1" baseline="0" dirty="0" err="1" smtClean="0"/>
              <a:t>flickr.photos.geo.photosForLocation</a:t>
            </a:r>
            <a:endParaRPr lang="en-US" b="1" dirty="0"/>
          </a:p>
        </p:txBody>
      </p:sp>
      <p:sp>
        <p:nvSpPr>
          <p:cNvPr id="4" name="Slide Number Placeholder 3"/>
          <p:cNvSpPr>
            <a:spLocks noGrp="1"/>
          </p:cNvSpPr>
          <p:nvPr>
            <p:ph type="sldNum" sz="quarter" idx="10"/>
          </p:nvPr>
        </p:nvSpPr>
        <p:spPr/>
        <p:txBody>
          <a:bodyPr/>
          <a:lstStyle/>
          <a:p>
            <a:fld id="{84B336BB-D8B5-284B-8EA0-C3A626201CB2}" type="slidenum">
              <a:rPr lang="en-US" smtClean="0"/>
              <a:pPr/>
              <a:t>8</a:t>
            </a:fld>
            <a:endParaRPr lang="en-US"/>
          </a:p>
        </p:txBody>
      </p:sp>
    </p:spTree>
    <p:extLst>
      <p:ext uri="{BB962C8B-B14F-4D97-AF65-F5344CB8AC3E}">
        <p14:creationId xmlns:p14="http://schemas.microsoft.com/office/powerpoint/2010/main" val="2282448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documentation looked good, so I started working with it. The problem was that I missed a key term</a:t>
            </a:r>
            <a:r>
              <a:rPr lang="en-US" baseline="0" dirty="0" smtClean="0"/>
              <a:t> there – </a:t>
            </a:r>
            <a:r>
              <a:rPr lang="en-US" b="1" baseline="0" dirty="0" smtClean="0"/>
              <a:t>a user</a:t>
            </a:r>
            <a:r>
              <a:rPr lang="en-US" baseline="0" dirty="0" smtClean="0"/>
              <a:t>. </a:t>
            </a:r>
          </a:p>
          <a:p>
            <a:r>
              <a:rPr lang="en-US" baseline="0" dirty="0" smtClean="0"/>
              <a:t>After figuring out how to make an authenticated API call, I realized this was only giving me back pictures for my user account. If I wanted pictures from all users, I needed to look elsewhere in the API</a:t>
            </a:r>
            <a:endParaRPr lang="en-US" dirty="0"/>
          </a:p>
        </p:txBody>
      </p:sp>
      <p:sp>
        <p:nvSpPr>
          <p:cNvPr id="4" name="Slide Number Placeholder 3"/>
          <p:cNvSpPr>
            <a:spLocks noGrp="1"/>
          </p:cNvSpPr>
          <p:nvPr>
            <p:ph type="sldNum" sz="quarter" idx="10"/>
          </p:nvPr>
        </p:nvSpPr>
        <p:spPr/>
        <p:txBody>
          <a:bodyPr/>
          <a:lstStyle/>
          <a:p>
            <a:fld id="{84B336BB-D8B5-284B-8EA0-C3A626201CB2}" type="slidenum">
              <a:rPr lang="en-US" smtClean="0"/>
              <a:pPr/>
              <a:t>9</a:t>
            </a:fld>
            <a:endParaRPr lang="en-US"/>
          </a:p>
        </p:txBody>
      </p:sp>
    </p:spTree>
    <p:extLst>
      <p:ext uri="{BB962C8B-B14F-4D97-AF65-F5344CB8AC3E}">
        <p14:creationId xmlns:p14="http://schemas.microsoft.com/office/powerpoint/2010/main" val="2642529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turns out that the basic </a:t>
            </a:r>
            <a:r>
              <a:rPr lang="en-US" dirty="0" err="1" smtClean="0"/>
              <a:t>flickr.photos.search</a:t>
            </a:r>
            <a:r>
              <a:rPr lang="en-US" dirty="0" smtClean="0"/>
              <a:t> method is all I needed</a:t>
            </a:r>
            <a:endParaRPr lang="en-US" dirty="0"/>
          </a:p>
        </p:txBody>
      </p:sp>
      <p:sp>
        <p:nvSpPr>
          <p:cNvPr id="4" name="Slide Number Placeholder 3"/>
          <p:cNvSpPr>
            <a:spLocks noGrp="1"/>
          </p:cNvSpPr>
          <p:nvPr>
            <p:ph type="sldNum" sz="quarter" idx="10"/>
          </p:nvPr>
        </p:nvSpPr>
        <p:spPr/>
        <p:txBody>
          <a:bodyPr/>
          <a:lstStyle/>
          <a:p>
            <a:fld id="{84B336BB-D8B5-284B-8EA0-C3A626201CB2}" type="slidenum">
              <a:rPr lang="en-US" smtClean="0"/>
              <a:pPr/>
              <a:t>10</a:t>
            </a:fld>
            <a:endParaRPr lang="en-US"/>
          </a:p>
        </p:txBody>
      </p:sp>
    </p:spTree>
    <p:extLst>
      <p:ext uri="{BB962C8B-B14F-4D97-AF65-F5344CB8AC3E}">
        <p14:creationId xmlns:p14="http://schemas.microsoft.com/office/powerpoint/2010/main" val="342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8"/>
          <p:cNvSpPr txBox="1">
            <a:spLocks noChangeArrowheads="1"/>
          </p:cNvSpPr>
          <p:nvPr userDrawn="1"/>
        </p:nvSpPr>
        <p:spPr bwMode="auto">
          <a:xfrm>
            <a:off x="7467600" y="214313"/>
            <a:ext cx="1346200" cy="215900"/>
          </a:xfrm>
          <a:prstGeom prst="rect">
            <a:avLst/>
          </a:prstGeom>
          <a:noFill/>
          <a:ln w="9525">
            <a:noFill/>
            <a:miter lim="800000"/>
            <a:headEnd type="none" w="med" len="lg"/>
            <a:tailEnd/>
          </a:ln>
          <a:effectLst/>
        </p:spPr>
        <p:txBody>
          <a:bodyPr lIns="0" rIns="0">
            <a:spAutoFit/>
          </a:bodyPr>
          <a:lstStyle/>
          <a:p>
            <a:pPr eaLnBrk="0" hangingPunct="0">
              <a:defRPr/>
            </a:pPr>
            <a:r>
              <a:rPr lang="en-US" sz="800">
                <a:solidFill>
                  <a:srgbClr val="FFFFFF"/>
                </a:solidFill>
                <a:latin typeface="Arial" charset="0"/>
                <a:ea typeface="Arial" charset="0"/>
              </a:rPr>
              <a:t>®</a:t>
            </a:r>
          </a:p>
        </p:txBody>
      </p:sp>
      <p:pic>
        <p:nvPicPr>
          <p:cNvPr id="5" name="Picture 10" descr="OGC header 2010122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whitelogo_OGC2-01-01.png"/>
          <p:cNvPicPr>
            <a:picLocks noChangeAspect="1"/>
          </p:cNvPicPr>
          <p:nvPr userDrawn="1"/>
        </p:nvPicPr>
        <p:blipFill>
          <a:blip r:embed="rId3">
            <a:extLst>
              <a:ext uri="{28A0092B-C50C-407E-A947-70E740481C1C}">
                <a14:useLocalDpi xmlns:a14="http://schemas.microsoft.com/office/drawing/2010/main" val="0"/>
              </a:ext>
            </a:extLst>
          </a:blip>
          <a:srcRect t="26393" b="14664"/>
          <a:stretch>
            <a:fillRect/>
          </a:stretch>
        </p:blipFill>
        <p:spPr bwMode="auto">
          <a:xfrm>
            <a:off x="7024688" y="69850"/>
            <a:ext cx="211931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8610600" y="50800"/>
            <a:ext cx="279400" cy="246063"/>
          </a:xfrm>
          <a:prstGeom prst="rect">
            <a:avLst/>
          </a:prstGeom>
          <a:noFill/>
        </p:spPr>
        <p:txBody>
          <a:bodyPr wrap="none">
            <a:spAutoFit/>
          </a:bodyPr>
          <a:lstStyle/>
          <a:p>
            <a:pPr>
              <a:defRPr/>
            </a:pPr>
            <a:r>
              <a:rPr lang="en-US" b="0">
                <a:solidFill>
                  <a:srgbClr val="FFFFFF"/>
                </a:solidFill>
                <a:ea typeface="Arial" charset="0"/>
              </a:rPr>
              <a:t>®</a:t>
            </a:r>
          </a:p>
        </p:txBody>
      </p:sp>
      <p:sp>
        <p:nvSpPr>
          <p:cNvPr id="463875" name="Rectangle 3"/>
          <p:cNvSpPr>
            <a:spLocks noGrp="1" noChangeArrowheads="1"/>
          </p:cNvSpPr>
          <p:nvPr>
            <p:ph type="ctrTitle"/>
          </p:nvPr>
        </p:nvSpPr>
        <p:spPr>
          <a:xfrm>
            <a:off x="762000" y="2667000"/>
            <a:ext cx="7772400" cy="1143000"/>
          </a:xfrm>
        </p:spPr>
        <p:txBody>
          <a:bodyPr/>
          <a:lstStyle>
            <a:lvl1pPr>
              <a:defRPr b="1" i="0">
                <a:latin typeface=""/>
              </a:defRPr>
            </a:lvl1pPr>
          </a:lstStyle>
          <a:p>
            <a:r>
              <a:rPr lang="en-US" dirty="0"/>
              <a:t>Click to edit Master title style</a:t>
            </a:r>
          </a:p>
        </p:txBody>
      </p:sp>
      <p:sp>
        <p:nvSpPr>
          <p:cNvPr id="463876" name="Rectangle 4"/>
          <p:cNvSpPr>
            <a:spLocks noGrp="1" noChangeArrowheads="1"/>
          </p:cNvSpPr>
          <p:nvPr>
            <p:ph type="subTitle" idx="1"/>
          </p:nvPr>
        </p:nvSpPr>
        <p:spPr>
          <a:xfrm>
            <a:off x="1447800" y="4114800"/>
            <a:ext cx="6400800" cy="1371600"/>
          </a:xfrm>
        </p:spPr>
        <p:txBody>
          <a:bodyPr/>
          <a:lstStyle>
            <a:lvl1pPr marL="0" indent="0" algn="ctr">
              <a:buFontTx/>
              <a:buNone/>
              <a:defRPr sz="1800">
                <a:solidFill>
                  <a:srgbClr val="092E5C"/>
                </a:solidFill>
              </a:defRPr>
            </a:lvl1pPr>
          </a:lstStyle>
          <a:p>
            <a:r>
              <a:rPr lang="en-US"/>
              <a:t>Click to edit Master subtitle style</a:t>
            </a:r>
          </a:p>
        </p:txBody>
      </p:sp>
      <p:sp>
        <p:nvSpPr>
          <p:cNvPr id="8" name="Rectangle 2"/>
          <p:cNvSpPr>
            <a:spLocks noGrp="1" noChangeArrowheads="1"/>
          </p:cNvSpPr>
          <p:nvPr>
            <p:ph type="ftr" sz="quarter" idx="10"/>
          </p:nvPr>
        </p:nvSpPr>
        <p:spPr>
          <a:xfrm>
            <a:off x="3009900" y="6248400"/>
            <a:ext cx="3276600" cy="457200"/>
          </a:xfrm>
        </p:spPr>
        <p:txBody>
          <a:bodyPr/>
          <a:lstStyle>
            <a:lvl1pPr>
              <a:defRPr>
                <a:effectLst>
                  <a:outerShdw blurRad="38100" dist="38100" dir="2700000" algn="tl">
                    <a:srgbClr val="DDDDDD"/>
                  </a:outerShdw>
                </a:effectLst>
                <a:ea typeface="ＭＳ Ｐゴシック" charset="0"/>
              </a:defRPr>
            </a:lvl1pPr>
          </a:lstStyle>
          <a:p>
            <a:r>
              <a:rPr lang="de-DE" smtClean="0"/>
              <a:t>© 2011 Open Geospatial Consortium</a:t>
            </a:r>
            <a:endParaRPr lang="en-US"/>
          </a:p>
        </p:txBody>
      </p:sp>
    </p:spTree>
    <p:extLst>
      <p:ext uri="{BB962C8B-B14F-4D97-AF65-F5344CB8AC3E}">
        <p14:creationId xmlns:p14="http://schemas.microsoft.com/office/powerpoint/2010/main" val="263047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2011 Open Geospatial Consortium</a:t>
            </a:r>
          </a:p>
        </p:txBody>
      </p:sp>
      <p:sp>
        <p:nvSpPr>
          <p:cNvPr id="5" name="Rectangle 6"/>
          <p:cNvSpPr>
            <a:spLocks noGrp="1" noChangeArrowheads="1"/>
          </p:cNvSpPr>
          <p:nvPr>
            <p:ph type="sldNum" sz="quarter" idx="11"/>
          </p:nvPr>
        </p:nvSpPr>
        <p:spPr>
          <a:ln/>
        </p:spPr>
        <p:txBody>
          <a:bodyPr/>
          <a:lstStyle>
            <a:lvl1pPr>
              <a:defRPr/>
            </a:lvl1pPr>
          </a:lstStyle>
          <a:p>
            <a:fld id="{7256290E-2647-634C-8786-F7FDDECCC926}" type="slidenum">
              <a:rPr lang="en-US"/>
              <a:pPr/>
              <a:t>‹#›</a:t>
            </a:fld>
            <a:endParaRPr lang="en-US"/>
          </a:p>
        </p:txBody>
      </p:sp>
    </p:spTree>
    <p:extLst>
      <p:ext uri="{BB962C8B-B14F-4D97-AF65-F5344CB8AC3E}">
        <p14:creationId xmlns:p14="http://schemas.microsoft.com/office/powerpoint/2010/main" val="225371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136525"/>
            <a:ext cx="2170112" cy="6034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1775" y="136525"/>
            <a:ext cx="6361113" cy="603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2011 Open Geospatial Consortium</a:t>
            </a:r>
          </a:p>
        </p:txBody>
      </p:sp>
      <p:sp>
        <p:nvSpPr>
          <p:cNvPr id="5" name="Rectangle 6"/>
          <p:cNvSpPr>
            <a:spLocks noGrp="1" noChangeArrowheads="1"/>
          </p:cNvSpPr>
          <p:nvPr>
            <p:ph type="sldNum" sz="quarter" idx="11"/>
          </p:nvPr>
        </p:nvSpPr>
        <p:spPr>
          <a:ln/>
        </p:spPr>
        <p:txBody>
          <a:bodyPr/>
          <a:lstStyle>
            <a:lvl1pPr>
              <a:defRPr/>
            </a:lvl1pPr>
          </a:lstStyle>
          <a:p>
            <a:fld id="{CF0987EF-3DEB-5347-8ED1-301D61EE4902}" type="slidenum">
              <a:rPr lang="en-US"/>
              <a:pPr/>
              <a:t>‹#›</a:t>
            </a:fld>
            <a:endParaRPr lang="en-US"/>
          </a:p>
        </p:txBody>
      </p:sp>
    </p:spTree>
    <p:extLst>
      <p:ext uri="{BB962C8B-B14F-4D97-AF65-F5344CB8AC3E}">
        <p14:creationId xmlns:p14="http://schemas.microsoft.com/office/powerpoint/2010/main" val="1965881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6075" y="319088"/>
            <a:ext cx="8458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46075" y="1279525"/>
            <a:ext cx="4152900" cy="479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279525"/>
            <a:ext cx="4152900" cy="479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r>
              <a:rPr lang="de-DE" smtClean="0"/>
              <a:t>© 2011 Open Geospatial Consortium</a:t>
            </a:r>
            <a:endParaRPr lang="en-US"/>
          </a:p>
        </p:txBody>
      </p:sp>
      <p:sp>
        <p:nvSpPr>
          <p:cNvPr id="6" name="Rectangle 6"/>
          <p:cNvSpPr>
            <a:spLocks noGrp="1" noChangeArrowheads="1"/>
          </p:cNvSpPr>
          <p:nvPr>
            <p:ph type="sldNum" sz="quarter" idx="11"/>
          </p:nvPr>
        </p:nvSpPr>
        <p:spPr/>
        <p:txBody>
          <a:bodyPr/>
          <a:lstStyle>
            <a:lvl1pPr>
              <a:defRPr/>
            </a:lvl1pPr>
          </a:lstStyle>
          <a:p>
            <a:fld id="{6B0A019F-9F1B-3843-B817-C3003B68D8E7}" type="slidenum">
              <a:rPr lang="en-US"/>
              <a:pPr/>
              <a:t>‹#›</a:t>
            </a:fld>
            <a:endParaRPr lang="en-US"/>
          </a:p>
        </p:txBody>
      </p:sp>
    </p:spTree>
    <p:extLst>
      <p:ext uri="{BB962C8B-B14F-4D97-AF65-F5344CB8AC3E}">
        <p14:creationId xmlns:p14="http://schemas.microsoft.com/office/powerpoint/2010/main" val="3875870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92E5C"/>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092E5C"/>
                </a:solidFill>
              </a:defRPr>
            </a:lvl1pPr>
            <a:lvl2pPr>
              <a:defRPr>
                <a:solidFill>
                  <a:srgbClr val="092E5C"/>
                </a:solidFill>
              </a:defRPr>
            </a:lvl2pPr>
            <a:lvl3pPr>
              <a:defRPr>
                <a:solidFill>
                  <a:srgbClr val="092E5C"/>
                </a:solidFill>
              </a:defRPr>
            </a:lvl3pPr>
            <a:lvl4pPr>
              <a:defRPr>
                <a:solidFill>
                  <a:srgbClr val="092E5C"/>
                </a:solidFill>
              </a:defRPr>
            </a:lvl4pPr>
            <a:lvl5pPr>
              <a:defRPr>
                <a:solidFill>
                  <a:srgbClr val="092E5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2011 Open Geospatial Consortium</a:t>
            </a:r>
          </a:p>
        </p:txBody>
      </p:sp>
      <p:sp>
        <p:nvSpPr>
          <p:cNvPr id="5" name="Rectangle 6"/>
          <p:cNvSpPr>
            <a:spLocks noGrp="1" noChangeArrowheads="1"/>
          </p:cNvSpPr>
          <p:nvPr>
            <p:ph type="sldNum" sz="quarter" idx="11"/>
          </p:nvPr>
        </p:nvSpPr>
        <p:spPr>
          <a:ln/>
        </p:spPr>
        <p:txBody>
          <a:bodyPr/>
          <a:lstStyle>
            <a:lvl1pPr>
              <a:defRPr/>
            </a:lvl1pPr>
          </a:lstStyle>
          <a:p>
            <a:fld id="{5E427DFE-BF22-FE45-92B2-3156EF685BE2}" type="slidenum">
              <a:rPr lang="en-US"/>
              <a:pPr/>
              <a:t>‹#›</a:t>
            </a:fld>
            <a:endParaRPr lang="en-US"/>
          </a:p>
        </p:txBody>
      </p:sp>
    </p:spTree>
    <p:extLst>
      <p:ext uri="{BB962C8B-B14F-4D97-AF65-F5344CB8AC3E}">
        <p14:creationId xmlns:p14="http://schemas.microsoft.com/office/powerpoint/2010/main" val="41404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 2011 Open Geospatial Consortium</a:t>
            </a:r>
          </a:p>
        </p:txBody>
      </p:sp>
      <p:sp>
        <p:nvSpPr>
          <p:cNvPr id="5" name="Rectangle 6"/>
          <p:cNvSpPr>
            <a:spLocks noGrp="1" noChangeArrowheads="1"/>
          </p:cNvSpPr>
          <p:nvPr>
            <p:ph type="sldNum" sz="quarter" idx="11"/>
          </p:nvPr>
        </p:nvSpPr>
        <p:spPr>
          <a:ln/>
        </p:spPr>
        <p:txBody>
          <a:bodyPr/>
          <a:lstStyle>
            <a:lvl1pPr>
              <a:defRPr/>
            </a:lvl1pPr>
          </a:lstStyle>
          <a:p>
            <a:fld id="{EAA3324A-8400-D448-BA81-5D83759F1DC4}" type="slidenum">
              <a:rPr lang="en-US"/>
              <a:pPr/>
              <a:t>‹#›</a:t>
            </a:fld>
            <a:endParaRPr lang="en-US"/>
          </a:p>
        </p:txBody>
      </p:sp>
    </p:spTree>
    <p:extLst>
      <p:ext uri="{BB962C8B-B14F-4D97-AF65-F5344CB8AC3E}">
        <p14:creationId xmlns:p14="http://schemas.microsoft.com/office/powerpoint/2010/main" val="3354737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 2011 Open Geospatial Consortium</a:t>
            </a:r>
          </a:p>
        </p:txBody>
      </p:sp>
      <p:sp>
        <p:nvSpPr>
          <p:cNvPr id="6" name="Rectangle 6"/>
          <p:cNvSpPr>
            <a:spLocks noGrp="1" noChangeArrowheads="1"/>
          </p:cNvSpPr>
          <p:nvPr>
            <p:ph type="sldNum" sz="quarter" idx="11"/>
          </p:nvPr>
        </p:nvSpPr>
        <p:spPr>
          <a:ln/>
        </p:spPr>
        <p:txBody>
          <a:bodyPr/>
          <a:lstStyle>
            <a:lvl1pPr>
              <a:defRPr/>
            </a:lvl1pPr>
          </a:lstStyle>
          <a:p>
            <a:fld id="{52C70169-41FF-9146-9478-B7DB41F73898}" type="slidenum">
              <a:rPr lang="en-US"/>
              <a:pPr/>
              <a:t>‹#›</a:t>
            </a:fld>
            <a:endParaRPr lang="en-US"/>
          </a:p>
        </p:txBody>
      </p:sp>
    </p:spTree>
    <p:extLst>
      <p:ext uri="{BB962C8B-B14F-4D97-AF65-F5344CB8AC3E}">
        <p14:creationId xmlns:p14="http://schemas.microsoft.com/office/powerpoint/2010/main" val="2908841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t>© 2011 Open Geospatial Consortium</a:t>
            </a:r>
          </a:p>
        </p:txBody>
      </p:sp>
      <p:sp>
        <p:nvSpPr>
          <p:cNvPr id="8" name="Rectangle 6"/>
          <p:cNvSpPr>
            <a:spLocks noGrp="1" noChangeArrowheads="1"/>
          </p:cNvSpPr>
          <p:nvPr>
            <p:ph type="sldNum" sz="quarter" idx="11"/>
          </p:nvPr>
        </p:nvSpPr>
        <p:spPr>
          <a:ln/>
        </p:spPr>
        <p:txBody>
          <a:bodyPr/>
          <a:lstStyle>
            <a:lvl1pPr>
              <a:defRPr/>
            </a:lvl1pPr>
          </a:lstStyle>
          <a:p>
            <a:fld id="{D79EFEF5-4CE0-2F4F-A7DD-93FE70DD63BC}" type="slidenum">
              <a:rPr lang="en-US"/>
              <a:pPr/>
              <a:t>‹#›</a:t>
            </a:fld>
            <a:endParaRPr lang="en-US"/>
          </a:p>
        </p:txBody>
      </p:sp>
    </p:spTree>
    <p:extLst>
      <p:ext uri="{BB962C8B-B14F-4D97-AF65-F5344CB8AC3E}">
        <p14:creationId xmlns:p14="http://schemas.microsoft.com/office/powerpoint/2010/main" val="420235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 2011 Open Geospatial Consortium</a:t>
            </a:r>
          </a:p>
        </p:txBody>
      </p:sp>
      <p:sp>
        <p:nvSpPr>
          <p:cNvPr id="4" name="Rectangle 6"/>
          <p:cNvSpPr>
            <a:spLocks noGrp="1" noChangeArrowheads="1"/>
          </p:cNvSpPr>
          <p:nvPr>
            <p:ph type="sldNum" sz="quarter" idx="11"/>
          </p:nvPr>
        </p:nvSpPr>
        <p:spPr>
          <a:ln/>
        </p:spPr>
        <p:txBody>
          <a:bodyPr/>
          <a:lstStyle>
            <a:lvl1pPr>
              <a:defRPr/>
            </a:lvl1pPr>
          </a:lstStyle>
          <a:p>
            <a:fld id="{1C70B782-0C82-A14E-A1B6-EA06F18F7872}" type="slidenum">
              <a:rPr lang="en-US"/>
              <a:pPr/>
              <a:t>‹#›</a:t>
            </a:fld>
            <a:endParaRPr lang="en-US"/>
          </a:p>
        </p:txBody>
      </p:sp>
    </p:spTree>
    <p:extLst>
      <p:ext uri="{BB962C8B-B14F-4D97-AF65-F5344CB8AC3E}">
        <p14:creationId xmlns:p14="http://schemas.microsoft.com/office/powerpoint/2010/main" val="144618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 2011 Open Geospatial Consortium</a:t>
            </a:r>
          </a:p>
        </p:txBody>
      </p:sp>
      <p:sp>
        <p:nvSpPr>
          <p:cNvPr id="3" name="Rectangle 6"/>
          <p:cNvSpPr>
            <a:spLocks noGrp="1" noChangeArrowheads="1"/>
          </p:cNvSpPr>
          <p:nvPr>
            <p:ph type="sldNum" sz="quarter" idx="11"/>
          </p:nvPr>
        </p:nvSpPr>
        <p:spPr>
          <a:ln/>
        </p:spPr>
        <p:txBody>
          <a:bodyPr/>
          <a:lstStyle>
            <a:lvl1pPr>
              <a:defRPr/>
            </a:lvl1pPr>
          </a:lstStyle>
          <a:p>
            <a:fld id="{1FC56337-28B4-C44F-8453-150136634289}" type="slidenum">
              <a:rPr lang="en-US"/>
              <a:pPr/>
              <a:t>‹#›</a:t>
            </a:fld>
            <a:endParaRPr lang="en-US"/>
          </a:p>
        </p:txBody>
      </p:sp>
    </p:spTree>
    <p:extLst>
      <p:ext uri="{BB962C8B-B14F-4D97-AF65-F5344CB8AC3E}">
        <p14:creationId xmlns:p14="http://schemas.microsoft.com/office/powerpoint/2010/main" val="1223155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2011 Open Geospatial Consortium</a:t>
            </a:r>
          </a:p>
        </p:txBody>
      </p:sp>
      <p:sp>
        <p:nvSpPr>
          <p:cNvPr id="6" name="Rectangle 6"/>
          <p:cNvSpPr>
            <a:spLocks noGrp="1" noChangeArrowheads="1"/>
          </p:cNvSpPr>
          <p:nvPr>
            <p:ph type="sldNum" sz="quarter" idx="11"/>
          </p:nvPr>
        </p:nvSpPr>
        <p:spPr>
          <a:ln/>
        </p:spPr>
        <p:txBody>
          <a:bodyPr/>
          <a:lstStyle>
            <a:lvl1pPr>
              <a:defRPr/>
            </a:lvl1pPr>
          </a:lstStyle>
          <a:p>
            <a:fld id="{D40D00A0-D510-2348-AD09-6A05040864C5}" type="slidenum">
              <a:rPr lang="en-US"/>
              <a:pPr/>
              <a:t>‹#›</a:t>
            </a:fld>
            <a:endParaRPr lang="en-US"/>
          </a:p>
        </p:txBody>
      </p:sp>
    </p:spTree>
    <p:extLst>
      <p:ext uri="{BB962C8B-B14F-4D97-AF65-F5344CB8AC3E}">
        <p14:creationId xmlns:p14="http://schemas.microsoft.com/office/powerpoint/2010/main" val="486385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2011 Open Geospatial Consortium</a:t>
            </a:r>
          </a:p>
        </p:txBody>
      </p:sp>
      <p:sp>
        <p:nvSpPr>
          <p:cNvPr id="6" name="Rectangle 6"/>
          <p:cNvSpPr>
            <a:spLocks noGrp="1" noChangeArrowheads="1"/>
          </p:cNvSpPr>
          <p:nvPr>
            <p:ph type="sldNum" sz="quarter" idx="11"/>
          </p:nvPr>
        </p:nvSpPr>
        <p:spPr>
          <a:ln/>
        </p:spPr>
        <p:txBody>
          <a:bodyPr/>
          <a:lstStyle>
            <a:lvl1pPr>
              <a:defRPr/>
            </a:lvl1pPr>
          </a:lstStyle>
          <a:p>
            <a:fld id="{DCC116D5-CB19-8F47-8AB4-A3C8D4AEEA9B}" type="slidenum">
              <a:rPr lang="en-US"/>
              <a:pPr/>
              <a:t>‹#›</a:t>
            </a:fld>
            <a:endParaRPr lang="en-US"/>
          </a:p>
        </p:txBody>
      </p:sp>
    </p:spTree>
    <p:extLst>
      <p:ext uri="{BB962C8B-B14F-4D97-AF65-F5344CB8AC3E}">
        <p14:creationId xmlns:p14="http://schemas.microsoft.com/office/powerpoint/2010/main" val="2541356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theme" Target="../theme/theme2.xml"/><Relationship Id="rId2"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theme" Target="../theme/theme3.xml"/><Relationship Id="rId2"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jpeg"/><Relationship Id="rId3"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5125" y="776288"/>
            <a:ext cx="84550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850" name="Rectangle 2"/>
          <p:cNvSpPr>
            <a:spLocks noGrp="1" noChangeArrowheads="1"/>
          </p:cNvSpPr>
          <p:nvPr>
            <p:ph type="title"/>
          </p:nvPr>
        </p:nvSpPr>
        <p:spPr bwMode="auto">
          <a:xfrm>
            <a:off x="231775" y="136525"/>
            <a:ext cx="8683625"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46075" y="1279525"/>
            <a:ext cx="8458200"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2852" name="Rectangle 4"/>
          <p:cNvSpPr>
            <a:spLocks noGrp="1" noChangeArrowheads="1"/>
          </p:cNvSpPr>
          <p:nvPr>
            <p:ph type="ftr" sz="quarter" idx="3"/>
          </p:nvPr>
        </p:nvSpPr>
        <p:spPr bwMode="auto">
          <a:xfrm>
            <a:off x="2973388" y="6553200"/>
            <a:ext cx="320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0">
                <a:solidFill>
                  <a:srgbClr val="092E5C"/>
                </a:solidFill>
                <a:latin typeface="Arial" charset="0"/>
                <a:ea typeface="Arial" charset="0"/>
              </a:defRPr>
            </a:lvl1pPr>
          </a:lstStyle>
          <a:p>
            <a:pPr>
              <a:defRPr/>
            </a:pPr>
            <a:r>
              <a:rPr lang="en-US"/>
              <a:t>© 2011 Open Geospatial Consortium</a:t>
            </a:r>
          </a:p>
        </p:txBody>
      </p:sp>
      <p:sp>
        <p:nvSpPr>
          <p:cNvPr id="462853" name="Text Box 5"/>
          <p:cNvSpPr txBox="1">
            <a:spLocks noChangeArrowheads="1"/>
          </p:cNvSpPr>
          <p:nvPr/>
        </p:nvSpPr>
        <p:spPr bwMode="auto">
          <a:xfrm>
            <a:off x="-1539875" y="3059113"/>
            <a:ext cx="184150" cy="304800"/>
          </a:xfrm>
          <a:prstGeom prst="rect">
            <a:avLst/>
          </a:prstGeom>
          <a:noFill/>
          <a:ln w="9525">
            <a:noFill/>
            <a:miter lim="800000"/>
            <a:headEnd/>
            <a:tailEnd/>
          </a:ln>
          <a:effectLst/>
        </p:spPr>
        <p:txBody>
          <a:bodyPr wrap="none">
            <a:spAutoFit/>
          </a:bodyPr>
          <a:lstStyle/>
          <a:p>
            <a:pPr eaLnBrk="0" hangingPunct="0">
              <a:defRPr/>
            </a:pPr>
            <a:endParaRPr lang="en-US" sz="1400">
              <a:effectLst>
                <a:outerShdw blurRad="38100" dist="38100" dir="2700000" algn="tl">
                  <a:srgbClr val="C0C0C0"/>
                </a:outerShdw>
              </a:effectLst>
              <a:latin typeface="Arial" charset="0"/>
              <a:ea typeface="+mn-ea"/>
              <a:cs typeface="+mn-cs"/>
            </a:endParaRPr>
          </a:p>
        </p:txBody>
      </p:sp>
      <p:sp>
        <p:nvSpPr>
          <p:cNvPr id="462854" name="Rectangle 6"/>
          <p:cNvSpPr>
            <a:spLocks noGrp="1" noChangeArrowheads="1"/>
          </p:cNvSpPr>
          <p:nvPr>
            <p:ph type="sldNum" sz="quarter" idx="4"/>
          </p:nvPr>
        </p:nvSpPr>
        <p:spPr bwMode="auto">
          <a:xfrm>
            <a:off x="6896100" y="65532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b="0">
                <a:solidFill>
                  <a:srgbClr val="092E5C"/>
                </a:solidFill>
                <a:latin typeface="Arial" charset="0"/>
              </a:defRPr>
            </a:lvl1pPr>
          </a:lstStyle>
          <a:p>
            <a:fld id="{A10A8511-F6C8-3B44-956C-36FCC914B3E4}" type="slidenum">
              <a:rPr lang="en-US"/>
              <a:pPr/>
              <a:t>‹#›</a:t>
            </a:fld>
            <a:endParaRPr lang="en-US"/>
          </a:p>
        </p:txBody>
      </p:sp>
      <p:sp>
        <p:nvSpPr>
          <p:cNvPr id="462864" name="Text Box 16"/>
          <p:cNvSpPr txBox="1">
            <a:spLocks noChangeArrowheads="1"/>
          </p:cNvSpPr>
          <p:nvPr/>
        </p:nvSpPr>
        <p:spPr bwMode="auto">
          <a:xfrm>
            <a:off x="333375" y="6219825"/>
            <a:ext cx="1157288" cy="609600"/>
          </a:xfrm>
          <a:prstGeom prst="rect">
            <a:avLst/>
          </a:prstGeom>
          <a:noFill/>
          <a:ln w="9525">
            <a:noFill/>
            <a:miter lim="800000"/>
            <a:headEnd/>
            <a:tailEnd/>
          </a:ln>
          <a:effectLst/>
        </p:spPr>
        <p:txBody>
          <a:bodyPr wrap="none" lIns="0" tIns="0" rIns="0" bIns="0">
            <a:spAutoFit/>
          </a:bodyPr>
          <a:lstStyle/>
          <a:p>
            <a:pPr eaLnBrk="0" hangingPunct="0">
              <a:defRPr/>
            </a:pPr>
            <a:r>
              <a:rPr lang="en-US" sz="4000">
                <a:solidFill>
                  <a:schemeClr val="tx2"/>
                </a:solidFill>
                <a:latin typeface="Times New Roman" charset="0"/>
                <a:ea typeface="+mn-ea"/>
                <a:cs typeface="+mn-cs"/>
              </a:rPr>
              <a:t>OGC</a:t>
            </a:r>
          </a:p>
        </p:txBody>
      </p:sp>
      <p:sp>
        <p:nvSpPr>
          <p:cNvPr id="462868" name="Text Box 20"/>
          <p:cNvSpPr txBox="1">
            <a:spLocks noChangeArrowheads="1"/>
          </p:cNvSpPr>
          <p:nvPr/>
        </p:nvSpPr>
        <p:spPr bwMode="auto">
          <a:xfrm>
            <a:off x="1498600" y="6270625"/>
            <a:ext cx="93663" cy="244475"/>
          </a:xfrm>
          <a:prstGeom prst="rect">
            <a:avLst/>
          </a:prstGeom>
          <a:noFill/>
          <a:ln w="9525">
            <a:noFill/>
            <a:miter lim="800000"/>
            <a:headEnd type="none" w="med" len="lg"/>
            <a:tailEnd/>
          </a:ln>
          <a:effectLst/>
        </p:spPr>
        <p:txBody>
          <a:bodyPr wrap="none" lIns="0" rIns="0">
            <a:spAutoFit/>
          </a:bodyPr>
          <a:lstStyle/>
          <a:p>
            <a:pPr eaLnBrk="0" hangingPunct="0">
              <a:defRPr/>
            </a:pPr>
            <a:r>
              <a:rPr lang="en-US">
                <a:solidFill>
                  <a:schemeClr val="tx2"/>
                </a:solidFill>
                <a:latin typeface="Arial" charset="0"/>
                <a:ea typeface="Arial" charset="0"/>
              </a:rPr>
              <a:t>®</a:t>
            </a:r>
          </a:p>
        </p:txBody>
      </p:sp>
    </p:spTree>
  </p:cSld>
  <p:clrMap bg1="lt1" tx1="dk1" bg2="lt2" tx2="dk2" accent1="accent1" accent2="accent2" accent3="accent3" accent4="accent4" accent5="accent5" accent6="accent6" hlink="hlink" folHlink="folHlink"/>
  <p:sldLayoutIdLst>
    <p:sldLayoutId id="2147484037"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8" r:id="rId12"/>
  </p:sldLayoutIdLst>
  <p:hf sldNum="0" hdr="0" dt="0"/>
  <p:txStyles>
    <p:titleStyle>
      <a:lvl1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mj-lt"/>
          <a:ea typeface="MS PGothic" pitchFamily="34" charset="-128"/>
          <a:cs typeface="MS PGothic" pitchFamily="34" charset="-128"/>
        </a:defRPr>
      </a:lvl1pPr>
      <a:lvl2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pitchFamily="34" charset="-128"/>
        </a:defRPr>
      </a:lvl2pPr>
      <a:lvl3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pitchFamily="34" charset="-128"/>
        </a:defRPr>
      </a:lvl3pPr>
      <a:lvl4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pitchFamily="34" charset="-128"/>
        </a:defRPr>
      </a:lvl4pPr>
      <a:lvl5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pitchFamily="34" charset="-128"/>
        </a:defRPr>
      </a:lvl5pPr>
      <a:lvl6pPr marL="4572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6pPr>
      <a:lvl7pPr marL="9144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7pPr>
      <a:lvl8pPr marL="13716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8pPr>
      <a:lvl9pPr marL="18288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9pPr>
    </p:titleStyle>
    <p:bodyStyle>
      <a:lvl1pPr marL="233363" indent="-233363" algn="l" rtl="0" eaLnBrk="0" fontAlgn="base" hangingPunct="0">
        <a:spcBef>
          <a:spcPct val="20000"/>
        </a:spcBef>
        <a:spcAft>
          <a:spcPct val="0"/>
        </a:spcAft>
        <a:buClr>
          <a:srgbClr val="092E5C"/>
        </a:buClr>
        <a:buChar char="•"/>
        <a:defRPr sz="2400">
          <a:solidFill>
            <a:schemeClr val="tx2"/>
          </a:solidFill>
          <a:latin typeface="+mn-lt"/>
          <a:ea typeface="MS PGothic" pitchFamily="34" charset="-128"/>
          <a:cs typeface="MS PGothic" pitchFamily="34" charset="-128"/>
        </a:defRPr>
      </a:lvl1pPr>
      <a:lvl2pPr marL="569913" indent="-222250" algn="l" rtl="0" eaLnBrk="0" fontAlgn="base" hangingPunct="0">
        <a:spcBef>
          <a:spcPct val="20000"/>
        </a:spcBef>
        <a:spcAft>
          <a:spcPct val="0"/>
        </a:spcAft>
        <a:buClr>
          <a:srgbClr val="092E5C"/>
        </a:buClr>
        <a:buChar char="–"/>
        <a:defRPr sz="2000">
          <a:solidFill>
            <a:schemeClr val="tx2"/>
          </a:solidFill>
          <a:latin typeface="+mn-lt"/>
          <a:ea typeface="MS PGothic" pitchFamily="34" charset="-128"/>
          <a:cs typeface="MS PGothic" charset="0"/>
        </a:defRPr>
      </a:lvl2pPr>
      <a:lvl3pPr marL="912813" indent="-228600" algn="l" rtl="0" eaLnBrk="0" fontAlgn="base" hangingPunct="0">
        <a:spcBef>
          <a:spcPct val="20000"/>
        </a:spcBef>
        <a:spcAft>
          <a:spcPct val="0"/>
        </a:spcAft>
        <a:buClr>
          <a:srgbClr val="092E5C"/>
        </a:buClr>
        <a:buChar char="•"/>
        <a:defRPr>
          <a:solidFill>
            <a:schemeClr val="tx2"/>
          </a:solidFill>
          <a:latin typeface="+mn-lt"/>
          <a:ea typeface="ＭＳ Ｐゴシック" charset="-128"/>
          <a:cs typeface="ＭＳ Ｐゴシック" charset="0"/>
        </a:defRPr>
      </a:lvl3pPr>
      <a:lvl4pPr marL="1255713" indent="-228600" algn="l" rtl="0" eaLnBrk="0" fontAlgn="base" hangingPunct="0">
        <a:spcBef>
          <a:spcPct val="20000"/>
        </a:spcBef>
        <a:spcAft>
          <a:spcPct val="0"/>
        </a:spcAft>
        <a:buClr>
          <a:srgbClr val="092E5C"/>
        </a:buClr>
        <a:buChar char="–"/>
        <a:defRPr sz="1600">
          <a:solidFill>
            <a:schemeClr val="tx2"/>
          </a:solidFill>
          <a:latin typeface="+mn-lt"/>
          <a:ea typeface="ＭＳ Ｐゴシック" charset="-128"/>
        </a:defRPr>
      </a:lvl4pPr>
      <a:lvl5pPr marL="1598613" indent="-228600" algn="l" rtl="0" eaLnBrk="0" fontAlgn="base" hangingPunct="0">
        <a:spcBef>
          <a:spcPct val="20000"/>
        </a:spcBef>
        <a:spcAft>
          <a:spcPct val="0"/>
        </a:spcAft>
        <a:buClr>
          <a:srgbClr val="092E5C"/>
        </a:buClr>
        <a:buChar char="»"/>
        <a:defRPr sz="1600">
          <a:solidFill>
            <a:schemeClr val="tx2"/>
          </a:solidFill>
          <a:latin typeface="+mn-lt"/>
          <a:ea typeface="ＭＳ Ｐゴシック" charset="-128"/>
        </a:defRPr>
      </a:lvl5pPr>
      <a:lvl6pPr marL="2055813" indent="-228600" algn="l" rtl="0" eaLnBrk="0" fontAlgn="base" hangingPunct="0">
        <a:spcBef>
          <a:spcPct val="20000"/>
        </a:spcBef>
        <a:spcAft>
          <a:spcPct val="0"/>
        </a:spcAft>
        <a:buClr>
          <a:srgbClr val="092E5C"/>
        </a:buClr>
        <a:buChar char="»"/>
        <a:defRPr sz="1600">
          <a:solidFill>
            <a:schemeClr val="tx2"/>
          </a:solidFill>
          <a:latin typeface="+mn-lt"/>
        </a:defRPr>
      </a:lvl6pPr>
      <a:lvl7pPr marL="2513013" indent="-228600" algn="l" rtl="0" eaLnBrk="0" fontAlgn="base" hangingPunct="0">
        <a:spcBef>
          <a:spcPct val="20000"/>
        </a:spcBef>
        <a:spcAft>
          <a:spcPct val="0"/>
        </a:spcAft>
        <a:buClr>
          <a:srgbClr val="092E5C"/>
        </a:buClr>
        <a:buChar char="»"/>
        <a:defRPr sz="1600">
          <a:solidFill>
            <a:schemeClr val="tx2"/>
          </a:solidFill>
          <a:latin typeface="+mn-lt"/>
        </a:defRPr>
      </a:lvl7pPr>
      <a:lvl8pPr marL="2970213" indent="-228600" algn="l" rtl="0" eaLnBrk="0" fontAlgn="base" hangingPunct="0">
        <a:spcBef>
          <a:spcPct val="20000"/>
        </a:spcBef>
        <a:spcAft>
          <a:spcPct val="0"/>
        </a:spcAft>
        <a:buClr>
          <a:srgbClr val="092E5C"/>
        </a:buClr>
        <a:buChar char="»"/>
        <a:defRPr sz="1600">
          <a:solidFill>
            <a:schemeClr val="tx2"/>
          </a:solidFill>
          <a:latin typeface="+mn-lt"/>
        </a:defRPr>
      </a:lvl8pPr>
      <a:lvl9pPr marL="3427413" indent="-228600" algn="l" rtl="0" eaLnBrk="0" fontAlgn="base" hangingPunct="0">
        <a:spcBef>
          <a:spcPct val="20000"/>
        </a:spcBef>
        <a:spcAft>
          <a:spcPct val="0"/>
        </a:spcAft>
        <a:buClr>
          <a:srgbClr val="092E5C"/>
        </a:buClr>
        <a:buChar char="»"/>
        <a:defRPr sz="16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9" descr="bottom_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4775"/>
            <a:ext cx="9144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3"/>
          <p:cNvSpPr>
            <a:spLocks noGrp="1" noChangeArrowheads="1"/>
          </p:cNvSpPr>
          <p:nvPr>
            <p:ph type="title"/>
          </p:nvPr>
        </p:nvSpPr>
        <p:spPr bwMode="auto">
          <a:xfrm>
            <a:off x="685800" y="381000"/>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40" name="Rectangle 14"/>
          <p:cNvSpPr>
            <a:spLocks noGrp="1" noChangeArrowheads="1"/>
          </p:cNvSpPr>
          <p:nvPr>
            <p:ph type="body" idx="1"/>
          </p:nvPr>
        </p:nvSpPr>
        <p:spPr bwMode="auto">
          <a:xfrm>
            <a:off x="533400" y="1524000"/>
            <a:ext cx="8229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341" name="Picture 17" descr="top_banner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8" descr="NGA Seal_4 inch_no bkg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 y="52388"/>
            <a:ext cx="69056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Rectangle 19"/>
          <p:cNvSpPr>
            <a:spLocks noChangeArrowheads="1"/>
          </p:cNvSpPr>
          <p:nvPr/>
        </p:nvSpPr>
        <p:spPr bwMode="auto">
          <a:xfrm>
            <a:off x="6172200" y="6019800"/>
            <a:ext cx="2971800" cy="457200"/>
          </a:xfrm>
          <a:prstGeom prst="rect">
            <a:avLst/>
          </a:prstGeom>
          <a:noFill/>
          <a:ln w="9525">
            <a:noFill/>
            <a:miter lim="800000"/>
            <a:headEnd/>
            <a:tailEnd/>
          </a:ln>
          <a:effectLst/>
        </p:spPr>
        <p:txBody>
          <a:bodyPr anchor="b"/>
          <a:lstStyle/>
          <a:p>
            <a:pPr algn="r"/>
            <a:fld id="{85918EB5-5571-D449-8392-922BE6195C32}" type="slidenum">
              <a:rPr lang="en-US" sz="1200" b="0">
                <a:solidFill>
                  <a:srgbClr val="000000"/>
                </a:solidFill>
                <a:latin typeface="Arial" charset="0"/>
              </a:rPr>
              <a:pPr algn="r"/>
              <a:t>‹#›</a:t>
            </a:fld>
            <a:endParaRPr lang="en-US" sz="1200" b="0">
              <a:solidFill>
                <a:srgbClr val="000000"/>
              </a:solidFill>
              <a:latin typeface="Arial" charset="0"/>
            </a:endParaRPr>
          </a:p>
        </p:txBody>
      </p:sp>
    </p:spTree>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2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2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2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ea typeface="Arial" charset="0"/>
          <a:cs typeface="Arial" charset="0"/>
        </a:defRPr>
      </a:lvl6pPr>
      <a:lvl7pPr marL="914400" algn="ctr" rtl="0" fontAlgn="base">
        <a:spcBef>
          <a:spcPct val="0"/>
        </a:spcBef>
        <a:spcAft>
          <a:spcPct val="0"/>
        </a:spcAft>
        <a:defRPr sz="3200">
          <a:solidFill>
            <a:schemeClr val="tx2"/>
          </a:solidFill>
          <a:latin typeface="Arial" charset="0"/>
          <a:ea typeface="Arial" charset="0"/>
          <a:cs typeface="Arial" charset="0"/>
        </a:defRPr>
      </a:lvl7pPr>
      <a:lvl8pPr marL="1371600" algn="ctr" rtl="0" fontAlgn="base">
        <a:spcBef>
          <a:spcPct val="0"/>
        </a:spcBef>
        <a:spcAft>
          <a:spcPct val="0"/>
        </a:spcAft>
        <a:defRPr sz="3200">
          <a:solidFill>
            <a:schemeClr val="tx2"/>
          </a:solidFill>
          <a:latin typeface="Arial" charset="0"/>
          <a:ea typeface="Arial" charset="0"/>
          <a:cs typeface="Arial" charset="0"/>
        </a:defRPr>
      </a:lvl8pPr>
      <a:lvl9pPr marL="1828800" algn="ctr" rtl="0" fontAlgn="base">
        <a:spcBef>
          <a:spcPct val="0"/>
        </a:spcBef>
        <a:spcAft>
          <a:spcPct val="0"/>
        </a:spcAft>
        <a:defRPr sz="32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9" descr="bottom_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4775"/>
            <a:ext cx="9144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3"/>
          <p:cNvSpPr>
            <a:spLocks noGrp="1" noChangeArrowheads="1"/>
          </p:cNvSpPr>
          <p:nvPr>
            <p:ph type="title"/>
          </p:nvPr>
        </p:nvSpPr>
        <p:spPr bwMode="auto">
          <a:xfrm>
            <a:off x="685800" y="381000"/>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4" name="Rectangle 14"/>
          <p:cNvSpPr>
            <a:spLocks noGrp="1" noChangeArrowheads="1"/>
          </p:cNvSpPr>
          <p:nvPr>
            <p:ph type="body" idx="1"/>
          </p:nvPr>
        </p:nvSpPr>
        <p:spPr bwMode="auto">
          <a:xfrm>
            <a:off x="533400" y="1524000"/>
            <a:ext cx="8229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365" name="Picture 17" descr="top_banner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8" descr="NGA Seal_4 inch_no bkg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 y="52388"/>
            <a:ext cx="69056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Rectangle 19"/>
          <p:cNvSpPr>
            <a:spLocks noChangeArrowheads="1"/>
          </p:cNvSpPr>
          <p:nvPr/>
        </p:nvSpPr>
        <p:spPr bwMode="auto">
          <a:xfrm>
            <a:off x="6172200" y="6019800"/>
            <a:ext cx="2971800" cy="457200"/>
          </a:xfrm>
          <a:prstGeom prst="rect">
            <a:avLst/>
          </a:prstGeom>
          <a:noFill/>
          <a:ln w="9525">
            <a:noFill/>
            <a:miter lim="800000"/>
            <a:headEnd/>
            <a:tailEnd/>
          </a:ln>
          <a:effectLst/>
        </p:spPr>
        <p:txBody>
          <a:bodyPr anchor="b"/>
          <a:lstStyle/>
          <a:p>
            <a:pPr algn="r"/>
            <a:fld id="{69A08C01-B389-A546-97A0-CB22F053031E}" type="slidenum">
              <a:rPr lang="en-US" sz="1200" b="0">
                <a:solidFill>
                  <a:srgbClr val="000000"/>
                </a:solidFill>
                <a:latin typeface="Arial" charset="0"/>
              </a:rPr>
              <a:pPr algn="r"/>
              <a:t>‹#›</a:t>
            </a:fld>
            <a:endParaRPr lang="en-US" sz="1200" b="0">
              <a:solidFill>
                <a:srgbClr val="000000"/>
              </a:solidFill>
              <a:latin typeface="Arial" charset="0"/>
            </a:endParaRPr>
          </a:p>
        </p:txBody>
      </p:sp>
    </p:spTree>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2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2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2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ea typeface="Arial" charset="0"/>
          <a:cs typeface="Arial" charset="0"/>
        </a:defRPr>
      </a:lvl6pPr>
      <a:lvl7pPr marL="914400" algn="ctr" rtl="0" fontAlgn="base">
        <a:spcBef>
          <a:spcPct val="0"/>
        </a:spcBef>
        <a:spcAft>
          <a:spcPct val="0"/>
        </a:spcAft>
        <a:defRPr sz="3200">
          <a:solidFill>
            <a:schemeClr val="tx2"/>
          </a:solidFill>
          <a:latin typeface="Arial" charset="0"/>
          <a:ea typeface="Arial" charset="0"/>
          <a:cs typeface="Arial" charset="0"/>
        </a:defRPr>
      </a:lvl7pPr>
      <a:lvl8pPr marL="1371600" algn="ctr" rtl="0" fontAlgn="base">
        <a:spcBef>
          <a:spcPct val="0"/>
        </a:spcBef>
        <a:spcAft>
          <a:spcPct val="0"/>
        </a:spcAft>
        <a:defRPr sz="3200">
          <a:solidFill>
            <a:schemeClr val="tx2"/>
          </a:solidFill>
          <a:latin typeface="Arial" charset="0"/>
          <a:ea typeface="Arial" charset="0"/>
          <a:cs typeface="Arial" charset="0"/>
        </a:defRPr>
      </a:lvl8pPr>
      <a:lvl9pPr marL="1828800" algn="ctr" rtl="0" fontAlgn="base">
        <a:spcBef>
          <a:spcPct val="0"/>
        </a:spcBef>
        <a:spcAft>
          <a:spcPct val="0"/>
        </a:spcAft>
        <a:defRPr sz="32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296863" y="6191250"/>
            <a:ext cx="2133600" cy="365125"/>
          </a:xfrm>
          <a:prstGeom prst="rect">
            <a:avLst/>
          </a:prstGeom>
        </p:spPr>
        <p:txBody>
          <a:bodyPr vert="horz" wrap="square" lIns="91440" tIns="45720" rIns="91440" bIns="45720" numCol="1" anchor="ctr" anchorCtr="0" compatLnSpc="1">
            <a:prstTxWarp prst="textNoShape">
              <a:avLst/>
            </a:prstTxWarp>
          </a:bodyPr>
          <a:lstStyle>
            <a:lvl1pPr>
              <a:defRPr b="0">
                <a:solidFill>
                  <a:srgbClr val="898989"/>
                </a:solidFill>
                <a:latin typeface="Arial" charset="0"/>
              </a:defRPr>
            </a:lvl1pPr>
          </a:lstStyle>
          <a:p>
            <a:endParaRPr lang="en-US"/>
          </a:p>
        </p:txBody>
      </p:sp>
      <p:sp>
        <p:nvSpPr>
          <p:cNvPr id="5" name="Footer Placeholder 4"/>
          <p:cNvSpPr>
            <a:spLocks noGrp="1"/>
          </p:cNvSpPr>
          <p:nvPr>
            <p:ph type="ftr" sz="quarter" idx="3"/>
          </p:nvPr>
        </p:nvSpPr>
        <p:spPr>
          <a:xfrm>
            <a:off x="3133725" y="6196013"/>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b="0">
                <a:solidFill>
                  <a:srgbClr val="898989"/>
                </a:solidFill>
                <a:latin typeface="Arial" charset="0"/>
                <a:ea typeface="Arial" charset="0"/>
                <a:cs typeface="Arial" charset="0"/>
              </a:defRPr>
            </a:lvl1pPr>
          </a:lstStyle>
          <a:p>
            <a:pPr>
              <a:defRPr/>
            </a:pPr>
            <a:r>
              <a:rPr lang="de-DE" smtClean="0"/>
              <a:t>© 2011 Open Geospatial Consortium</a:t>
            </a:r>
            <a:endParaRPr lang="en-US"/>
          </a:p>
        </p:txBody>
      </p:sp>
      <p:sp>
        <p:nvSpPr>
          <p:cNvPr id="6" name="Slide Number Placeholder 5"/>
          <p:cNvSpPr>
            <a:spLocks noGrp="1"/>
          </p:cNvSpPr>
          <p:nvPr>
            <p:ph type="sldNum" sz="quarter" idx="4"/>
          </p:nvPr>
        </p:nvSpPr>
        <p:spPr>
          <a:xfrm>
            <a:off x="6707188" y="61912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b="0">
                <a:solidFill>
                  <a:srgbClr val="898989"/>
                </a:solidFill>
                <a:latin typeface="Arial" charset="0"/>
              </a:defRPr>
            </a:lvl1pPr>
          </a:lstStyle>
          <a:p>
            <a:fld id="{52757627-A91C-0E46-BDE9-79AD059699C6}" type="slidenum">
              <a:rPr lang="en-US"/>
              <a:pPr/>
              <a:t>‹#›</a:t>
            </a:fld>
            <a:endParaRPr lang="en-US"/>
          </a:p>
        </p:txBody>
      </p:sp>
      <p:pic>
        <p:nvPicPr>
          <p:cNvPr id="1638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PPT_PPM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81000"/>
            <a:ext cx="1905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2940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11"/>
          <p:cNvSpPr>
            <a:spLocks noChangeShapeType="1"/>
          </p:cNvSpPr>
          <p:nvPr/>
        </p:nvSpPr>
        <p:spPr bwMode="auto">
          <a:xfrm>
            <a:off x="304800" y="990600"/>
            <a:ext cx="7010400" cy="0"/>
          </a:xfrm>
          <a:prstGeom prst="line">
            <a:avLst/>
          </a:prstGeom>
          <a:noFill/>
          <a:ln w="28575">
            <a:solidFill>
              <a:srgbClr val="C0C0C0"/>
            </a:solidFill>
            <a:round/>
            <a:headEnd/>
            <a:tailEnd/>
          </a:ln>
          <a:effectLst/>
        </p:spPr>
        <p:txBody>
          <a:bodyPr/>
          <a:lstStyle/>
          <a:p>
            <a:pPr algn="ctr" fontAlgn="auto">
              <a:lnSpc>
                <a:spcPct val="110000"/>
              </a:lnSpc>
              <a:spcBef>
                <a:spcPct val="10000"/>
              </a:spcBef>
              <a:spcAft>
                <a:spcPts val="0"/>
              </a:spcAft>
              <a:defRPr/>
            </a:pPr>
            <a:endParaRPr lang="en-US" sz="900" dirty="0">
              <a:solidFill>
                <a:srgbClr val="084B88"/>
              </a:solidFill>
              <a:effectLst>
                <a:outerShdw blurRad="38100" dist="38100" dir="2700000" algn="tl">
                  <a:srgbClr val="000000">
                    <a:alpha val="43137"/>
                  </a:srgbClr>
                </a:outerShdw>
              </a:effectLst>
              <a:latin typeface="Arial" pitchFamily="34" charset="0"/>
              <a:ea typeface="+mn-ea"/>
              <a:cs typeface="+mn-cs"/>
            </a:endParaRPr>
          </a:p>
        </p:txBody>
      </p:sp>
      <p:sp>
        <p:nvSpPr>
          <p:cNvPr id="16393" name="Text Placeholder 13"/>
          <p:cNvSpPr>
            <a:spLocks noGrp="1"/>
          </p:cNvSpPr>
          <p:nvPr>
            <p:ph type="body" idx="1"/>
          </p:nvPr>
        </p:nvSpPr>
        <p:spPr bwMode="auto">
          <a:xfrm>
            <a:off x="304800" y="1214438"/>
            <a:ext cx="8555038"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394" name="Title Placeholder 1"/>
          <p:cNvSpPr>
            <a:spLocks noGrp="1"/>
          </p:cNvSpPr>
          <p:nvPr>
            <p:ph type="title"/>
          </p:nvPr>
        </p:nvSpPr>
        <p:spPr bwMode="auto">
          <a:xfrm>
            <a:off x="319088" y="214313"/>
            <a:ext cx="682466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Tree>
  </p:cSld>
  <p:clrMap bg1="lt1" tx1="dk1" bg2="lt2" tx2="dk2" accent1="accent1" accent2="accent2" accent3="accent3" accent4="accent4" accent5="accent5" accent6="accent6" hlink="hlink" folHlink="folHlink"/>
  <p:transition xmlns:p14="http://schemas.microsoft.com/office/powerpoint/2010/main">
    <p:fade/>
  </p:transition>
  <p:hf sldNum="0" hdr="0" dt="0"/>
  <p:txStyles>
    <p:titleStyle>
      <a:lvl1pPr algn="l" rtl="0" eaLnBrk="0" fontAlgn="base" hangingPunct="0">
        <a:spcBef>
          <a:spcPct val="0"/>
        </a:spcBef>
        <a:spcAft>
          <a:spcPct val="0"/>
        </a:spcAft>
        <a:defRPr sz="2000" kern="1200">
          <a:solidFill>
            <a:schemeClr val="tx1"/>
          </a:solidFill>
          <a:latin typeface="+mj-lt"/>
          <a:ea typeface="MS PGothic" pitchFamily="34" charset="-128"/>
          <a:cs typeface="MS PGothic" pitchFamily="34" charset="-128"/>
        </a:defRPr>
      </a:lvl1pPr>
      <a:lvl2pPr algn="l" rtl="0" eaLnBrk="0" fontAlgn="base" hangingPunct="0">
        <a:spcBef>
          <a:spcPct val="0"/>
        </a:spcBef>
        <a:spcAft>
          <a:spcPct val="0"/>
        </a:spcAft>
        <a:defRPr sz="2000">
          <a:solidFill>
            <a:schemeClr val="tx1"/>
          </a:solidFill>
          <a:latin typeface="Arial" pitchFamily="34" charset="0"/>
          <a:ea typeface="MS PGothic" pitchFamily="34" charset="-128"/>
          <a:cs typeface="MS PGothic" pitchFamily="34" charset="-128"/>
        </a:defRPr>
      </a:lvl2pPr>
      <a:lvl3pPr algn="l" rtl="0" eaLnBrk="0" fontAlgn="base" hangingPunct="0">
        <a:spcBef>
          <a:spcPct val="0"/>
        </a:spcBef>
        <a:spcAft>
          <a:spcPct val="0"/>
        </a:spcAft>
        <a:defRPr sz="2000">
          <a:solidFill>
            <a:schemeClr val="tx1"/>
          </a:solidFill>
          <a:latin typeface="Arial" pitchFamily="34" charset="0"/>
          <a:ea typeface="MS PGothic" pitchFamily="34" charset="-128"/>
          <a:cs typeface="MS PGothic" pitchFamily="34" charset="-128"/>
        </a:defRPr>
      </a:lvl3pPr>
      <a:lvl4pPr algn="l" rtl="0" eaLnBrk="0" fontAlgn="base" hangingPunct="0">
        <a:spcBef>
          <a:spcPct val="0"/>
        </a:spcBef>
        <a:spcAft>
          <a:spcPct val="0"/>
        </a:spcAft>
        <a:defRPr sz="2000">
          <a:solidFill>
            <a:schemeClr val="tx1"/>
          </a:solidFill>
          <a:latin typeface="Arial" pitchFamily="34" charset="0"/>
          <a:ea typeface="MS PGothic" pitchFamily="34" charset="-128"/>
          <a:cs typeface="MS PGothic" pitchFamily="34" charset="-128"/>
        </a:defRPr>
      </a:lvl4pPr>
      <a:lvl5pPr algn="l" rtl="0" eaLnBrk="0" fontAlgn="base" hangingPunct="0">
        <a:spcBef>
          <a:spcPct val="0"/>
        </a:spcBef>
        <a:spcAft>
          <a:spcPct val="0"/>
        </a:spcAft>
        <a:defRPr sz="2000">
          <a:solidFill>
            <a:schemeClr val="tx1"/>
          </a:solidFill>
          <a:latin typeface="Arial" pitchFamily="34" charset="0"/>
          <a:ea typeface="MS PGothic" pitchFamily="34" charset="-128"/>
          <a:cs typeface="MS PGothic" pitchFamily="34" charset="-128"/>
        </a:defRPr>
      </a:lvl5pPr>
      <a:lvl6pPr marL="457200" algn="l" rtl="0" fontAlgn="base">
        <a:spcBef>
          <a:spcPct val="0"/>
        </a:spcBef>
        <a:spcAft>
          <a:spcPct val="0"/>
        </a:spcAft>
        <a:defRPr sz="2000">
          <a:solidFill>
            <a:schemeClr val="tx1"/>
          </a:solidFill>
          <a:latin typeface="Arial" pitchFamily="34" charset="0"/>
        </a:defRPr>
      </a:lvl6pPr>
      <a:lvl7pPr marL="914400" algn="l" rtl="0" fontAlgn="base">
        <a:spcBef>
          <a:spcPct val="0"/>
        </a:spcBef>
        <a:spcAft>
          <a:spcPct val="0"/>
        </a:spcAft>
        <a:defRPr sz="2000">
          <a:solidFill>
            <a:schemeClr val="tx1"/>
          </a:solidFill>
          <a:latin typeface="Arial" pitchFamily="34" charset="0"/>
        </a:defRPr>
      </a:lvl7pPr>
      <a:lvl8pPr marL="1371600" algn="l" rtl="0" fontAlgn="base">
        <a:spcBef>
          <a:spcPct val="0"/>
        </a:spcBef>
        <a:spcAft>
          <a:spcPct val="0"/>
        </a:spcAft>
        <a:defRPr sz="2000">
          <a:solidFill>
            <a:schemeClr val="tx1"/>
          </a:solidFill>
          <a:latin typeface="Arial" pitchFamily="34" charset="0"/>
        </a:defRPr>
      </a:lvl8pPr>
      <a:lvl9pPr marL="1828800" algn="l" rtl="0" fontAlgn="base">
        <a:spcBef>
          <a:spcPct val="0"/>
        </a:spcBef>
        <a:spcAft>
          <a:spcPct val="0"/>
        </a:spcAft>
        <a:defRPr sz="20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tx2"/>
        </a:buClr>
        <a:buFont typeface="Wingdings" charset="0"/>
        <a:buChar char="§"/>
        <a:defRPr sz="1500" kern="1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Font typeface="Arial" charset="0"/>
        <a:buChar char="–"/>
        <a:defRPr sz="13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Font typeface="Wingdings" charset="0"/>
        <a:buChar char="§"/>
        <a:defRPr sz="1200" kern="12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lr>
          <a:schemeClr val="tx2"/>
        </a:buClr>
        <a:buFont typeface="Arial" charset="0"/>
        <a:buChar char="–"/>
        <a:defRPr sz="12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Clr>
          <a:schemeClr val="tx2"/>
        </a:buClr>
        <a:buFont typeface="Wingdings" charset="0"/>
        <a:buChar char="§"/>
        <a:defRPr sz="12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2" descr="Erdas PPT In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3175"/>
            <a:ext cx="9147176"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tangle 3"/>
          <p:cNvSpPr>
            <a:spLocks noGrp="1" noChangeArrowheads="1"/>
          </p:cNvSpPr>
          <p:nvPr>
            <p:ph type="ftr" sz="quarter" idx="3"/>
          </p:nvPr>
        </p:nvSpPr>
        <p:spPr bwMode="auto">
          <a:xfrm>
            <a:off x="4114800" y="6502400"/>
            <a:ext cx="4343400" cy="317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900" b="0">
                <a:solidFill>
                  <a:srgbClr val="FFFFFF"/>
                </a:solidFill>
                <a:latin typeface="Arial" charset="0"/>
                <a:ea typeface="Geneva" charset="0"/>
                <a:cs typeface="Geneva" charset="0"/>
              </a:defRPr>
            </a:lvl1pPr>
          </a:lstStyle>
          <a:p>
            <a:pPr>
              <a:defRPr/>
            </a:pPr>
            <a:r>
              <a:rPr lang="de-DE" smtClean="0"/>
              <a:t>© 2011 Open Geospatial Consortium</a:t>
            </a:r>
            <a:endParaRPr lang="en-US"/>
          </a:p>
        </p:txBody>
      </p:sp>
      <p:sp>
        <p:nvSpPr>
          <p:cNvPr id="114692" name="Rectangle 4"/>
          <p:cNvSpPr>
            <a:spLocks noGrp="1" noChangeArrowheads="1"/>
          </p:cNvSpPr>
          <p:nvPr>
            <p:ph type="sldNum" sz="quarter" idx="4"/>
          </p:nvPr>
        </p:nvSpPr>
        <p:spPr bwMode="auto">
          <a:xfrm>
            <a:off x="8534400" y="6502400"/>
            <a:ext cx="609600" cy="27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900" b="0">
                <a:solidFill>
                  <a:srgbClr val="FFFFFF"/>
                </a:solidFill>
                <a:latin typeface="Arial" charset="0"/>
                <a:cs typeface="Geneva" charset="0"/>
              </a:defRPr>
            </a:lvl1pPr>
          </a:lstStyle>
          <a:p>
            <a:fld id="{C598D648-2BA0-1947-8062-753767FFB89E}" type="slidenum">
              <a:rPr lang="en-US"/>
              <a:pPr/>
              <a:t>‹#›</a:t>
            </a:fld>
            <a:endParaRPr lang="en-US"/>
          </a:p>
        </p:txBody>
      </p:sp>
      <p:sp>
        <p:nvSpPr>
          <p:cNvPr id="17413" name="Rectangle 5"/>
          <p:cNvSpPr>
            <a:spLocks noGrp="1" noChangeArrowheads="1"/>
          </p:cNvSpPr>
          <p:nvPr>
            <p:ph type="title"/>
          </p:nvPr>
        </p:nvSpPr>
        <p:spPr bwMode="auto">
          <a:xfrm>
            <a:off x="241300" y="50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4" name="Rectangle 6"/>
          <p:cNvSpPr>
            <a:spLocks noGrp="1" noChangeArrowheads="1"/>
          </p:cNvSpPr>
          <p:nvPr>
            <p:ph type="body" idx="1"/>
          </p:nvPr>
        </p:nvSpPr>
        <p:spPr bwMode="auto">
          <a:xfrm>
            <a:off x="228600" y="952500"/>
            <a:ext cx="7391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0"/>
            <a:endParaRPr lang="en-US"/>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3600">
          <a:solidFill>
            <a:srgbClr val="BF6428"/>
          </a:solidFill>
          <a:latin typeface="+mj-lt"/>
          <a:ea typeface="ＭＳ Ｐゴシック" charset="0"/>
          <a:cs typeface="Geneva"/>
        </a:defRPr>
      </a:lvl1pPr>
      <a:lvl2pPr algn="l" rtl="0" eaLnBrk="0" fontAlgn="base" hangingPunct="0">
        <a:spcBef>
          <a:spcPct val="0"/>
        </a:spcBef>
        <a:spcAft>
          <a:spcPct val="0"/>
        </a:spcAft>
        <a:defRPr sz="3600">
          <a:solidFill>
            <a:srgbClr val="BF6428"/>
          </a:solidFill>
          <a:latin typeface="Trebuchet MS" pitchFamily="34" charset="0"/>
          <a:ea typeface="ＭＳ Ｐゴシック" charset="0"/>
          <a:cs typeface="Geneva"/>
        </a:defRPr>
      </a:lvl2pPr>
      <a:lvl3pPr algn="l" rtl="0" eaLnBrk="0" fontAlgn="base" hangingPunct="0">
        <a:spcBef>
          <a:spcPct val="0"/>
        </a:spcBef>
        <a:spcAft>
          <a:spcPct val="0"/>
        </a:spcAft>
        <a:defRPr sz="3600">
          <a:solidFill>
            <a:srgbClr val="BF6428"/>
          </a:solidFill>
          <a:latin typeface="Trebuchet MS" pitchFamily="34" charset="0"/>
          <a:ea typeface="ＭＳ Ｐゴシック" charset="0"/>
          <a:cs typeface="Geneva"/>
        </a:defRPr>
      </a:lvl3pPr>
      <a:lvl4pPr algn="l" rtl="0" eaLnBrk="0" fontAlgn="base" hangingPunct="0">
        <a:spcBef>
          <a:spcPct val="0"/>
        </a:spcBef>
        <a:spcAft>
          <a:spcPct val="0"/>
        </a:spcAft>
        <a:defRPr sz="3600">
          <a:solidFill>
            <a:srgbClr val="BF6428"/>
          </a:solidFill>
          <a:latin typeface="Trebuchet MS" pitchFamily="34" charset="0"/>
          <a:ea typeface="ＭＳ Ｐゴシック" charset="0"/>
          <a:cs typeface="Geneva"/>
        </a:defRPr>
      </a:lvl4pPr>
      <a:lvl5pPr algn="l" rtl="0" eaLnBrk="0" fontAlgn="base" hangingPunct="0">
        <a:spcBef>
          <a:spcPct val="0"/>
        </a:spcBef>
        <a:spcAft>
          <a:spcPct val="0"/>
        </a:spcAft>
        <a:defRPr sz="3600">
          <a:solidFill>
            <a:srgbClr val="BF6428"/>
          </a:solidFill>
          <a:latin typeface="Trebuchet MS" pitchFamily="34" charset="0"/>
          <a:ea typeface="ＭＳ Ｐゴシック" charset="0"/>
          <a:cs typeface="Geneva"/>
        </a:defRPr>
      </a:lvl5pPr>
      <a:lvl6pPr marL="457200" algn="l" rtl="0" fontAlgn="base">
        <a:spcBef>
          <a:spcPct val="0"/>
        </a:spcBef>
        <a:spcAft>
          <a:spcPct val="0"/>
        </a:spcAft>
        <a:defRPr sz="3600">
          <a:solidFill>
            <a:srgbClr val="BF6428"/>
          </a:solidFill>
          <a:latin typeface="Trebuchet MS" pitchFamily="34" charset="0"/>
          <a:ea typeface="Geneva" pitchFamily="48" charset="-128"/>
        </a:defRPr>
      </a:lvl6pPr>
      <a:lvl7pPr marL="914400" algn="l" rtl="0" fontAlgn="base">
        <a:spcBef>
          <a:spcPct val="0"/>
        </a:spcBef>
        <a:spcAft>
          <a:spcPct val="0"/>
        </a:spcAft>
        <a:defRPr sz="3600">
          <a:solidFill>
            <a:srgbClr val="BF6428"/>
          </a:solidFill>
          <a:latin typeface="Trebuchet MS" pitchFamily="34" charset="0"/>
          <a:ea typeface="Geneva" pitchFamily="48" charset="-128"/>
        </a:defRPr>
      </a:lvl7pPr>
      <a:lvl8pPr marL="1371600" algn="l" rtl="0" fontAlgn="base">
        <a:spcBef>
          <a:spcPct val="0"/>
        </a:spcBef>
        <a:spcAft>
          <a:spcPct val="0"/>
        </a:spcAft>
        <a:defRPr sz="3600">
          <a:solidFill>
            <a:srgbClr val="BF6428"/>
          </a:solidFill>
          <a:latin typeface="Trebuchet MS" pitchFamily="34" charset="0"/>
          <a:ea typeface="Geneva" pitchFamily="48" charset="-128"/>
        </a:defRPr>
      </a:lvl8pPr>
      <a:lvl9pPr marL="1828800" algn="l" rtl="0" fontAlgn="base">
        <a:spcBef>
          <a:spcPct val="0"/>
        </a:spcBef>
        <a:spcAft>
          <a:spcPct val="0"/>
        </a:spcAft>
        <a:defRPr sz="3600">
          <a:solidFill>
            <a:srgbClr val="BF6428"/>
          </a:solidFill>
          <a:latin typeface="Trebuchet MS" pitchFamily="34" charset="0"/>
          <a:ea typeface="Geneva" pitchFamily="48" charset="-128"/>
        </a:defRPr>
      </a:lvl9pPr>
    </p:titleStyle>
    <p:bodyStyle>
      <a:lvl1pPr marL="457200" indent="-457200" algn="l" rtl="0" eaLnBrk="0" fontAlgn="base" hangingPunct="0">
        <a:spcBef>
          <a:spcPct val="20000"/>
        </a:spcBef>
        <a:spcAft>
          <a:spcPct val="0"/>
        </a:spcAft>
        <a:defRPr sz="2100">
          <a:solidFill>
            <a:srgbClr val="0080B2"/>
          </a:solidFill>
          <a:latin typeface="+mn-lt"/>
          <a:ea typeface="ＭＳ Ｐゴシック" charset="0"/>
          <a:cs typeface="Geneva"/>
        </a:defRPr>
      </a:lvl1pPr>
      <a:lvl2pPr marL="685800" indent="-114300" algn="l" rtl="0" eaLnBrk="0" fontAlgn="base" hangingPunct="0">
        <a:spcBef>
          <a:spcPct val="20000"/>
        </a:spcBef>
        <a:spcAft>
          <a:spcPct val="0"/>
        </a:spcAft>
        <a:buFont typeface="Times" charset="0"/>
        <a:buChar char="•"/>
        <a:defRPr sz="1600">
          <a:solidFill>
            <a:srgbClr val="0080B2"/>
          </a:solidFill>
          <a:latin typeface="+mn-lt"/>
          <a:ea typeface="+mn-ea"/>
          <a:cs typeface="Geneva"/>
        </a:defRPr>
      </a:lvl2pPr>
      <a:lvl3pPr marL="1028700" indent="-114300" algn="l" rtl="0" eaLnBrk="0" fontAlgn="base" hangingPunct="0">
        <a:spcBef>
          <a:spcPct val="20000"/>
        </a:spcBef>
        <a:spcAft>
          <a:spcPct val="0"/>
        </a:spcAft>
        <a:buFont typeface="Times CY" charset="0"/>
        <a:buChar char="–"/>
        <a:defRPr sz="1400">
          <a:solidFill>
            <a:srgbClr val="4C4C4C"/>
          </a:solidFill>
          <a:latin typeface="+mn-lt"/>
          <a:ea typeface="+mn-ea"/>
          <a:cs typeface="Geneva"/>
        </a:defRPr>
      </a:lvl3pPr>
      <a:lvl4pPr marL="1549400" indent="-177800" algn="l" rtl="0" eaLnBrk="0" fontAlgn="base" hangingPunct="0">
        <a:spcBef>
          <a:spcPct val="20000"/>
        </a:spcBef>
        <a:spcAft>
          <a:spcPct val="0"/>
        </a:spcAft>
        <a:buChar char="–"/>
        <a:defRPr sz="1200">
          <a:solidFill>
            <a:srgbClr val="0080B2"/>
          </a:solidFill>
          <a:latin typeface="+mn-lt"/>
          <a:ea typeface="+mn-ea"/>
          <a:cs typeface="Geneva"/>
        </a:defRPr>
      </a:lvl4pPr>
      <a:lvl5pPr marL="2057400" indent="-228600" algn="l" rtl="0" eaLnBrk="0" fontAlgn="base" hangingPunct="0">
        <a:spcBef>
          <a:spcPct val="20000"/>
        </a:spcBef>
        <a:spcAft>
          <a:spcPct val="0"/>
        </a:spcAft>
        <a:defRPr sz="1000">
          <a:solidFill>
            <a:schemeClr val="tx1"/>
          </a:solidFill>
          <a:latin typeface="+mn-lt"/>
          <a:ea typeface="+mn-ea"/>
          <a:cs typeface="Geneva"/>
        </a:defRPr>
      </a:lvl5pPr>
      <a:lvl6pPr marL="2514600" indent="-228600" algn="l" rtl="0" fontAlgn="base">
        <a:spcBef>
          <a:spcPct val="20000"/>
        </a:spcBef>
        <a:spcAft>
          <a:spcPct val="0"/>
        </a:spcAft>
        <a:defRPr sz="1000">
          <a:solidFill>
            <a:schemeClr val="tx1"/>
          </a:solidFill>
          <a:latin typeface="+mn-lt"/>
          <a:ea typeface="+mn-ea"/>
        </a:defRPr>
      </a:lvl6pPr>
      <a:lvl7pPr marL="2971800" indent="-228600" algn="l" rtl="0" fontAlgn="base">
        <a:spcBef>
          <a:spcPct val="20000"/>
        </a:spcBef>
        <a:spcAft>
          <a:spcPct val="0"/>
        </a:spcAft>
        <a:defRPr sz="1000">
          <a:solidFill>
            <a:schemeClr val="tx1"/>
          </a:solidFill>
          <a:latin typeface="+mn-lt"/>
          <a:ea typeface="+mn-ea"/>
        </a:defRPr>
      </a:lvl7pPr>
      <a:lvl8pPr marL="3429000" indent="-228600" algn="l" rtl="0" fontAlgn="base">
        <a:spcBef>
          <a:spcPct val="20000"/>
        </a:spcBef>
        <a:spcAft>
          <a:spcPct val="0"/>
        </a:spcAft>
        <a:defRPr sz="1000">
          <a:solidFill>
            <a:schemeClr val="tx1"/>
          </a:solidFill>
          <a:latin typeface="+mn-lt"/>
          <a:ea typeface="+mn-ea"/>
        </a:defRPr>
      </a:lvl8pPr>
      <a:lvl9pPr marL="3886200" indent="-228600" algn="l" rtl="0" fontAlgn="base">
        <a:spcBef>
          <a:spcPct val="20000"/>
        </a:spcBef>
        <a:spcAft>
          <a:spcPct val="0"/>
        </a:spcAft>
        <a:defRPr sz="1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Rectangle 2"/>
          <p:cNvSpPr>
            <a:spLocks noGrp="1" noChangeArrowheads="1"/>
          </p:cNvSpPr>
          <p:nvPr>
            <p:ph type="ctrTitle"/>
          </p:nvPr>
        </p:nvSpPr>
        <p:spPr>
          <a:xfrm>
            <a:off x="762000" y="2336799"/>
            <a:ext cx="7772400" cy="2288543"/>
          </a:xfrm>
        </p:spPr>
        <p:txBody>
          <a:bodyPr/>
          <a:lstStyle/>
          <a:p>
            <a:r>
              <a:rPr lang="en-US" dirty="0" smtClean="0">
                <a:effectLst>
                  <a:outerShdw blurRad="38100" dist="38100" dir="2700000" algn="tl">
                    <a:srgbClr val="DDDDDD"/>
                  </a:outerShdw>
                </a:effectLst>
                <a:latin typeface="Cambria"/>
                <a:ea typeface="MS PGothic" charset="0"/>
                <a:cs typeface="Cambria"/>
              </a:rPr>
              <a:t>Building </a:t>
            </a:r>
            <a:r>
              <a:rPr lang="en-US" dirty="0" err="1" smtClean="0">
                <a:effectLst>
                  <a:outerShdw blurRad="38100" dist="38100" dir="2700000" algn="tl">
                    <a:srgbClr val="DDDDDD"/>
                  </a:outerShdw>
                </a:effectLst>
                <a:latin typeface="Cambria"/>
                <a:ea typeface="MS PGothic" charset="0"/>
                <a:cs typeface="Cambria"/>
              </a:rPr>
              <a:t>Mashable</a:t>
            </a:r>
            <a:r>
              <a:rPr lang="en-US" dirty="0" smtClean="0">
                <a:effectLst>
                  <a:outerShdw blurRad="38100" dist="38100" dir="2700000" algn="tl">
                    <a:srgbClr val="DDDDDD"/>
                  </a:outerShdw>
                </a:effectLst>
                <a:latin typeface="Cambria"/>
                <a:ea typeface="MS PGothic" charset="0"/>
                <a:cs typeface="Cambria"/>
              </a:rPr>
              <a:t> Boston:</a:t>
            </a:r>
            <a:br>
              <a:rPr lang="en-US" dirty="0" smtClean="0">
                <a:effectLst>
                  <a:outerShdw blurRad="38100" dist="38100" dir="2700000" algn="tl">
                    <a:srgbClr val="DDDDDD"/>
                  </a:outerShdw>
                </a:effectLst>
                <a:latin typeface="Cambria"/>
                <a:ea typeface="MS PGothic" charset="0"/>
                <a:cs typeface="Cambria"/>
              </a:rPr>
            </a:br>
            <a:r>
              <a:rPr lang="en-US" dirty="0" smtClean="0">
                <a:effectLst>
                  <a:outerShdw blurRad="38100" dist="38100" dir="2700000" algn="tl">
                    <a:srgbClr val="DDDDDD"/>
                  </a:outerShdw>
                </a:effectLst>
                <a:latin typeface="Cambria"/>
                <a:ea typeface="MS PGothic" charset="0"/>
                <a:cs typeface="Cambria"/>
              </a:rPr>
              <a:t>a cautionary tale</a:t>
            </a:r>
            <a:r>
              <a:rPr lang="en-US" dirty="0">
                <a:effectLst>
                  <a:outerShdw blurRad="38100" dist="38100" dir="2700000" algn="tl">
                    <a:srgbClr val="DDDDDD"/>
                  </a:outerShdw>
                </a:effectLst>
                <a:latin typeface="Cambria"/>
                <a:ea typeface="MS PGothic" charset="0"/>
                <a:cs typeface="Cambria"/>
              </a:rPr>
              <a:t/>
            </a:r>
            <a:br>
              <a:rPr lang="en-US" dirty="0">
                <a:effectLst>
                  <a:outerShdw blurRad="38100" dist="38100" dir="2700000" algn="tl">
                    <a:srgbClr val="DDDDDD"/>
                  </a:outerShdw>
                </a:effectLst>
                <a:latin typeface="Cambria"/>
                <a:ea typeface="MS PGothic" charset="0"/>
                <a:cs typeface="Cambria"/>
              </a:rPr>
            </a:br>
            <a:r>
              <a:rPr lang="en-US" dirty="0">
                <a:effectLst>
                  <a:outerShdw blurRad="38100" dist="38100" dir="2700000" algn="tl">
                    <a:srgbClr val="DDDDDD"/>
                  </a:outerShdw>
                </a:effectLst>
                <a:latin typeface="Cambria"/>
                <a:ea typeface="MS PGothic" charset="0"/>
                <a:cs typeface="Cambria"/>
              </a:rPr>
              <a:t/>
            </a:r>
            <a:br>
              <a:rPr lang="en-US" dirty="0">
                <a:effectLst>
                  <a:outerShdw blurRad="38100" dist="38100" dir="2700000" algn="tl">
                    <a:srgbClr val="DDDDDD"/>
                  </a:outerShdw>
                </a:effectLst>
                <a:latin typeface="Cambria"/>
                <a:ea typeface="MS PGothic" charset="0"/>
                <a:cs typeface="Cambria"/>
              </a:rPr>
            </a:br>
            <a:r>
              <a:rPr lang="en-US" sz="2000" dirty="0" smtClean="0">
                <a:effectLst>
                  <a:outerShdw blurRad="38100" dist="38100" dir="2700000" algn="tl">
                    <a:srgbClr val="DDDDDD"/>
                  </a:outerShdw>
                </a:effectLst>
                <a:latin typeface="Cambria"/>
                <a:ea typeface="MS PGothic" charset="0"/>
                <a:cs typeface="Cambria"/>
              </a:rPr>
              <a:t>Lightning Talk at</a:t>
            </a:r>
            <a:br>
              <a:rPr lang="en-US" sz="2000" dirty="0" smtClean="0">
                <a:effectLst>
                  <a:outerShdw blurRad="38100" dist="38100" dir="2700000" algn="tl">
                    <a:srgbClr val="DDDDDD"/>
                  </a:outerShdw>
                </a:effectLst>
                <a:latin typeface="Cambria"/>
                <a:ea typeface="MS PGothic" charset="0"/>
                <a:cs typeface="Cambria"/>
              </a:rPr>
            </a:br>
            <a:r>
              <a:rPr lang="en-US" sz="2000" dirty="0" smtClean="0">
                <a:effectLst>
                  <a:outerShdw blurRad="38100" dist="38100" dir="2700000" algn="tl">
                    <a:srgbClr val="DDDDDD"/>
                  </a:outerShdw>
                </a:effectLst>
                <a:latin typeface="Cambria"/>
                <a:ea typeface="MS PGothic" charset="0"/>
                <a:cs typeface="Cambria"/>
              </a:rPr>
              <a:t>Harvard Center </a:t>
            </a:r>
            <a:r>
              <a:rPr lang="en-US" sz="2000" dirty="0">
                <a:effectLst>
                  <a:outerShdw blurRad="38100" dist="38100" dir="2700000" algn="tl">
                    <a:srgbClr val="DDDDDD"/>
                  </a:outerShdw>
                </a:effectLst>
                <a:latin typeface="Cambria"/>
                <a:ea typeface="MS PGothic" charset="0"/>
                <a:cs typeface="Cambria"/>
              </a:rPr>
              <a:t>for Geographic </a:t>
            </a:r>
            <a:r>
              <a:rPr lang="en-US" sz="2000" dirty="0" smtClean="0">
                <a:effectLst>
                  <a:outerShdw blurRad="38100" dist="38100" dir="2700000" algn="tl">
                    <a:srgbClr val="DDDDDD"/>
                  </a:outerShdw>
                </a:effectLst>
                <a:latin typeface="Cambria"/>
                <a:ea typeface="MS PGothic" charset="0"/>
                <a:cs typeface="Cambria"/>
              </a:rPr>
              <a:t>Analysis</a:t>
            </a:r>
            <a:br>
              <a:rPr lang="en-US" sz="2000" dirty="0" smtClean="0">
                <a:effectLst>
                  <a:outerShdw blurRad="38100" dist="38100" dir="2700000" algn="tl">
                    <a:srgbClr val="DDDDDD"/>
                  </a:outerShdw>
                </a:effectLst>
                <a:latin typeface="Cambria"/>
                <a:ea typeface="MS PGothic" charset="0"/>
                <a:cs typeface="Cambria"/>
              </a:rPr>
            </a:br>
            <a:r>
              <a:rPr lang="en-US" sz="2000" dirty="0" smtClean="0">
                <a:effectLst>
                  <a:outerShdw blurRad="38100" dist="38100" dir="2700000" algn="tl">
                    <a:srgbClr val="DDDDDD"/>
                  </a:outerShdw>
                </a:effectLst>
                <a:latin typeface="Cambria"/>
                <a:ea typeface="MS PGothic" charset="0"/>
                <a:cs typeface="Cambria"/>
              </a:rPr>
              <a:t>6 May 2011</a:t>
            </a:r>
            <a:endParaRPr lang="en-US" dirty="0">
              <a:effectLst>
                <a:outerShdw blurRad="38100" dist="38100" dir="2700000" algn="tl">
                  <a:srgbClr val="DDDDDD"/>
                </a:outerShdw>
              </a:effectLst>
              <a:latin typeface="Cambria"/>
              <a:ea typeface="MS PGothic" charset="0"/>
              <a:cs typeface="Cambria"/>
            </a:endParaRPr>
          </a:p>
        </p:txBody>
      </p:sp>
      <p:sp>
        <p:nvSpPr>
          <p:cNvPr id="25603" name="Subtitle 8"/>
          <p:cNvSpPr>
            <a:spLocks noGrp="1"/>
          </p:cNvSpPr>
          <p:nvPr>
            <p:ph type="subTitle" idx="1"/>
          </p:nvPr>
        </p:nvSpPr>
        <p:spPr>
          <a:xfrm>
            <a:off x="1277938" y="5017671"/>
            <a:ext cx="6664325" cy="1011794"/>
          </a:xfrm>
        </p:spPr>
        <p:txBody>
          <a:bodyPr/>
          <a:lstStyle/>
          <a:p>
            <a:r>
              <a:rPr lang="en-US" dirty="0" smtClean="0">
                <a:latin typeface="Calibri"/>
                <a:ea typeface="MS PGothic" charset="0"/>
                <a:cs typeface="Calibri"/>
              </a:rPr>
              <a:t>Raj Singh, PhD</a:t>
            </a:r>
            <a:endParaRPr lang="en-US" dirty="0">
              <a:latin typeface="Calibri"/>
              <a:ea typeface="MS PGothic" charset="0"/>
              <a:cs typeface="Calibri"/>
            </a:endParaRPr>
          </a:p>
          <a:p>
            <a:r>
              <a:rPr lang="en-US" dirty="0" smtClean="0">
                <a:latin typeface="Calibri"/>
                <a:ea typeface="MS PGothic" charset="0"/>
                <a:cs typeface="Calibri"/>
              </a:rPr>
              <a:t>Director, Interoperability Programs</a:t>
            </a:r>
          </a:p>
          <a:p>
            <a:r>
              <a:rPr lang="en-US" dirty="0" smtClean="0">
                <a:latin typeface="Calibri"/>
                <a:ea typeface="MS PGothic" charset="0"/>
                <a:cs typeface="Calibri"/>
              </a:rPr>
              <a:t>Open Geospatial Consortium</a:t>
            </a:r>
            <a:endParaRPr lang="en-US" dirty="0">
              <a:latin typeface="Calibri"/>
              <a:ea typeface="MS PGothic" charset="0"/>
              <a:cs typeface="Calibri"/>
            </a:endParaRPr>
          </a:p>
        </p:txBody>
      </p:sp>
      <p:sp>
        <p:nvSpPr>
          <p:cNvPr id="6" name="Rectangle 2"/>
          <p:cNvSpPr>
            <a:spLocks noGrp="1" noChangeArrowheads="1"/>
          </p:cNvSpPr>
          <p:nvPr>
            <p:ph type="ftr" sz="quarter" idx="10"/>
          </p:nvPr>
        </p:nvSpPr>
        <p:spPr/>
        <p:txBody>
          <a:bodyPr/>
          <a:lstStyle>
            <a:lvl1pPr eaLnBrk="0" hangingPunct="0">
              <a:defRPr sz="1000" b="1">
                <a:solidFill>
                  <a:schemeClr val="tx1"/>
                </a:solidFill>
                <a:latin typeface="CG Times" charset="0"/>
                <a:ea typeface="ＭＳ Ｐゴシック" charset="0"/>
                <a:cs typeface="Arial" charset="0"/>
              </a:defRPr>
            </a:lvl1pPr>
            <a:lvl2pPr marL="37931725" indent="-37474525" eaLnBrk="0" hangingPunct="0">
              <a:defRPr sz="1000" b="1">
                <a:solidFill>
                  <a:schemeClr val="tx1"/>
                </a:solidFill>
                <a:latin typeface="CG Times" charset="0"/>
                <a:ea typeface="Arial" charset="0"/>
                <a:cs typeface="Arial" charset="0"/>
              </a:defRPr>
            </a:lvl2pPr>
            <a:lvl3pPr eaLnBrk="0" hangingPunct="0">
              <a:defRPr sz="1000" b="1">
                <a:solidFill>
                  <a:schemeClr val="tx1"/>
                </a:solidFill>
                <a:latin typeface="CG Times" charset="0"/>
                <a:ea typeface="Arial" charset="0"/>
                <a:cs typeface="Arial" charset="0"/>
              </a:defRPr>
            </a:lvl3pPr>
            <a:lvl4pPr eaLnBrk="0" hangingPunct="0">
              <a:defRPr sz="1000" b="1">
                <a:solidFill>
                  <a:schemeClr val="tx1"/>
                </a:solidFill>
                <a:latin typeface="CG Times" charset="0"/>
                <a:ea typeface="Arial" charset="0"/>
                <a:cs typeface="Arial" charset="0"/>
              </a:defRPr>
            </a:lvl4pPr>
            <a:lvl5pPr eaLnBrk="0" hangingPunct="0">
              <a:defRPr sz="1000" b="1">
                <a:solidFill>
                  <a:schemeClr val="tx1"/>
                </a:solidFill>
                <a:latin typeface="CG Times" charset="0"/>
                <a:ea typeface="Arial" charset="0"/>
                <a:cs typeface="Arial" charset="0"/>
              </a:defRPr>
            </a:lvl5pPr>
            <a:lvl6pPr marL="457200" eaLnBrk="0" fontAlgn="base" hangingPunct="0">
              <a:spcBef>
                <a:spcPct val="0"/>
              </a:spcBef>
              <a:spcAft>
                <a:spcPct val="0"/>
              </a:spcAft>
              <a:defRPr sz="1000" b="1">
                <a:solidFill>
                  <a:schemeClr val="tx1"/>
                </a:solidFill>
                <a:latin typeface="CG Times" charset="0"/>
                <a:ea typeface="Arial" charset="0"/>
                <a:cs typeface="Arial" charset="0"/>
              </a:defRPr>
            </a:lvl6pPr>
            <a:lvl7pPr marL="914400" eaLnBrk="0" fontAlgn="base" hangingPunct="0">
              <a:spcBef>
                <a:spcPct val="0"/>
              </a:spcBef>
              <a:spcAft>
                <a:spcPct val="0"/>
              </a:spcAft>
              <a:defRPr sz="1000" b="1">
                <a:solidFill>
                  <a:schemeClr val="tx1"/>
                </a:solidFill>
                <a:latin typeface="CG Times" charset="0"/>
                <a:ea typeface="Arial" charset="0"/>
                <a:cs typeface="Arial" charset="0"/>
              </a:defRPr>
            </a:lvl7pPr>
            <a:lvl8pPr marL="1371600" eaLnBrk="0" fontAlgn="base" hangingPunct="0">
              <a:spcBef>
                <a:spcPct val="0"/>
              </a:spcBef>
              <a:spcAft>
                <a:spcPct val="0"/>
              </a:spcAft>
              <a:defRPr sz="1000" b="1">
                <a:solidFill>
                  <a:schemeClr val="tx1"/>
                </a:solidFill>
                <a:latin typeface="CG Times" charset="0"/>
                <a:ea typeface="Arial" charset="0"/>
                <a:cs typeface="Arial" charset="0"/>
              </a:defRPr>
            </a:lvl8pPr>
            <a:lvl9pPr marL="1828800" eaLnBrk="0" fontAlgn="base" hangingPunct="0">
              <a:spcBef>
                <a:spcPct val="0"/>
              </a:spcBef>
              <a:spcAft>
                <a:spcPct val="0"/>
              </a:spcAft>
              <a:defRPr sz="1000" b="1">
                <a:solidFill>
                  <a:schemeClr val="tx1"/>
                </a:solidFill>
                <a:latin typeface="CG Times" charset="0"/>
                <a:ea typeface="Arial" charset="0"/>
                <a:cs typeface="Arial" charset="0"/>
              </a:defRPr>
            </a:lvl9pPr>
          </a:lstStyle>
          <a:p>
            <a:r>
              <a:rPr lang="en-US" sz="900" b="0">
                <a:solidFill>
                  <a:srgbClr val="092E5C"/>
                </a:solidFill>
                <a:latin typeface="Arial" charset="0"/>
              </a:rPr>
              <a:t>© 2011 Open Geospatial Consortium</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1-05-05 at May 5, 1.14.14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49461" t="14641" r="14628" b="22132"/>
          <a:stretch/>
        </p:blipFill>
        <p:spPr>
          <a:xfrm>
            <a:off x="1682750" y="973667"/>
            <a:ext cx="4572000" cy="5639333"/>
          </a:xfrm>
        </p:spPr>
      </p:pic>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
        <p:nvSpPr>
          <p:cNvPr id="6" name="Oval 5"/>
          <p:cNvSpPr/>
          <p:nvPr/>
        </p:nvSpPr>
        <p:spPr bwMode="auto">
          <a:xfrm>
            <a:off x="2106079" y="4815410"/>
            <a:ext cx="2656424" cy="455083"/>
          </a:xfrm>
          <a:prstGeom prst="ellipse">
            <a:avLst/>
          </a:prstGeom>
          <a:noFill/>
          <a:ln w="57150" cap="flat" cmpd="sng" algn="ctr">
            <a:solidFill>
              <a:schemeClr val="accent6">
                <a:lumMod val="60000"/>
                <a:lumOff val="40000"/>
              </a:schemeClr>
            </a:solidFill>
            <a:prstDash val="solid"/>
            <a:round/>
            <a:headEnd type="stealth" w="med" len="lg"/>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spTree>
    <p:extLst>
      <p:ext uri="{BB962C8B-B14F-4D97-AF65-F5344CB8AC3E}">
        <p14:creationId xmlns:p14="http://schemas.microsoft.com/office/powerpoint/2010/main" val="233956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1-05-05 at May 5, 1.14.46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7170" t="13426" r="8871" b="8769"/>
          <a:stretch/>
        </p:blipFill>
        <p:spPr>
          <a:xfrm>
            <a:off x="1037166" y="1121832"/>
            <a:ext cx="7101418" cy="4614863"/>
          </a:xfrm>
        </p:spPr>
      </p:pic>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173054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1-05-05 at May 5, 1.14.59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0548" t="13113" r="13876" b="8617"/>
          <a:stretch/>
        </p:blipFill>
        <p:spPr>
          <a:xfrm>
            <a:off x="1238249" y="1545167"/>
            <a:ext cx="6392333" cy="4625446"/>
          </a:xfrm>
        </p:spPr>
      </p:pic>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
        <p:nvSpPr>
          <p:cNvPr id="6" name="Oval 5"/>
          <p:cNvSpPr/>
          <p:nvPr/>
        </p:nvSpPr>
        <p:spPr bwMode="auto">
          <a:xfrm>
            <a:off x="1227662" y="4751909"/>
            <a:ext cx="2656424" cy="455083"/>
          </a:xfrm>
          <a:prstGeom prst="ellipse">
            <a:avLst/>
          </a:prstGeom>
          <a:noFill/>
          <a:ln w="57150" cap="flat" cmpd="sng" algn="ctr">
            <a:solidFill>
              <a:schemeClr val="accent6">
                <a:lumMod val="60000"/>
                <a:lumOff val="40000"/>
              </a:schemeClr>
            </a:solidFill>
            <a:prstDash val="solid"/>
            <a:round/>
            <a:headEnd type="stealth" w="med" len="lg"/>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spTree>
    <p:extLst>
      <p:ext uri="{BB962C8B-B14F-4D97-AF65-F5344CB8AC3E}">
        <p14:creationId xmlns:p14="http://schemas.microsoft.com/office/powerpoint/2010/main" val="2955506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1-05-05 at May 5, 1.15.25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2424" t="16594" r="11499" b="8715"/>
          <a:stretch/>
        </p:blipFill>
        <p:spPr>
          <a:xfrm>
            <a:off x="1396999" y="1746249"/>
            <a:ext cx="6434667" cy="4424363"/>
          </a:xfrm>
        </p:spPr>
      </p:pic>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
        <p:nvSpPr>
          <p:cNvPr id="6" name="Oval 5"/>
          <p:cNvSpPr/>
          <p:nvPr/>
        </p:nvSpPr>
        <p:spPr bwMode="auto">
          <a:xfrm>
            <a:off x="1132412" y="1788576"/>
            <a:ext cx="2656424" cy="455083"/>
          </a:xfrm>
          <a:prstGeom prst="ellipse">
            <a:avLst/>
          </a:prstGeom>
          <a:noFill/>
          <a:ln w="57150" cap="flat" cmpd="sng" algn="ctr">
            <a:solidFill>
              <a:schemeClr val="accent6">
                <a:lumMod val="60000"/>
                <a:lumOff val="40000"/>
              </a:schemeClr>
            </a:solidFill>
            <a:prstDash val="solid"/>
            <a:round/>
            <a:headEnd type="stealth" w="med" len="lg"/>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spTree>
    <p:extLst>
      <p:ext uri="{BB962C8B-B14F-4D97-AF65-F5344CB8AC3E}">
        <p14:creationId xmlns:p14="http://schemas.microsoft.com/office/powerpoint/2010/main" val="2672882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Screen shot 2011-05-05 at May 5, 1.15.41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9922" t="12977" r="11874" b="8666"/>
          <a:stretch/>
        </p:blipFill>
        <p:spPr>
          <a:xfrm>
            <a:off x="1185333" y="1534583"/>
            <a:ext cx="6614584" cy="4636030"/>
          </a:xfrm>
        </p:spPr>
      </p:pic>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
        <p:nvSpPr>
          <p:cNvPr id="6" name="Oval 5"/>
          <p:cNvSpPr/>
          <p:nvPr/>
        </p:nvSpPr>
        <p:spPr bwMode="auto">
          <a:xfrm>
            <a:off x="677321" y="1396998"/>
            <a:ext cx="2285996" cy="3175008"/>
          </a:xfrm>
          <a:prstGeom prst="ellipse">
            <a:avLst/>
          </a:prstGeom>
          <a:noFill/>
          <a:ln w="57150" cap="flat" cmpd="sng" algn="ctr">
            <a:solidFill>
              <a:schemeClr val="accent6">
                <a:lumMod val="60000"/>
                <a:lumOff val="40000"/>
              </a:schemeClr>
            </a:solidFill>
            <a:prstDash val="solid"/>
            <a:round/>
            <a:headEnd type="stealth" w="med" len="lg"/>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spTree>
    <p:extLst>
      <p:ext uri="{BB962C8B-B14F-4D97-AF65-F5344CB8AC3E}">
        <p14:creationId xmlns:p14="http://schemas.microsoft.com/office/powerpoint/2010/main" val="48394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1-05-05 at May 5, 1.12.41 AM.png"/>
          <p:cNvPicPr>
            <a:picLocks noGrp="1" noChangeAspect="1"/>
          </p:cNvPicPr>
          <p:nvPr>
            <p:ph idx="1"/>
          </p:nvPr>
        </p:nvPicPr>
        <p:blipFill>
          <a:blip r:embed="rId3">
            <a:extLst>
              <a:ext uri="{28A0092B-C50C-407E-A947-70E740481C1C}">
                <a14:useLocalDpi xmlns:a14="http://schemas.microsoft.com/office/drawing/2010/main" val="0"/>
              </a:ext>
            </a:extLst>
          </a:blip>
          <a:srcRect t="7282" b="7282"/>
          <a:stretch>
            <a:fillRect/>
          </a:stretch>
        </p:blipFill>
        <p:spPr/>
      </p:pic>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1941427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only 5% of Flickr photos are geocoded</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pic>
        <p:nvPicPr>
          <p:cNvPr id="8" name="Picture 7"/>
          <p:cNvPicPr>
            <a:picLocks noChangeAspect="1"/>
          </p:cNvPicPr>
          <p:nvPr/>
        </p:nvPicPr>
        <p:blipFill>
          <a:blip r:embed="rId3"/>
          <a:stretch>
            <a:fillRect/>
          </a:stretch>
        </p:blipFill>
        <p:spPr>
          <a:xfrm>
            <a:off x="793743" y="2901119"/>
            <a:ext cx="3132667" cy="2980050"/>
          </a:xfrm>
          <a:prstGeom prst="rect">
            <a:avLst/>
          </a:prstGeom>
        </p:spPr>
      </p:pic>
      <p:sp>
        <p:nvSpPr>
          <p:cNvPr id="3" name="Rectangle 2"/>
          <p:cNvSpPr/>
          <p:nvPr/>
        </p:nvSpPr>
        <p:spPr>
          <a:xfrm>
            <a:off x="2042583" y="1185335"/>
            <a:ext cx="4921250" cy="2031325"/>
          </a:xfrm>
          <a:prstGeom prst="rect">
            <a:avLst/>
          </a:prstGeom>
        </p:spPr>
        <p:txBody>
          <a:bodyPr wrap="square">
            <a:spAutoFit/>
          </a:bodyPr>
          <a:lstStyle/>
          <a:p>
            <a:r>
              <a:rPr lang="en-US" sz="1800" dirty="0" smtClean="0">
                <a:solidFill>
                  <a:schemeClr val="tx2"/>
                </a:solidFill>
                <a:latin typeface="Calibri"/>
                <a:cs typeface="Calibri"/>
              </a:rPr>
              <a:t>Flickr </a:t>
            </a:r>
            <a:r>
              <a:rPr lang="en-US" sz="1800" dirty="0">
                <a:solidFill>
                  <a:schemeClr val="tx2"/>
                </a:solidFill>
                <a:latin typeface="Calibri"/>
                <a:cs typeface="Calibri"/>
              </a:rPr>
              <a:t>photos on 31 October 2010</a:t>
            </a:r>
          </a:p>
          <a:p>
            <a:endParaRPr lang="en-US" sz="1800" b="0" dirty="0" smtClean="0">
              <a:solidFill>
                <a:schemeClr val="tx2"/>
              </a:solidFill>
              <a:latin typeface="Calibri"/>
              <a:cs typeface="Calibri"/>
            </a:endParaRPr>
          </a:p>
          <a:p>
            <a:r>
              <a:rPr lang="en-US" sz="1800" b="0" dirty="0" smtClean="0">
                <a:solidFill>
                  <a:schemeClr val="tx2"/>
                </a:solidFill>
                <a:latin typeface="Calibri"/>
                <a:cs typeface="Calibri"/>
              </a:rPr>
              <a:t>total</a:t>
            </a:r>
            <a:r>
              <a:rPr lang="en-US" sz="1800" b="0" dirty="0">
                <a:solidFill>
                  <a:schemeClr val="tx2"/>
                </a:solidFill>
                <a:latin typeface="Calibri"/>
                <a:cs typeface="Calibri"/>
              </a:rPr>
              <a:t>: </a:t>
            </a:r>
            <a:r>
              <a:rPr lang="en-US" sz="1800" b="0" dirty="0" smtClean="0">
                <a:solidFill>
                  <a:schemeClr val="tx2"/>
                </a:solidFill>
                <a:latin typeface="Calibri"/>
                <a:cs typeface="Calibri"/>
              </a:rPr>
              <a:t>		480,471		100%</a:t>
            </a:r>
            <a:endParaRPr lang="en-US" sz="1800" b="0" dirty="0">
              <a:solidFill>
                <a:schemeClr val="tx2"/>
              </a:solidFill>
              <a:latin typeface="Calibri"/>
              <a:cs typeface="Calibri"/>
            </a:endParaRPr>
          </a:p>
          <a:p>
            <a:r>
              <a:rPr lang="en-US" sz="1800" b="0" dirty="0" err="1">
                <a:solidFill>
                  <a:schemeClr val="tx2"/>
                </a:solidFill>
                <a:latin typeface="Calibri"/>
                <a:cs typeface="Calibri"/>
              </a:rPr>
              <a:t>has_geo</a:t>
            </a:r>
            <a:r>
              <a:rPr lang="en-US" sz="1800" b="0" dirty="0">
                <a:solidFill>
                  <a:schemeClr val="tx2"/>
                </a:solidFill>
                <a:latin typeface="Calibri"/>
                <a:cs typeface="Calibri"/>
              </a:rPr>
              <a:t>: </a:t>
            </a:r>
            <a:r>
              <a:rPr lang="en-US" sz="1800" b="0" dirty="0" smtClean="0">
                <a:solidFill>
                  <a:schemeClr val="tx2"/>
                </a:solidFill>
                <a:latin typeface="Calibri"/>
                <a:cs typeface="Calibri"/>
              </a:rPr>
              <a:t>		  23,836 		    5%</a:t>
            </a:r>
            <a:endParaRPr lang="en-US" sz="1800" b="0" dirty="0">
              <a:solidFill>
                <a:schemeClr val="tx2"/>
              </a:solidFill>
              <a:latin typeface="Calibri"/>
              <a:cs typeface="Calibri"/>
            </a:endParaRPr>
          </a:p>
          <a:p>
            <a:r>
              <a:rPr lang="en-US" sz="1800" b="0" dirty="0">
                <a:solidFill>
                  <a:schemeClr val="tx2"/>
                </a:solidFill>
                <a:latin typeface="Calibri"/>
                <a:cs typeface="Calibri"/>
              </a:rPr>
              <a:t>tagged "</a:t>
            </a:r>
            <a:r>
              <a:rPr lang="en-US" sz="1800" b="0" dirty="0" err="1">
                <a:solidFill>
                  <a:schemeClr val="tx2"/>
                </a:solidFill>
                <a:latin typeface="Calibri"/>
                <a:cs typeface="Calibri"/>
              </a:rPr>
              <a:t>boston</a:t>
            </a:r>
            <a:r>
              <a:rPr lang="en-US" sz="1800" b="0" dirty="0">
                <a:solidFill>
                  <a:schemeClr val="tx2"/>
                </a:solidFill>
                <a:latin typeface="Calibri"/>
                <a:cs typeface="Calibri"/>
              </a:rPr>
              <a:t>": </a:t>
            </a:r>
            <a:r>
              <a:rPr lang="en-US" sz="1800" b="0" dirty="0" smtClean="0">
                <a:solidFill>
                  <a:schemeClr val="tx2"/>
                </a:solidFill>
                <a:latin typeface="Calibri"/>
                <a:cs typeface="Calibri"/>
              </a:rPr>
              <a:t>	        121		    0.025%</a:t>
            </a:r>
            <a:endParaRPr lang="en-US" sz="1800" b="0" dirty="0">
              <a:solidFill>
                <a:schemeClr val="tx2"/>
              </a:solidFill>
              <a:latin typeface="Calibri"/>
              <a:cs typeface="Calibri"/>
            </a:endParaRPr>
          </a:p>
          <a:p>
            <a:r>
              <a:rPr lang="en-US" sz="1800" b="0" dirty="0">
                <a:solidFill>
                  <a:schemeClr val="tx2"/>
                </a:solidFill>
                <a:latin typeface="Calibri"/>
                <a:cs typeface="Calibri"/>
              </a:rPr>
              <a:t>place ID is Boston: </a:t>
            </a:r>
            <a:r>
              <a:rPr lang="en-US" sz="1800" b="0" dirty="0" smtClean="0">
                <a:solidFill>
                  <a:schemeClr val="tx2"/>
                </a:solidFill>
                <a:latin typeface="Calibri"/>
                <a:cs typeface="Calibri"/>
              </a:rPr>
              <a:t>	          52		    0.011%</a:t>
            </a:r>
          </a:p>
          <a:p>
            <a:r>
              <a:rPr lang="en-US" sz="1800" dirty="0" smtClean="0">
                <a:solidFill>
                  <a:schemeClr val="tx2"/>
                </a:solidFill>
                <a:latin typeface="Calibri"/>
                <a:cs typeface="Calibri"/>
              </a:rPr>
              <a:t>½ mile from my point:       4</a:t>
            </a:r>
            <a:endParaRPr lang="en-US" sz="1800" dirty="0">
              <a:solidFill>
                <a:schemeClr val="tx2"/>
              </a:solidFill>
              <a:latin typeface="Calibri"/>
              <a:cs typeface="Calibri"/>
            </a:endParaRPr>
          </a:p>
        </p:txBody>
      </p:sp>
    </p:spTree>
    <p:extLst>
      <p:ext uri="{BB962C8B-B14F-4D97-AF65-F5344CB8AC3E}">
        <p14:creationId xmlns:p14="http://schemas.microsoft.com/office/powerpoint/2010/main" val="3918395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1-05-05 at May 5, 9.30.25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3217" r="6994" b="8734"/>
          <a:stretch/>
        </p:blipFill>
        <p:spPr>
          <a:xfrm>
            <a:off x="748242" y="1227667"/>
            <a:ext cx="7866592" cy="4625446"/>
          </a:xfrm>
        </p:spPr>
      </p:pic>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666269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APIs provide </a:t>
            </a:r>
            <a:r>
              <a:rPr lang="en-US" b="1" dirty="0" smtClean="0"/>
              <a:t>interesting data</a:t>
            </a:r>
          </a:p>
          <a:p>
            <a:endParaRPr lang="en-US" dirty="0"/>
          </a:p>
          <a:p>
            <a:r>
              <a:rPr lang="en-US" dirty="0" smtClean="0"/>
              <a:t>but it takes </a:t>
            </a:r>
            <a:r>
              <a:rPr lang="en-US" b="1" dirty="0" smtClean="0"/>
              <a:t>blood, sweat and tears </a:t>
            </a:r>
            <a:r>
              <a:rPr lang="en-US" dirty="0" smtClean="0"/>
              <a:t>to do something interesting with more than one service</a:t>
            </a:r>
          </a:p>
          <a:p>
            <a:endParaRPr lang="en-US" dirty="0"/>
          </a:p>
          <a:p>
            <a:r>
              <a:rPr lang="en-US" dirty="0" smtClean="0"/>
              <a:t>I encourage everyone to contribute to </a:t>
            </a:r>
            <a:r>
              <a:rPr lang="en-US" b="1" dirty="0" err="1" smtClean="0"/>
              <a:t>mashableboston.net</a:t>
            </a:r>
            <a:r>
              <a:rPr lang="en-US" dirty="0" smtClean="0"/>
              <a:t> to ease the pain for those who come after…</a:t>
            </a:r>
            <a:endParaRPr lang="en-US" dirty="0"/>
          </a:p>
        </p:txBody>
      </p:sp>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333206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46075" y="2285999"/>
            <a:ext cx="8458200" cy="3884613"/>
          </a:xfrm>
        </p:spPr>
        <p:txBody>
          <a:bodyPr/>
          <a:lstStyle/>
          <a:p>
            <a:pPr marL="0" indent="0">
              <a:buNone/>
            </a:pPr>
            <a:r>
              <a:rPr lang="en-US" b="1" dirty="0" smtClean="0"/>
              <a:t>the experiment:</a:t>
            </a:r>
          </a:p>
          <a:p>
            <a:pPr marL="0" indent="0">
              <a:buNone/>
            </a:pPr>
            <a:r>
              <a:rPr lang="en-US" dirty="0" err="1" smtClean="0"/>
              <a:t>mashup</a:t>
            </a:r>
            <a:r>
              <a:rPr lang="en-US" dirty="0" smtClean="0"/>
              <a:t> events with photographs to get a look at how the character of a neighborhood changes before, during and after a concert</a:t>
            </a:r>
            <a:endParaRPr lang="en-US" dirty="0"/>
          </a:p>
        </p:txBody>
      </p:sp>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1216690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Screen shot 2011-05-05 at May 5, 9.30.11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2920" r="16880" b="7357"/>
          <a:stretch/>
        </p:blipFill>
        <p:spPr>
          <a:xfrm>
            <a:off x="1002242" y="1428749"/>
            <a:ext cx="7030508" cy="4709584"/>
          </a:xfrm>
        </p:spPr>
      </p:pic>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45298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1-05-05 at May 5, 1.11.36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538" t="13959" r="1614" b="7066"/>
          <a:stretch/>
        </p:blipFill>
        <p:spPr>
          <a:xfrm>
            <a:off x="444504" y="1428745"/>
            <a:ext cx="8276167" cy="4498446"/>
          </a:xfrm>
        </p:spPr>
      </p:pic>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319730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1-05-05 at May 5, 1.17.19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163" t="14079" r="2616" b="8700"/>
          <a:stretch/>
        </p:blipFill>
        <p:spPr>
          <a:xfrm>
            <a:off x="613833" y="1153583"/>
            <a:ext cx="8138583" cy="4572530"/>
          </a:xfrm>
        </p:spPr>
      </p:pic>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29024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srcRect t="-29978" b="-29978"/>
          <a:stretch>
            <a:fillRect/>
          </a:stretch>
        </p:blipFill>
        <p:spPr>
          <a:xfrm>
            <a:off x="716492" y="951453"/>
            <a:ext cx="4356100" cy="2518987"/>
          </a:xfrm>
        </p:spPr>
      </p:pic>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pic>
        <p:nvPicPr>
          <p:cNvPr id="6" name="Picture 5"/>
          <p:cNvPicPr>
            <a:picLocks noChangeAspect="1"/>
          </p:cNvPicPr>
          <p:nvPr/>
        </p:nvPicPr>
        <p:blipFill>
          <a:blip r:embed="rId4"/>
          <a:stretch>
            <a:fillRect/>
          </a:stretch>
        </p:blipFill>
        <p:spPr>
          <a:xfrm>
            <a:off x="3905250" y="3024116"/>
            <a:ext cx="5048250" cy="3046484"/>
          </a:xfrm>
          <a:prstGeom prst="rect">
            <a:avLst/>
          </a:prstGeom>
        </p:spPr>
      </p:pic>
    </p:spTree>
    <p:extLst>
      <p:ext uri="{BB962C8B-B14F-4D97-AF65-F5344CB8AC3E}">
        <p14:creationId xmlns:p14="http://schemas.microsoft.com/office/powerpoint/2010/main" val="3251578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1-05-05 at May 5, 2.48.20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289" t="24112" r="34397" b="6006"/>
          <a:stretch/>
        </p:blipFill>
        <p:spPr>
          <a:xfrm>
            <a:off x="1682750" y="1587499"/>
            <a:ext cx="5439834" cy="3884613"/>
          </a:xfrm>
        </p:spPr>
      </p:pic>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2180946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Screen shot 2011-05-05 at May 5, 1.13.43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51589" t="21363" r="14252" b="29410"/>
          <a:stretch/>
        </p:blipFill>
        <p:spPr>
          <a:xfrm>
            <a:off x="2836336" y="1100673"/>
            <a:ext cx="4114800" cy="4144947"/>
          </a:xfrm>
        </p:spPr>
      </p:pic>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
        <p:nvSpPr>
          <p:cNvPr id="6" name="Oval 5"/>
          <p:cNvSpPr/>
          <p:nvPr/>
        </p:nvSpPr>
        <p:spPr bwMode="auto">
          <a:xfrm>
            <a:off x="3259662" y="3376076"/>
            <a:ext cx="2656424" cy="455083"/>
          </a:xfrm>
          <a:prstGeom prst="ellipse">
            <a:avLst/>
          </a:prstGeom>
          <a:noFill/>
          <a:ln w="57150" cap="flat" cmpd="sng" algn="ctr">
            <a:solidFill>
              <a:schemeClr val="accent6">
                <a:lumMod val="60000"/>
                <a:lumOff val="40000"/>
              </a:schemeClr>
            </a:solidFill>
            <a:prstDash val="solid"/>
            <a:round/>
            <a:headEnd type="stealth" w="med" len="lg"/>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spTree>
    <p:extLst>
      <p:ext uri="{BB962C8B-B14F-4D97-AF65-F5344CB8AC3E}">
        <p14:creationId xmlns:p14="http://schemas.microsoft.com/office/powerpoint/2010/main" val="763621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1-05-05 at May 5, 1.13.59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6920" t="13077" r="7495" b="8778"/>
          <a:stretch/>
        </p:blipFill>
        <p:spPr>
          <a:xfrm>
            <a:off x="1143000" y="1121833"/>
            <a:ext cx="7239000" cy="4636030"/>
          </a:xfrm>
        </p:spPr>
      </p:pic>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9529978"/>
      </p:ext>
    </p:extLst>
  </p:cSld>
  <p:clrMapOvr>
    <a:masterClrMapping/>
  </p:clrMapOvr>
</p:sld>
</file>

<file path=ppt/theme/theme1.xml><?xml version="1.0" encoding="utf-8"?>
<a:theme xmlns:a="http://schemas.openxmlformats.org/drawingml/2006/main" name="OGC_PowerPoint_Template">
  <a:themeElements>
    <a:clrScheme name="">
      <a:dk1>
        <a:srgbClr val="000000"/>
      </a:dk1>
      <a:lt1>
        <a:srgbClr val="FFFFCC"/>
      </a:lt1>
      <a:dk2>
        <a:srgbClr val="092E5C"/>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969696"/>
          </a:solidFill>
          <a:prstDash val="solid"/>
          <a:round/>
          <a:headEnd type="stealth" w="med" len="lg"/>
          <a:tailEnd type="none" w="med" len="med"/>
        </a:ln>
        <a:effectLst/>
      </a:spPr>
      <a:bodyPr vert="horz" wrap="none" lIns="0" tIns="45720" rIns="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CG Times" charset="0"/>
          </a:defRPr>
        </a:defPPr>
      </a:lstStyle>
    </a:spDef>
    <a:lnDef>
      <a:spPr bwMode="auto">
        <a:xfrm>
          <a:off x="0" y="0"/>
          <a:ext cx="1" cy="1"/>
        </a:xfrm>
        <a:custGeom>
          <a:avLst/>
          <a:gdLst/>
          <a:ahLst/>
          <a:cxnLst/>
          <a:rect l="0" t="0" r="0" b="0"/>
          <a:pathLst/>
        </a:custGeom>
        <a:noFill/>
        <a:ln w="9525" cap="flat" cmpd="sng" algn="ctr">
          <a:solidFill>
            <a:srgbClr val="969696"/>
          </a:solidFill>
          <a:prstDash val="solid"/>
          <a:round/>
          <a:headEnd type="stealth" w="med" len="lg"/>
          <a:tailEnd type="none" w="med" len="med"/>
        </a:ln>
        <a:effectLst/>
      </a:spPr>
      <a:bodyPr vert="horz" wrap="none" lIns="0" tIns="45720" rIns="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CG Times" charset="0"/>
          </a:defRPr>
        </a:defPPr>
      </a:lstStyle>
    </a:lnDef>
  </a:objectDefaults>
  <a:extraClrSchemeLst>
    <a:extraClrScheme>
      <a:clrScheme name="OGC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GC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GC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GC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GC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GC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GC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RIEFING-TEMPLATE">
  <a:themeElements>
    <a:clrScheme name="BRIEFING-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IEFING-TEMPLAT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RIEFING-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IEFING-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IEFING-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IEFING-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IEFING-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IEFING-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IEFING-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IEFING-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IEFING-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IEFING-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IEFING-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IEFING-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RIEFING-TEMPLATE">
  <a:themeElements>
    <a:clrScheme name="BRIEFING-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IEFING-TEMPLAT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RIEFING-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IEFING-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IEFING-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IEFING-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IEFING-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IEFING-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IEFING-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IEFING-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IEFING-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IEFING-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IEFING-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IEFING-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ntergraph Theme">
  <a:themeElements>
    <a:clrScheme name="Intergraph Colour Scheme">
      <a:dk1>
        <a:sysClr val="windowText" lastClr="000000"/>
      </a:dk1>
      <a:lt1>
        <a:sysClr val="window" lastClr="FFFFFF"/>
      </a:lt1>
      <a:dk2>
        <a:srgbClr val="005293"/>
      </a:dk2>
      <a:lt2>
        <a:srgbClr val="FFFFFF"/>
      </a:lt2>
      <a:accent1>
        <a:srgbClr val="0065A4"/>
      </a:accent1>
      <a:accent2>
        <a:srgbClr val="66B360"/>
      </a:accent2>
      <a:accent3>
        <a:srgbClr val="E6BC43"/>
      </a:accent3>
      <a:accent4>
        <a:srgbClr val="84608F"/>
      </a:accent4>
      <a:accent5>
        <a:srgbClr val="00A9E0"/>
      </a:accent5>
      <a:accent6>
        <a:srgbClr val="994E1E"/>
      </a:accent6>
      <a:hlink>
        <a:srgbClr val="005172"/>
      </a:hlink>
      <a:folHlink>
        <a:srgbClr val="005172"/>
      </a:folHlink>
    </a:clrScheme>
    <a:fontScheme name="Intergraph Fonts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500" dirty="0" smtClean="0"/>
        </a:defPPr>
      </a:lstStyle>
    </a:txDef>
  </a:objectDefaults>
  <a:extraClrSchemeLst/>
</a:theme>
</file>

<file path=ppt/theme/theme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rebuchet MS"/>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100" b="1" i="0" u="none" strike="noStrike" cap="none" normalizeH="0" baseline="0" smtClean="0">
            <a:ln>
              <a:noFill/>
            </a:ln>
            <a:solidFill>
              <a:srgbClr val="0080B2"/>
            </a:solidFill>
            <a:effectLst/>
            <a:latin typeface="Arial" charset="0"/>
            <a:ea typeface="Geneva"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100" b="1" i="0" u="none" strike="noStrike" cap="none" normalizeH="0" baseline="0" smtClean="0">
            <a:ln>
              <a:noFill/>
            </a:ln>
            <a:solidFill>
              <a:srgbClr val="0080B2"/>
            </a:solidFill>
            <a:effectLst/>
            <a:latin typeface="Arial" charset="0"/>
            <a:ea typeface="Geneva"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C:\Users\CARLAN~1\AppData\Local\Temp\OGC_PowerPoint_Template.pot</Template>
  <TotalTime>3571</TotalTime>
  <Words>812</Words>
  <Application>Microsoft Macintosh PowerPoint</Application>
  <PresentationFormat>On-screen Show (4:3)</PresentationFormat>
  <Paragraphs>77</Paragraphs>
  <Slides>18</Slides>
  <Notes>16</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OGC_PowerPoint_Template</vt:lpstr>
      <vt:lpstr>1_BRIEFING-TEMPLATE</vt:lpstr>
      <vt:lpstr>2_BRIEFING-TEMPLATE</vt:lpstr>
      <vt:lpstr>Intergraph Theme</vt:lpstr>
      <vt:lpstr>Blank Presentation</vt:lpstr>
      <vt:lpstr>Building Mashable Boston: a cautionary tale  Lightning Talk at Harvard Center for Geographic Analysis 6 May 2011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only 5% of Flickr photos are geocoded!</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Raj Singh</cp:lastModifiedBy>
  <cp:revision>156</cp:revision>
  <cp:lastPrinted>2003-02-03T21:59:32Z</cp:lastPrinted>
  <dcterms:created xsi:type="dcterms:W3CDTF">2011-01-24T18:13:20Z</dcterms:created>
  <dcterms:modified xsi:type="dcterms:W3CDTF">2011-05-06T15:46:15Z</dcterms:modified>
</cp:coreProperties>
</file>