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337" r:id="rId3"/>
    <p:sldId id="339" r:id="rId4"/>
    <p:sldId id="338" r:id="rId5"/>
    <p:sldId id="353" r:id="rId6"/>
    <p:sldId id="341" r:id="rId7"/>
    <p:sldId id="340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55" r:id="rId16"/>
    <p:sldId id="354" r:id="rId17"/>
    <p:sldId id="356" r:id="rId18"/>
    <p:sldId id="349" r:id="rId19"/>
    <p:sldId id="350" r:id="rId20"/>
    <p:sldId id="351" r:id="rId21"/>
    <p:sldId id="35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FE88482-D800-41D5-8A20-916F93120186}">
          <p14:sldIdLst>
            <p14:sldId id="299"/>
            <p14:sldId id="337"/>
            <p14:sldId id="339"/>
            <p14:sldId id="338"/>
            <p14:sldId id="353"/>
            <p14:sldId id="341"/>
            <p14:sldId id="340"/>
            <p14:sldId id="342"/>
            <p14:sldId id="343"/>
            <p14:sldId id="344"/>
            <p14:sldId id="345"/>
            <p14:sldId id="346"/>
            <p14:sldId id="347"/>
            <p14:sldId id="348"/>
            <p14:sldId id="355"/>
            <p14:sldId id="354"/>
            <p14:sldId id="356"/>
            <p14:sldId id="349"/>
            <p14:sldId id="350"/>
            <p14:sldId id="351"/>
            <p14:sldId id="35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F54"/>
    <a:srgbClr val="D5E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68" autoAdjust="0"/>
  </p:normalViewPr>
  <p:slideViewPr>
    <p:cSldViewPr>
      <p:cViewPr>
        <p:scale>
          <a:sx n="70" d="100"/>
          <a:sy n="70" d="100"/>
        </p:scale>
        <p:origin x="-1800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60EFD-B801-4661-8F07-E843442F6DE2}" type="datetimeFigureOut">
              <a:rPr lang="en-US" smtClean="0"/>
              <a:t>5/6/2011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7E9E1-0871-48F7-86A7-D114354A8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6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8FAC-C344-483F-A500-9D6CEEB001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7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8FAC-C344-483F-A500-9D6CEEB001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7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B245-E4C0-4453-B87B-975612BF0206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38E3-3077-4BBB-AE6E-B1EFF4C5F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37207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4B5F54"/>
                </a:solidFill>
                <a:latin typeface="Cambria" pitchFamily="18" charset="0"/>
              </a:rPr>
              <a:t>May 6, 2011</a:t>
            </a:r>
          </a:p>
          <a:p>
            <a:pPr algn="r"/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CGA Conference</a:t>
            </a:r>
          </a:p>
          <a:p>
            <a:pPr algn="r"/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Harvard University, Cambridge, MA</a:t>
            </a:r>
            <a:endParaRPr lang="en-US" b="1" dirty="0">
              <a:solidFill>
                <a:srgbClr val="4B5F54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895600"/>
            <a:ext cx="82296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B5F54"/>
                </a:solidFill>
                <a:latin typeface="Cambria" pitchFamily="18" charset="0"/>
              </a:rPr>
              <a:t>Collection Researcher:</a:t>
            </a:r>
          </a:p>
          <a:p>
            <a:pPr algn="ctr"/>
            <a:r>
              <a:rPr lang="en-US" sz="4000" dirty="0" smtClean="0">
                <a:solidFill>
                  <a:srgbClr val="4B5F54"/>
                </a:solidFill>
                <a:latin typeface="Cambria" pitchFamily="18" charset="0"/>
              </a:rPr>
              <a:t>A GIS Web Application for Living Plant Collection Research</a:t>
            </a:r>
            <a:endParaRPr lang="en-US" sz="4000" dirty="0">
              <a:solidFill>
                <a:srgbClr val="4B5F54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6298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B5F54"/>
                </a:solidFill>
              </a:rPr>
              <a:t>Brian Morgan</a:t>
            </a:r>
          </a:p>
          <a:p>
            <a:pPr algn="ctr"/>
            <a:r>
              <a:rPr lang="en-US" dirty="0" smtClean="0">
                <a:solidFill>
                  <a:srgbClr val="4B5F54"/>
                </a:solidFill>
              </a:rPr>
              <a:t>Putnam Research Fellow</a:t>
            </a:r>
          </a:p>
          <a:p>
            <a:pPr algn="ctr"/>
            <a:r>
              <a:rPr lang="en-US" dirty="0" smtClean="0">
                <a:solidFill>
                  <a:srgbClr val="4B5F54"/>
                </a:solidFill>
              </a:rPr>
              <a:t>Arnold Arboretum of Harvard University</a:t>
            </a:r>
            <a:endParaRPr lang="en-US" dirty="0">
              <a:solidFill>
                <a:srgbClr val="4B5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55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5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6390" r="22659" b="35787"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Arboretum Collection Maps Onlin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1488" y="1066800"/>
            <a:ext cx="5726112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4B5F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Enterprise GIS</a:t>
            </a:r>
          </a:p>
        </p:txBody>
      </p:sp>
    </p:spTree>
    <p:extLst>
      <p:ext uri="{BB962C8B-B14F-4D97-AF65-F5344CB8AC3E}">
        <p14:creationId xmlns:p14="http://schemas.microsoft.com/office/powerpoint/2010/main" val="278976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8253" r="18437" b="85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4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5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5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3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37207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4B5F54"/>
                </a:solidFill>
                <a:latin typeface="Cambria" pitchFamily="18" charset="0"/>
              </a:rPr>
              <a:t>May 6, 2011</a:t>
            </a:r>
          </a:p>
          <a:p>
            <a:pPr algn="r"/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CGA Conference</a:t>
            </a:r>
          </a:p>
          <a:p>
            <a:pPr algn="r"/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Harvard University, Cambridge, MA</a:t>
            </a:r>
            <a:endParaRPr lang="en-US" b="1" dirty="0">
              <a:solidFill>
                <a:srgbClr val="4B5F54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252008"/>
            <a:ext cx="82296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B5F54"/>
                </a:solidFill>
                <a:latin typeface="Cambria" pitchFamily="18" charset="0"/>
              </a:rPr>
              <a:t>Collection Researcher:</a:t>
            </a:r>
          </a:p>
          <a:p>
            <a:pPr algn="ctr"/>
            <a:r>
              <a:rPr lang="en-US" sz="4000" dirty="0" smtClean="0">
                <a:solidFill>
                  <a:srgbClr val="4B5F54"/>
                </a:solidFill>
                <a:latin typeface="Cambria" pitchFamily="18" charset="0"/>
              </a:rPr>
              <a:t>A GIS Web Application for Living Plant Collection Research</a:t>
            </a:r>
            <a:endParaRPr lang="en-US" sz="4000" dirty="0">
              <a:solidFill>
                <a:srgbClr val="4B5F54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6298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B5F54"/>
                </a:solidFill>
              </a:rPr>
              <a:t>Brian Morgan</a:t>
            </a:r>
          </a:p>
          <a:p>
            <a:pPr algn="ctr"/>
            <a:r>
              <a:rPr lang="en-US" dirty="0" smtClean="0">
                <a:solidFill>
                  <a:srgbClr val="4B5F54"/>
                </a:solidFill>
              </a:rPr>
              <a:t>Putnam Research Fellow</a:t>
            </a:r>
          </a:p>
          <a:p>
            <a:pPr algn="ctr"/>
            <a:r>
              <a:rPr lang="en-US" dirty="0" smtClean="0">
                <a:solidFill>
                  <a:srgbClr val="4B5F54"/>
                </a:solidFill>
              </a:rPr>
              <a:t>Arnold Arboretum of Harvard University</a:t>
            </a:r>
            <a:endParaRPr lang="en-US" dirty="0">
              <a:solidFill>
                <a:srgbClr val="4B5F5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35269"/>
            <a:ext cx="822960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10-11am &amp; 2-3pm</a:t>
            </a:r>
          </a:p>
          <a:p>
            <a:pPr algn="ctr"/>
            <a:r>
              <a:rPr lang="en-US" b="1" dirty="0">
                <a:solidFill>
                  <a:srgbClr val="4B5F54"/>
                </a:solidFill>
                <a:latin typeface="Cambria" pitchFamily="18" charset="0"/>
              </a:rPr>
              <a:t>CGIS </a:t>
            </a:r>
            <a:r>
              <a:rPr lang="en-US" b="1" dirty="0" err="1">
                <a:solidFill>
                  <a:srgbClr val="4B5F54"/>
                </a:solidFill>
                <a:latin typeface="Cambria" pitchFamily="18" charset="0"/>
              </a:rPr>
              <a:t>Knafel</a:t>
            </a:r>
            <a:r>
              <a:rPr lang="en-US" b="1" dirty="0">
                <a:solidFill>
                  <a:srgbClr val="4B5F54"/>
                </a:solidFill>
                <a:latin typeface="Cambria" pitchFamily="18" charset="0"/>
              </a:rPr>
              <a:t> </a:t>
            </a:r>
            <a:r>
              <a:rPr lang="en-US" b="1" dirty="0" smtClean="0">
                <a:solidFill>
                  <a:srgbClr val="4B5F54"/>
                </a:solidFill>
                <a:latin typeface="Cambria" pitchFamily="18" charset="0"/>
              </a:rPr>
              <a:t>Building Room K354</a:t>
            </a:r>
            <a:endParaRPr lang="en-US" b="1" dirty="0">
              <a:solidFill>
                <a:srgbClr val="4B5F54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5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8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7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5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r="50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4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80</Words>
  <Application>Microsoft Office PowerPoint</Application>
  <PresentationFormat>On-screen Show (4:3)</PresentationFormat>
  <Paragraphs>21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for Landscape Management</dc:title>
  <dc:creator>Brian Morgan</dc:creator>
  <cp:keywords>Arnold Arboretum;Alliance for Public Gardens GIS</cp:keywords>
  <cp:lastModifiedBy>Brian Morgan</cp:lastModifiedBy>
  <cp:revision>116</cp:revision>
  <dcterms:created xsi:type="dcterms:W3CDTF">2009-10-09T21:07:37Z</dcterms:created>
  <dcterms:modified xsi:type="dcterms:W3CDTF">2011-05-06T16:26:58Z</dcterms:modified>
</cp:coreProperties>
</file>