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8" r:id="rId2"/>
    <p:sldId id="258" r:id="rId3"/>
    <p:sldId id="259" r:id="rId4"/>
    <p:sldId id="261" r:id="rId5"/>
    <p:sldId id="260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4" r:id="rId14"/>
    <p:sldId id="270" r:id="rId15"/>
    <p:sldId id="273" r:id="rId16"/>
    <p:sldId id="275" r:id="rId17"/>
    <p:sldId id="277" r:id="rId18"/>
    <p:sldId id="276" r:id="rId19"/>
    <p:sldId id="282" r:id="rId20"/>
    <p:sldId id="280" r:id="rId21"/>
    <p:sldId id="281" r:id="rId22"/>
    <p:sldId id="279" r:id="rId23"/>
    <p:sldId id="283" r:id="rId24"/>
    <p:sldId id="284" r:id="rId25"/>
    <p:sldId id="295" r:id="rId26"/>
    <p:sldId id="289" r:id="rId27"/>
    <p:sldId id="296" r:id="rId28"/>
    <p:sldId id="290" r:id="rId29"/>
    <p:sldId id="285" r:id="rId30"/>
    <p:sldId id="291" r:id="rId31"/>
    <p:sldId id="297" r:id="rId32"/>
    <p:sldId id="292" r:id="rId33"/>
    <p:sldId id="294" r:id="rId34"/>
    <p:sldId id="256" r:id="rId35"/>
    <p:sldId id="257" r:id="rId36"/>
    <p:sldId id="28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7976" autoAdjust="0"/>
  </p:normalViewPr>
  <p:slideViewPr>
    <p:cSldViewPr>
      <p:cViewPr varScale="1">
        <p:scale>
          <a:sx n="115" d="100"/>
          <a:sy n="115" d="100"/>
        </p:scale>
        <p:origin x="-57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6A5C4-7BF8-4A87-AC33-8356D6485A7D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7A6A3-B5C9-413A-96A8-7BEC99AE8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2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D1191D-90B1-40DF-B37B-30FC91E1144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901976-8256-445F-B51D-327DA044059C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69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0D116F-6973-441B-B86F-3A7FADC74E7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  <p:sp>
        <p:nvSpPr>
          <p:cNvPr id="75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ED2A8-8439-4DC7-825A-3592983A0CE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8C8BB-1B2B-40FF-AA65-B0B19892AE2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3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E5E74-EABB-4EFA-A52B-938C87FC30C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3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9ADB6-E238-49F2-B1D6-F3A079B9545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3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0E7AC1-EB7E-4239-907C-91FD348366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9BE7C7-322A-473C-84F0-8B270626B27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  <p:sp>
        <p:nvSpPr>
          <p:cNvPr id="504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4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E67E2-E33E-4009-81C0-364A4A4DE71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7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00417D-E8DE-4D7E-8E85-F5E8D5B2477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6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514A05-790F-49E8-8DB2-5D03A83992A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1D4F7E-8C14-42F5-9270-7F0C921A1CF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8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A1B8-A5A0-40ED-A6FA-DBF2843571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12E7BC-F8BD-4690-B112-20E2F2014C0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  <p:sp>
        <p:nvSpPr>
          <p:cNvPr id="587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7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3E4D-983A-44D7-BBEF-82C1A21C7F94}" type="datetimeFigureOut">
              <a:rPr lang="en-US" smtClean="0"/>
              <a:pPr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2614D-31B0-41F5-9272-A7EFC0500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avid%20Rumsey\Documents\Stanford_Talk_June_2011\Santa%20Barbara%20Talk%20Feb%2025%202011\van2.avi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34E" descr="PPT134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3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4" descr="workf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87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Snagit_PPT59" descr="PPT5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Yos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2D" descr="PPT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45937"/>
          </a:xfrm>
          <a:prstGeom prst="rect">
            <a:avLst/>
          </a:prstGeom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4cassinine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6425" y="0"/>
            <a:ext cx="5133975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Snapshot_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nagit_PPTD0" descr="PPTD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Snagit_PPT102" descr="PPT1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n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3A" descr="PPT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39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28" descr="PPT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83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36" descr="PPT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8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38" descr="PPT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92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34" descr="PPT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8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3D" descr="PPT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41" descr="PPT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8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35F" descr="PPT13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58388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351" descr="PPT1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3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364" descr="PPT1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6854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353" descr="PPT1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762000"/>
            <a:ext cx="7046476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Picture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2A" descr="PPT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0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354" descr="PPT1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73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367" descr="PPT1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5647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356" descr="PPT1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659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358" descr="PPT1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580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nagit_PPTBC" descr="PPTB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nagit_PPTC9" descr="PPTC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Snagit_PPT94" descr="PPT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Snagit_PPTAB" descr="PPTAB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Snagit_PPTAD" descr="PPTA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15</Words>
  <Application>Microsoft Office PowerPoint</Application>
  <PresentationFormat>On-screen Show (4:3)</PresentationFormat>
  <Paragraphs>15</Paragraphs>
  <Slides>36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Rumsey</dc:creator>
  <cp:lastModifiedBy>David Rumsey</cp:lastModifiedBy>
  <cp:revision>15</cp:revision>
  <dcterms:created xsi:type="dcterms:W3CDTF">2012-02-21T17:20:53Z</dcterms:created>
  <dcterms:modified xsi:type="dcterms:W3CDTF">2012-02-24T18:17:05Z</dcterms:modified>
</cp:coreProperties>
</file>